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3992" y="1871131"/>
            <a:ext cx="7595118" cy="1515533"/>
          </a:xfrm>
        </p:spPr>
        <p:txBody>
          <a:bodyPr/>
          <a:lstStyle/>
          <a:p>
            <a:r>
              <a:rPr lang="hr-BA" sz="4000" dirty="0" smtClean="0"/>
              <a:t>Edukativno-ekološki projekt</a:t>
            </a:r>
            <a:br>
              <a:rPr lang="hr-BA" sz="4000" dirty="0" smtClean="0"/>
            </a:br>
            <a:r>
              <a:rPr lang="hr-BA" sz="4000" dirty="0" smtClean="0"/>
              <a:t> </a:t>
            </a:r>
            <a:r>
              <a:rPr lang="hr-BA" sz="4000" b="1" dirty="0" smtClean="0"/>
              <a:t>„Želim stablo”</a:t>
            </a:r>
            <a:endParaRPr lang="hr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BA" sz="4000" b="1" dirty="0" smtClean="0"/>
              <a:t>Osnovna škola </a:t>
            </a:r>
          </a:p>
          <a:p>
            <a:r>
              <a:rPr lang="hr-BA" sz="4000" b="1" dirty="0" smtClean="0"/>
              <a:t>kralja Tomislava Zagreb</a:t>
            </a:r>
            <a:endParaRPr lang="hr-BA" sz="4000" b="1" dirty="0"/>
          </a:p>
        </p:txBody>
      </p:sp>
      <p:pic>
        <p:nvPicPr>
          <p:cNvPr id="5" name="Picture 4" descr="Slikovni rezultat za microbit zv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304">
            <a:off x="1738617" y="2743845"/>
            <a:ext cx="1907560" cy="155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BA" sz="3000" b="1" dirty="0" smtClean="0"/>
              <a:t>PREDMET ISTRAŽIVANJA: </a:t>
            </a:r>
            <a:r>
              <a:rPr lang="hr-BA" sz="3000" dirty="0" smtClean="0"/>
              <a:t>Utjecaj programiranog zalijevanja i pjevanja na klijanje i rast sjemenki graha</a:t>
            </a:r>
            <a:endParaRPr lang="hr-B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BA" dirty="0" smtClean="0"/>
              <a:t>Brojna istraživanja pokazala su kako glazba pozitivno utječe na uspješan i brži rast biljke.</a:t>
            </a:r>
          </a:p>
          <a:p>
            <a:pPr marL="0" indent="0">
              <a:buNone/>
            </a:pPr>
            <a:r>
              <a:rPr lang="hr-BA" dirty="0" smtClean="0"/>
              <a:t>U sklopu našeg projekta želimo istražiti utjecaj glazbe na klijanje i rast sjemenki graha. </a:t>
            </a:r>
          </a:p>
          <a:p>
            <a:pPr marL="0" indent="0">
              <a:buNone/>
            </a:pPr>
            <a:r>
              <a:rPr lang="hr-BA" dirty="0" smtClean="0"/>
              <a:t>Također, želimo uključiti upotrebu IKT tehnologije za uzgoj iste te ćemo koristiti i programirati micro:bit za zalijevanje biljke graha i stvaranje glazbe.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6238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BA" sz="3000" b="1" dirty="0" smtClean="0"/>
              <a:t>PLAN PROVEDBE</a:t>
            </a:r>
            <a:endParaRPr lang="hr-BA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1577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hr-BA" dirty="0" smtClean="0"/>
              <a:t>U dvije teglice sa zemljom posadit ćemo 10 sjemenki graha (iste vrste). Jednu teglicu zalijeva programirani micro:bit, drugu teglicu zalijeva također micro:bit ali ona dobiva i glazbu koja je također programirana od strane micro:bita.</a:t>
            </a:r>
            <a:endParaRPr lang="hr-BA" dirty="0"/>
          </a:p>
        </p:txBody>
      </p:sp>
      <p:pic>
        <p:nvPicPr>
          <p:cNvPr id="2052" name="Picture 4" descr="Slikovni rezultat za microbit zv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4777762"/>
            <a:ext cx="1125294" cy="9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likovni rezultat za microbit zv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39" y="4713219"/>
            <a:ext cx="1125294" cy="9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kovni rezultat za al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96" y="4062852"/>
            <a:ext cx="1039917" cy="8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likovni rezultat za microbit zv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73" y="4713219"/>
            <a:ext cx="1125294" cy="9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0727" y="4031217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b="1" dirty="0" smtClean="0"/>
              <a:t>I  . slučaj </a:t>
            </a:r>
            <a:endParaRPr lang="hr-B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54013" y="406285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b="1" dirty="0" smtClean="0"/>
              <a:t>II  . slučaj </a:t>
            </a:r>
            <a:endParaRPr lang="hr-BA" b="1" dirty="0"/>
          </a:p>
        </p:txBody>
      </p:sp>
      <p:pic>
        <p:nvPicPr>
          <p:cNvPr id="2056" name="Picture 8" descr="https://image.slidesharecdn.com/razlikeugraijednosupnicaidvosupnica-zavrseno-141012133837-conversion-gate02/95/razlike-u-grai-jednosupnica-i-dvosupnica-18-638.jpg?cb=14131212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37278" r="67860" b="23048"/>
          <a:stretch/>
        </p:blipFill>
        <p:spPr bwMode="auto">
          <a:xfrm>
            <a:off x="1890485" y="4036512"/>
            <a:ext cx="1212979" cy="18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image.slidesharecdn.com/razlikeugraijednosupnicaidvosupnica-zavrseno-141012133837-conversion-gate02/95/razlike-u-grai-jednosupnica-i-dvosupnica-18-638.jpg?cb=14131212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37278" r="67860" b="23048"/>
          <a:stretch/>
        </p:blipFill>
        <p:spPr bwMode="auto">
          <a:xfrm>
            <a:off x="6537915" y="4140374"/>
            <a:ext cx="1212979" cy="18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BA" sz="3000" b="1" dirty="0" smtClean="0"/>
              <a:t>PREDMET PRAĆENJA</a:t>
            </a:r>
            <a:endParaRPr lang="hr-BA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BA" dirty="0" smtClean="0"/>
              <a:t>Pratimo:</a:t>
            </a:r>
          </a:p>
          <a:p>
            <a:r>
              <a:rPr lang="hr-BA" dirty="0"/>
              <a:t>b</a:t>
            </a:r>
            <a:r>
              <a:rPr lang="hr-BA" dirty="0" smtClean="0"/>
              <a:t>rzinu klijanja (u kojoj će teglici prije grah proklijati i koliko sjemenki)</a:t>
            </a:r>
          </a:p>
          <a:p>
            <a:r>
              <a:rPr lang="hr-BA" dirty="0" smtClean="0"/>
              <a:t>rast stabljike (mjerimo i bilježimo visinu)</a:t>
            </a:r>
          </a:p>
          <a:p>
            <a:r>
              <a:rPr lang="hr-BA" dirty="0"/>
              <a:t>b</a:t>
            </a:r>
            <a:r>
              <a:rPr lang="hr-BA" dirty="0" smtClean="0"/>
              <a:t>roj listova</a:t>
            </a:r>
          </a:p>
          <a:p>
            <a:r>
              <a:rPr lang="hr-BA" dirty="0"/>
              <a:t>b</a:t>
            </a:r>
            <a:r>
              <a:rPr lang="hr-BA" dirty="0" smtClean="0"/>
              <a:t>roj cvjetova (koja će prije procvjetati i razviti plod)</a:t>
            </a:r>
          </a:p>
          <a:p>
            <a:pPr marL="0" indent="0">
              <a:buNone/>
            </a:pPr>
            <a:r>
              <a:rPr lang="hr-BA" dirty="0" smtClean="0"/>
              <a:t>Zalijevamo vodom kod koje smo kontrolirali tvrdoću!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2050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BA" sz="3000" b="1" dirty="0" smtClean="0"/>
              <a:t>SUDIONICI</a:t>
            </a:r>
            <a:endParaRPr lang="hr-BA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85551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hr-BA" dirty="0" smtClean="0"/>
              <a:t>Učenici razredne nastave zasadit će sjemenke graha, voditi svoj dnevnik istraživanja u sklopu nastave prirode i društva zajedno sa svojim razrednim učiteljima.</a:t>
            </a:r>
          </a:p>
          <a:p>
            <a:pPr marL="0" indent="0">
              <a:buNone/>
            </a:pPr>
            <a:r>
              <a:rPr lang="hr-BA" dirty="0" smtClean="0"/>
              <a:t>Učenici predmetne nastave uz pomoć predmetnih učitelja programirat će micro:bitove, analizirati rezultate iz dnevnika istraživanja te ih prikazati uz pomoć odgovarajućih informatičkih alata.</a:t>
            </a:r>
          </a:p>
        </p:txBody>
      </p:sp>
    </p:spTree>
    <p:extLst>
      <p:ext uri="{BB962C8B-B14F-4D97-AF65-F5344CB8AC3E}">
        <p14:creationId xmlns:p14="http://schemas.microsoft.com/office/powerpoint/2010/main" val="5733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BA" sz="3000" b="1" dirty="0" smtClean="0"/>
              <a:t>CILJEVI PROJEKTA</a:t>
            </a:r>
            <a:endParaRPr lang="hr-BA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r</a:t>
            </a:r>
            <a:r>
              <a:rPr lang="hr-BA" dirty="0" smtClean="0"/>
              <a:t>azvoj novih znanja i vještina upotrebom IKT-a u nastavi</a:t>
            </a:r>
          </a:p>
          <a:p>
            <a:r>
              <a:rPr lang="hr-BA" dirty="0"/>
              <a:t>r</a:t>
            </a:r>
            <a:r>
              <a:rPr lang="hr-BA" dirty="0" smtClean="0"/>
              <a:t>azvijanje timskog rada i suradničkog učenja</a:t>
            </a:r>
          </a:p>
          <a:p>
            <a:r>
              <a:rPr lang="hr-BA" dirty="0" smtClean="0"/>
              <a:t>ostvarivanje međupredmetne korelacije – priroda i društvo – biologija – kemija – informatika – glazbena kultura</a:t>
            </a:r>
          </a:p>
          <a:p>
            <a:r>
              <a:rPr lang="hr-BA" dirty="0"/>
              <a:t>p</a:t>
            </a:r>
            <a:r>
              <a:rPr lang="hr-BA" dirty="0" smtClean="0"/>
              <a:t>oticanje ekološke svjesti</a:t>
            </a:r>
          </a:p>
          <a:p>
            <a:r>
              <a:rPr lang="hr-BA" dirty="0"/>
              <a:t>p</a:t>
            </a:r>
            <a:r>
              <a:rPr lang="hr-BA" dirty="0" smtClean="0"/>
              <a:t>oticanje svjesti o važnosti vlastite organski uzgojene hrane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7809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262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Edukativno-ekološki projekt  „Želim stablo”</vt:lpstr>
      <vt:lpstr>PREDMET ISTRAŽIVANJA: Utjecaj programiranog zalijevanja i pjevanja na klijanje i rast sjemenki graha</vt:lpstr>
      <vt:lpstr>PLAN PROVEDBE</vt:lpstr>
      <vt:lpstr>PREDMET PRAĆENJA</vt:lpstr>
      <vt:lpstr>SUDIONICI</vt:lpstr>
      <vt:lpstr>CILJEVI PROJEKTA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Edukativno-ekološki projekt  „Želim stablo”</dc:title>
  <dc:creator>ASUSEee</dc:creator>
  <cp:lastModifiedBy>ASUSEee</cp:lastModifiedBy>
  <cp:revision>14</cp:revision>
  <dcterms:created xsi:type="dcterms:W3CDTF">2017-12-10T18:39:08Z</dcterms:created>
  <dcterms:modified xsi:type="dcterms:W3CDTF">2017-12-10T20:17:31Z</dcterms:modified>
</cp:coreProperties>
</file>