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5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40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58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56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957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89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827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42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66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62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723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1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41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2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11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50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7202-DDA2-44F1-A764-4A5854F86158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ABD7B2-2B05-413D-BACF-697DCADA1E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6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E10AF-9527-423A-AD5F-A20EB401F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Uporaba IKT-a u </a:t>
            </a:r>
            <a:r>
              <a:rPr lang="hr-HR" dirty="0" err="1"/>
              <a:t>nastavi-primjer:kako</a:t>
            </a:r>
            <a:r>
              <a:rPr lang="hr-HR" dirty="0"/>
              <a:t> upotrijebiti </a:t>
            </a:r>
            <a:r>
              <a:rPr lang="hr-HR" dirty="0" err="1"/>
              <a:t>mikrobit</a:t>
            </a:r>
            <a:r>
              <a:rPr lang="hr-HR" dirty="0"/>
              <a:t> i set za zalijevanje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CAA1AF-A68E-4AB3-8A92-A3C2CAF7B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OS EUGENA KUMIČIĆA, SLATINA</a:t>
            </a:r>
          </a:p>
          <a:p>
            <a:r>
              <a:rPr lang="hr-HR" dirty="0"/>
              <a:t>Učitelji: Rajka </a:t>
            </a:r>
            <a:r>
              <a:rPr lang="hr-HR" dirty="0" err="1"/>
              <a:t>Avirović</a:t>
            </a:r>
            <a:r>
              <a:rPr lang="hr-HR" dirty="0"/>
              <a:t> Gaća</a:t>
            </a:r>
          </a:p>
          <a:p>
            <a:r>
              <a:rPr lang="hr-HR" dirty="0"/>
              <a:t>Darko </a:t>
            </a:r>
            <a:r>
              <a:rPr lang="hr-HR" dirty="0" err="1"/>
              <a:t>Vencl</a:t>
            </a:r>
            <a:endParaRPr lang="hr-HR" dirty="0"/>
          </a:p>
          <a:p>
            <a:r>
              <a:rPr lang="hr-HR" dirty="0"/>
              <a:t>Učenici članovi školske zadruge, sekcija eko vrt</a:t>
            </a:r>
          </a:p>
        </p:txBody>
      </p:sp>
    </p:spTree>
    <p:extLst>
      <p:ext uri="{BB962C8B-B14F-4D97-AF65-F5344CB8AC3E}">
        <p14:creationId xmlns:p14="http://schemas.microsoft.com/office/powerpoint/2010/main" val="345223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1332E-29A0-4554-A4FB-F62D8E90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B22F6C-9F1E-47D2-810F-D1BFDD94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Uzgojem sadnica ljekovitog bilja nevena uz pomoć seta za zalijevanje i bez njega uvidjeti prednosti i nedostatke </a:t>
            </a:r>
            <a:r>
              <a:rPr lang="hr-HR"/>
              <a:t>automatizacije zalijevanja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927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E64D0-3797-4041-8253-29F60E93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METODE I POSTUPCI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C15506-4804-4469-A10C-386E1770F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Uzgojiti 3 sadnice ljekovitog bilja neven uz pomoć seta za zalijevanje i  3 sadnice ljekovitog bilja neven bez seta za zalijevanje</a:t>
            </a:r>
          </a:p>
          <a:p>
            <a:r>
              <a:rPr lang="hr-HR" dirty="0"/>
              <a:t>Potrebno nam je: sjeme nevena, zemlja i posude za sadnice</a:t>
            </a:r>
          </a:p>
          <a:p>
            <a:r>
              <a:rPr lang="hr-HR" dirty="0"/>
              <a:t>Postupci: U posude staviti sjeme nevena i pratiti razvoj sjemena do sadnice na oba načina. Mjeriti količinu vlage, temperaturu i pH tla te temperaturu prostorije uz pomoć uređaja </a:t>
            </a:r>
            <a:r>
              <a:rPr lang="hr-HR" dirty="0" err="1"/>
              <a:t>LabDisc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526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62C1E-CB11-425B-8F80-A5E329F3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DOBIVENIH SADNICA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2E3EDD-C98B-48B3-825F-3E4F349C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Dobivene sadnice planiramo posaditi u naš školski spiralni eko vrt ljekovitog bilja</a:t>
            </a:r>
          </a:p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53614B4-9AD4-48C0-ACA0-454C1038A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37" y="3194883"/>
            <a:ext cx="6225428" cy="337312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0D4A067-98C7-435C-957E-C5B35E691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19" y="3194883"/>
            <a:ext cx="6038784" cy="3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692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136</Words>
  <Application>Microsoft Office PowerPoint</Application>
  <PresentationFormat>Široki zaslon</PresentationFormat>
  <Paragraphs>13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Faseta</vt:lpstr>
      <vt:lpstr>Uporaba IKT-a u nastavi-primjer:kako upotrijebiti mikrobit i set za zalijevanje</vt:lpstr>
      <vt:lpstr>CILJ PROJEKTA</vt:lpstr>
      <vt:lpstr>METODE I POSTUPCI</vt:lpstr>
      <vt:lpstr>UPORABA DOBIVENIH SADNICA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Uporaba IKT-a u nastavi-primjer:kako upotrijebiti mikrobit i set za zalijevanje</dc:title>
  <dc:creator>Admin</dc:creator>
  <cp:lastModifiedBy>Admin</cp:lastModifiedBy>
  <cp:revision>6</cp:revision>
  <dcterms:created xsi:type="dcterms:W3CDTF">2017-12-14T10:03:02Z</dcterms:created>
  <dcterms:modified xsi:type="dcterms:W3CDTF">2017-12-14T11:50:15Z</dcterms:modified>
</cp:coreProperties>
</file>