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552"/>
    <a:srgbClr val="FF9933"/>
    <a:srgbClr val="62C53B"/>
    <a:srgbClr val="0C788E"/>
    <a:srgbClr val="660066"/>
    <a:srgbClr val="800080"/>
    <a:srgbClr val="422C16"/>
    <a:srgbClr val="321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82C3-C772-4A06-8D01-A2829893A2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AAFB8-9BD3-4B0A-AEF0-E37904CB6D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CB5F2-74EA-40FD-BB90-E7B9C6E365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E5C3A-4063-4E78-9E11-C6D0000E1B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FC76D-ED96-46DF-BC1E-A8DCA838CA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EEA01-A4E7-4054-BC7D-9745E42D0A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29CC8-274F-4E2C-9E4A-26AD1C841C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CEDCC-6386-46DE-8F95-3BAAB0431F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C9734-0316-47D2-A325-ADBEBF6613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E011-F25D-46F2-8220-31A392473D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A2C0F-9A54-485F-88F3-F323C3A550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2982CE0-5AA4-4E11-A3F5-0829C7AB8FC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763688" y="2132856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OSNOVNA ŠKOLA </a:t>
            </a:r>
          </a:p>
          <a:p>
            <a:pPr algn="ctr"/>
            <a:r>
              <a:rPr lang="hr-HR" sz="2400" dirty="0" smtClean="0"/>
              <a:t>FRANA KRSTE FRANKOPANA, ZAGREB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projekt</a:t>
            </a:r>
          </a:p>
          <a:p>
            <a:pPr algn="ctr"/>
            <a:endParaRPr lang="hr-HR" sz="2400" dirty="0" smtClean="0"/>
          </a:p>
          <a:p>
            <a:pPr algn="ctr"/>
            <a:r>
              <a:rPr lang="hr-HR" sz="2400" b="1" dirty="0" smtClean="0"/>
              <a:t>“ŽELIM STABLO”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4105151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“Želim stablo”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2349500"/>
            <a:ext cx="8641656" cy="417584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Osnovna škola Frana Krste Frankopana nalazi se u istočnom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ijelu grada Zagreba,  centru gradske četvrti Peščenica-Žitnjak.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Školu pohađa 458 učenika u 23 razredna odjela.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Učenici su, zajedno s učiteljima i roditeljima, izgradili i uredili veliki 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kolski vrt u kojem svaki razredni odjel ima svoju povišenu 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redicu. Iako smo već prošlo proljeće započeli sa sijanjem i 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adnjom povrća, voća, cvijeća te začinskog i ljekovitog bilja, već se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 pripremamo za iduću proljetnu sjetvu i sadnju. Zbog toga se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elimo uključiti u projekt “Želim stablo”rt. kako bismo u sobnim </a:t>
            </a:r>
          </a:p>
          <a:p>
            <a:pPr eaLnBrk="1" hangingPunct="1">
              <a:buNone/>
              <a:defRPr/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Uvjetima uzgojili neke biljke i kasnije ih presadili u školski vrt.</a:t>
            </a:r>
          </a:p>
          <a:p>
            <a:pPr eaLnBrk="1" hangingPunct="1">
              <a:buNone/>
              <a:defRPr/>
            </a:pPr>
            <a:endParaRPr lang="tr-T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F:\IMATION\VRT\20170606_104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215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984776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“Želim stablo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”-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3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Tko sudjeluje?</a:t>
            </a:r>
            <a:endParaRPr lang="tr-TR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1268760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U projektu sudjeluju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r-HR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učenici 3.a razreda i 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njihova razredna učiteljica Irena 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Mihaljević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r-HR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 	učenici 6. razreda i njihov učitelj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informatike Željko Burcar</a:t>
            </a:r>
            <a:endParaRPr lang="tr-TR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6864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“Želim stablo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”-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3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 želimo postići?</a:t>
            </a:r>
            <a:endParaRPr lang="tr-TR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1268760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Projektom želimo dokazati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r-HR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se u sobnim uvjetima mogu uzgojiti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biljke važne za svakodnevnu prehranu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da se u sobnim uvjetima može stvoriti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klijalište za presađivanje biljaka u vrt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	da se u uzgoju istih biljaka može koristiti informatička tehnologija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r-HR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 	</a:t>
            </a:r>
            <a:endParaRPr lang="tr-TR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6864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“Želim stablo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”-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3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 ćemo raditi?</a:t>
            </a:r>
            <a:endParaRPr lang="tr-TR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1268760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Tijekom projekta planiramo</a:t>
            </a: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</a:t>
            </a: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osaditi lučice crvenog luka u dvije plastične posude za vodu, od 3 litre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</a:t>
            </a: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osaditi presadnice jagoda u dvije  posude za vodu od 5 litara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zalijevati biljke u jednoj posudi ručno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zalijevati biljke u drugoj posudi </a:t>
            </a:r>
            <a:r>
              <a:rPr lang="hr-HR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microbitom</a:t>
            </a:r>
            <a:endParaRPr lang="hr-HR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hr-H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pratiti i bilježiti te uspoređivati rast i razvoj biljaka u odnosu na vlažnost tla, svjetlost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hr-HR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hr-H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 	</a:t>
            </a:r>
            <a:endParaRPr lang="tr-TR" sz="28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C:\Users\Jadranka\Desktop\MICROBIT I VRT\n8m5ca96u7ayqap98z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97152"/>
            <a:ext cx="3200356" cy="1800200"/>
          </a:xfrm>
          <a:prstGeom prst="rect">
            <a:avLst/>
          </a:prstGeom>
          <a:noFill/>
        </p:spPr>
      </p:pic>
      <p:pic>
        <p:nvPicPr>
          <p:cNvPr id="2051" name="Picture 3" descr="C:\Users\Jadranka\Desktop\8118844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53136"/>
            <a:ext cx="1503925" cy="200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13888</TotalTime>
  <Words>236</Words>
  <Application>Microsoft Office PowerPoint</Application>
  <PresentationFormat>Prikaz na zaslonu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Diseño predeterminado</vt:lpstr>
      <vt:lpstr>Slajd 1</vt:lpstr>
      <vt:lpstr>“Želim stablo”</vt:lpstr>
      <vt:lpstr>Projekt “Želim stablo”- Tko sudjeluje?</vt:lpstr>
      <vt:lpstr>Projekt “Želim stablo”- Što želimo postići?</vt:lpstr>
      <vt:lpstr>Projekt “Želim stablo”- Što ćemo raditi?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Jadranka</cp:lastModifiedBy>
  <cp:revision>817</cp:revision>
  <dcterms:created xsi:type="dcterms:W3CDTF">2010-05-23T14:28:12Z</dcterms:created>
  <dcterms:modified xsi:type="dcterms:W3CDTF">2017-12-15T22:24:39Z</dcterms:modified>
</cp:coreProperties>
</file>