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42" d="100"/>
          <a:sy n="42" d="100"/>
        </p:scale>
        <p:origin x="712" y="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r-HR" smtClean="0"/>
              <a:t>Kliknite da biste uredili stil podnaslova matrice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81754D-EA73-4AB5-B485-D065EE92698A}" type="datetimeFigureOut">
              <a:rPr lang="hr-HR" smtClean="0"/>
              <a:t>13.12.2017.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A21325-B8C7-4BA4-B013-413AF286E37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0753869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slov i o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81754D-EA73-4AB5-B485-D065EE92698A}" type="datetimeFigureOut">
              <a:rPr lang="hr-HR" smtClean="0"/>
              <a:t>13.12.2017.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A21325-B8C7-4BA4-B013-413AF286E37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6628699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81754D-EA73-4AB5-B485-D065EE92698A}" type="datetimeFigureOut">
              <a:rPr lang="hr-HR" smtClean="0"/>
              <a:t>13.12.2017.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A21325-B8C7-4BA4-B013-413AF286E375}" type="slidenum">
              <a:rPr lang="hr-HR" smtClean="0"/>
              <a:t>‹#›</a:t>
            </a:fld>
            <a:endParaRPr lang="hr-HR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68751930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ica s nazi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81754D-EA73-4AB5-B485-D065EE92698A}" type="datetimeFigureOut">
              <a:rPr lang="hr-HR" smtClean="0"/>
              <a:t>13.12.2017.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A21325-B8C7-4BA4-B013-413AF286E37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03797572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ica s nazivom cita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81754D-EA73-4AB5-B485-D065EE92698A}" type="datetimeFigureOut">
              <a:rPr lang="hr-HR" smtClean="0"/>
              <a:t>13.12.2017.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A21325-B8C7-4BA4-B013-413AF286E375}" type="slidenum">
              <a:rPr lang="hr-HR" smtClean="0"/>
              <a:t>‹#›</a:t>
            </a:fld>
            <a:endParaRPr lang="hr-HR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34492062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ili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81754D-EA73-4AB5-B485-D065EE92698A}" type="datetimeFigureOut">
              <a:rPr lang="hr-HR" smtClean="0"/>
              <a:t>13.12.2017.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A21325-B8C7-4BA4-B013-413AF286E37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45000601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81754D-EA73-4AB5-B485-D065EE92698A}" type="datetimeFigureOut">
              <a:rPr lang="hr-HR" smtClean="0"/>
              <a:t>13.12.2017.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A21325-B8C7-4BA4-B013-413AF286E37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74096000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81754D-EA73-4AB5-B485-D065EE92698A}" type="datetimeFigureOut">
              <a:rPr lang="hr-HR" smtClean="0"/>
              <a:t>13.12.2017.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A21325-B8C7-4BA4-B013-413AF286E37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1806443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81754D-EA73-4AB5-B485-D065EE92698A}" type="datetimeFigureOut">
              <a:rPr lang="hr-HR" smtClean="0"/>
              <a:t>13.12.2017.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A21325-B8C7-4BA4-B013-413AF286E37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5827420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81754D-EA73-4AB5-B485-D065EE92698A}" type="datetimeFigureOut">
              <a:rPr lang="hr-HR" smtClean="0"/>
              <a:t>13.12.2017.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A21325-B8C7-4BA4-B013-413AF286E37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2859364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81754D-EA73-4AB5-B485-D065EE92698A}" type="datetimeFigureOut">
              <a:rPr lang="hr-HR" smtClean="0"/>
              <a:t>13.12.2017.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A21325-B8C7-4BA4-B013-413AF286E37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2477387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81754D-EA73-4AB5-B485-D065EE92698A}" type="datetimeFigureOut">
              <a:rPr lang="hr-HR" smtClean="0"/>
              <a:t>13.12.2017.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A21325-B8C7-4BA4-B013-413AF286E37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5090126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81754D-EA73-4AB5-B485-D065EE92698A}" type="datetimeFigureOut">
              <a:rPr lang="hr-HR" smtClean="0"/>
              <a:t>13.12.2017.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A21325-B8C7-4BA4-B013-413AF286E37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5218959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81754D-EA73-4AB5-B485-D065EE92698A}" type="datetimeFigureOut">
              <a:rPr lang="hr-HR" smtClean="0"/>
              <a:t>13.12.2017.</a:t>
            </a:fld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A21325-B8C7-4BA4-B013-413AF286E37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4306018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81754D-EA73-4AB5-B485-D065EE92698A}" type="datetimeFigureOut">
              <a:rPr lang="hr-HR" smtClean="0"/>
              <a:t>13.12.2017.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A21325-B8C7-4BA4-B013-413AF286E37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0823107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r-HR" smtClean="0"/>
              <a:t>Kliknite ikonu da biste dodali  sliku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81754D-EA73-4AB5-B485-D065EE92698A}" type="datetimeFigureOut">
              <a:rPr lang="hr-HR" smtClean="0"/>
              <a:t>13.12.2017.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A21325-B8C7-4BA4-B013-413AF286E37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7447244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81754D-EA73-4AB5-B485-D065EE92698A}" type="datetimeFigureOut">
              <a:rPr lang="hr-HR" smtClean="0"/>
              <a:t>13.12.2017.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8CA21325-B8C7-4BA4-B013-413AF286E37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1479769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r-HR" dirty="0" smtClean="0"/>
              <a:t>ŽELIM STABLO</a:t>
            </a:r>
            <a:endParaRPr lang="hr-HR" dirty="0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hr-HR" dirty="0" smtClean="0"/>
              <a:t>OŠ Eugena Kumičića</a:t>
            </a:r>
          </a:p>
          <a:p>
            <a:r>
              <a:rPr lang="hr-HR" dirty="0" smtClean="0"/>
              <a:t>Velika Gorica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405908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Uključeni učenici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532955" y="1669700"/>
            <a:ext cx="8596668" cy="3880773"/>
          </a:xfrm>
        </p:spPr>
        <p:txBody>
          <a:bodyPr/>
          <a:lstStyle/>
          <a:p>
            <a:r>
              <a:rPr lang="hr-HR" sz="2400" dirty="0" smtClean="0">
                <a:latin typeface="Harrington" panose="04040505050A02020702" pitchFamily="82" charset="0"/>
              </a:rPr>
              <a:t>Učenici prvog razreda </a:t>
            </a:r>
          </a:p>
          <a:p>
            <a:r>
              <a:rPr lang="hr-HR" sz="2400" dirty="0" smtClean="0">
                <a:latin typeface="Harrington" panose="04040505050A02020702" pitchFamily="82" charset="0"/>
              </a:rPr>
              <a:t>Učenici šestog i sedmog razreda u sklopu dodatne nastave biologije</a:t>
            </a:r>
          </a:p>
          <a:p>
            <a:endParaRPr lang="hr-HR" dirty="0">
              <a:latin typeface="Harrington" panose="04040505050A02020702" pitchFamily="82" charset="0"/>
            </a:endParaRPr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9267" y="3373655"/>
            <a:ext cx="4106779" cy="30800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64604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475203" y="533921"/>
            <a:ext cx="8596668" cy="1766518"/>
          </a:xfrm>
        </p:spPr>
        <p:txBody>
          <a:bodyPr>
            <a:noAutofit/>
          </a:bodyPr>
          <a:lstStyle/>
          <a:p>
            <a:r>
              <a:rPr lang="hr-HR" sz="2400" dirty="0">
                <a:latin typeface="Harrington" panose="04040505050A02020702" pitchFamily="82" charset="0"/>
              </a:rPr>
              <a:t>U sklopu projekta spojili bismo ekologiju, uklanjanje nedostataka školskog dvorišta, </a:t>
            </a:r>
            <a:r>
              <a:rPr lang="hr-HR" sz="2400" dirty="0" err="1">
                <a:latin typeface="Harrington" panose="04040505050A02020702" pitchFamily="82" charset="0"/>
              </a:rPr>
              <a:t>mikrobitove</a:t>
            </a:r>
            <a:r>
              <a:rPr lang="hr-HR" sz="2400" dirty="0">
                <a:latin typeface="Harrington" panose="04040505050A02020702" pitchFamily="82" charset="0"/>
              </a:rPr>
              <a:t>, zapažanje vremenskih promjena i uključivanje djece u aktivno istraživanje i povezivanje temperaturnih razlika, vlažnosti zraka i potrebama biljke za vodom te primjenu fizike u izračunavanju potrebne količine vode.</a:t>
            </a:r>
          </a:p>
        </p:txBody>
      </p:sp>
      <p:pic>
        <p:nvPicPr>
          <p:cNvPr id="5" name="Slika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3113" y="2859304"/>
            <a:ext cx="4869581" cy="36521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17291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1. faza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561830" y="1409819"/>
            <a:ext cx="8596668" cy="388077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r-HR" sz="2400" dirty="0">
                <a:latin typeface="Harrington" panose="04040505050A02020702" pitchFamily="82" charset="0"/>
              </a:rPr>
              <a:t>Na </a:t>
            </a:r>
            <a:r>
              <a:rPr lang="hr-HR" sz="2400" dirty="0" smtClean="0">
                <a:latin typeface="Harrington" panose="04040505050A02020702" pitchFamily="82" charset="0"/>
              </a:rPr>
              <a:t>školskom dvorištu </a:t>
            </a:r>
            <a:r>
              <a:rPr lang="hr-HR" sz="2400" dirty="0">
                <a:latin typeface="Harrington" panose="04040505050A02020702" pitchFamily="82" charset="0"/>
              </a:rPr>
              <a:t>bismo posadili stabla koja su autohtone Turopoljske vrste te bismo tako i održavali našu tradiciju i njegovali naše autohtone biljke. </a:t>
            </a:r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4864" y="2910070"/>
            <a:ext cx="4720924" cy="35406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03403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1</a:t>
            </a:r>
            <a:r>
              <a:rPr lang="hr-HR" dirty="0" smtClean="0"/>
              <a:t>. faza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542580" y="1506072"/>
            <a:ext cx="4029420" cy="388077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r-HR" sz="2400" dirty="0">
                <a:latin typeface="Harrington" panose="04040505050A02020702" pitchFamily="82" charset="0"/>
              </a:rPr>
              <a:t>U isto vrijeme bismo u posudu posadili </a:t>
            </a:r>
            <a:r>
              <a:rPr lang="hr-HR" sz="2400" dirty="0" smtClean="0">
                <a:latin typeface="Harrington" panose="04040505050A02020702" pitchFamily="82" charset="0"/>
              </a:rPr>
              <a:t>ljekovitu </a:t>
            </a:r>
            <a:r>
              <a:rPr lang="hr-HR" sz="2400" dirty="0">
                <a:latin typeface="Harrington" panose="04040505050A02020702" pitchFamily="82" charset="0"/>
              </a:rPr>
              <a:t>biljku lavandu i za njezino zalijevanje </a:t>
            </a:r>
            <a:r>
              <a:rPr lang="hr-HR" sz="2400" dirty="0" smtClean="0">
                <a:latin typeface="Harrington" panose="04040505050A02020702" pitchFamily="82" charset="0"/>
              </a:rPr>
              <a:t>koristili </a:t>
            </a:r>
            <a:r>
              <a:rPr lang="hr-HR" sz="2400" dirty="0" err="1">
                <a:latin typeface="Harrington" panose="04040505050A02020702" pitchFamily="82" charset="0"/>
              </a:rPr>
              <a:t>mikrobit</a:t>
            </a:r>
            <a:r>
              <a:rPr lang="hr-HR" sz="2400" dirty="0">
                <a:latin typeface="Harrington" panose="04040505050A02020702" pitchFamily="82" charset="0"/>
              </a:rPr>
              <a:t>.</a:t>
            </a:r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318698" y="1376180"/>
            <a:ext cx="5208604" cy="39064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79773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2. faza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677334" y="1559293"/>
            <a:ext cx="5097824" cy="4482069"/>
          </a:xfrm>
        </p:spPr>
        <p:txBody>
          <a:bodyPr>
            <a:normAutofit fontScale="92500" lnSpcReduction="20000"/>
          </a:bodyPr>
          <a:lstStyle/>
          <a:p>
            <a:r>
              <a:rPr lang="hr-HR" sz="2400" dirty="0">
                <a:latin typeface="Harrington" panose="04040505050A02020702" pitchFamily="82" charset="0"/>
              </a:rPr>
              <a:t>Učenici dodatne nastave iz biologije pratili bi vlažnost zraka i temperature te potrošnju vode za lavandu. Uzeći u obzir volumen posude u koju je posađena lavanda i potrošnju vode, učenici bi izračunali koliko je potrebno vode za optimalno zalijevanje drveća u školskom dvorištu. Učenici prvog razreda bili bi zaduženi za mjerenje vode potrošene za zalijevanje lavande pomoću </a:t>
            </a:r>
            <a:r>
              <a:rPr lang="hr-HR" sz="2400" dirty="0" err="1">
                <a:latin typeface="Harrington" panose="04040505050A02020702" pitchFamily="82" charset="0"/>
              </a:rPr>
              <a:t>mikrobita</a:t>
            </a:r>
            <a:r>
              <a:rPr lang="hr-HR" sz="2400" dirty="0">
                <a:latin typeface="Harrington" panose="04040505050A02020702" pitchFamily="82" charset="0"/>
              </a:rPr>
              <a:t> te bi zalijevali drveće u školskom dvorištu po izračunima učenika 6. i 7. razreda na dodatnoj nastavi biologije.</a:t>
            </a:r>
          </a:p>
          <a:p>
            <a:endParaRPr lang="hr-HR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103194" y="1474071"/>
            <a:ext cx="5375709" cy="40317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65103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3.faza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677334" y="2160589"/>
            <a:ext cx="4366304" cy="3880773"/>
          </a:xfrm>
        </p:spPr>
        <p:txBody>
          <a:bodyPr>
            <a:normAutofit/>
          </a:bodyPr>
          <a:lstStyle/>
          <a:p>
            <a:r>
              <a:rPr lang="hr-HR" sz="2400" dirty="0" smtClean="0">
                <a:latin typeface="Harrington" panose="04040505050A02020702" pitchFamily="82" charset="0"/>
              </a:rPr>
              <a:t>Uočiti poveznice i posljedice temperature i vlažnosti zraka na potrebu </a:t>
            </a:r>
            <a:r>
              <a:rPr lang="hr-HR" sz="2400" dirty="0" err="1" smtClean="0">
                <a:latin typeface="Harrington" panose="04040505050A02020702" pitchFamily="82" charset="0"/>
              </a:rPr>
              <a:t>biljeke</a:t>
            </a:r>
            <a:r>
              <a:rPr lang="hr-HR" sz="2400" dirty="0" smtClean="0">
                <a:latin typeface="Harrington" panose="04040505050A02020702" pitchFamily="82" charset="0"/>
              </a:rPr>
              <a:t> za vodom tj. na isušivanje tla.</a:t>
            </a:r>
          </a:p>
          <a:p>
            <a:r>
              <a:rPr lang="hr-HR" sz="2400" dirty="0" smtClean="0">
                <a:latin typeface="Harrington" panose="04040505050A02020702" pitchFamily="82" charset="0"/>
              </a:rPr>
              <a:t>Primijeniti uočene poveznice te primijeniti znanje iz fizike i biologije</a:t>
            </a:r>
            <a:endParaRPr lang="hr-HR" sz="2400" dirty="0">
              <a:latin typeface="Harrington" panose="04040505050A02020702" pitchFamily="82" charset="0"/>
            </a:endParaRPr>
          </a:p>
        </p:txBody>
      </p:sp>
      <p:pic>
        <p:nvPicPr>
          <p:cNvPr id="5" name="Slika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709962" y="1607123"/>
            <a:ext cx="5067701" cy="3800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0511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aseta">
  <a:themeElements>
    <a:clrScheme name="Faseta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seta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set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58</TotalTime>
  <Words>228</Words>
  <Application>Microsoft Office PowerPoint</Application>
  <PresentationFormat>Široki zaslon</PresentationFormat>
  <Paragraphs>16</Paragraphs>
  <Slides>7</Slides>
  <Notes>0</Notes>
  <HiddenSlides>0</HiddenSlides>
  <MMClips>0</MMClips>
  <ScaleCrop>false</ScaleCrop>
  <HeadingPairs>
    <vt:vector size="6" baseType="variant">
      <vt:variant>
        <vt:lpstr>Korišteni fontovi</vt:lpstr>
      </vt:variant>
      <vt:variant>
        <vt:i4>4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7</vt:i4>
      </vt:variant>
    </vt:vector>
  </HeadingPairs>
  <TitlesOfParts>
    <vt:vector size="12" baseType="lpstr">
      <vt:lpstr>Arial</vt:lpstr>
      <vt:lpstr>Harrington</vt:lpstr>
      <vt:lpstr>Trebuchet MS</vt:lpstr>
      <vt:lpstr>Wingdings 3</vt:lpstr>
      <vt:lpstr>Faseta</vt:lpstr>
      <vt:lpstr>ŽELIM STABLO</vt:lpstr>
      <vt:lpstr>Uključeni učenici</vt:lpstr>
      <vt:lpstr>PowerPoint prezentacija</vt:lpstr>
      <vt:lpstr>1. faza</vt:lpstr>
      <vt:lpstr>1. faza</vt:lpstr>
      <vt:lpstr>2. faza</vt:lpstr>
      <vt:lpstr>3.faza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ŽELIM STABLO</dc:title>
  <dc:creator>Korisnik</dc:creator>
  <cp:lastModifiedBy>Korisnik</cp:lastModifiedBy>
  <cp:revision>4</cp:revision>
  <dcterms:created xsi:type="dcterms:W3CDTF">2017-12-13T10:25:03Z</dcterms:created>
  <dcterms:modified xsi:type="dcterms:W3CDTF">2017-12-13T11:28:47Z</dcterms:modified>
</cp:coreProperties>
</file>