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5686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9788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878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848215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9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966153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741265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7744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43951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20020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0978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7812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62306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38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6648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03055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C1463-CFC9-46CF-AF0A-E41BB8FDFE56}" type="datetimeFigureOut">
              <a:rPr lang="hr-BA" smtClean="0"/>
              <a:t>14. 12. 2017.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4C81E0-3126-4A71-88DD-1590366EA7DE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31065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184855" y="609600"/>
            <a:ext cx="8089147" cy="1425262"/>
          </a:xfrm>
        </p:spPr>
        <p:txBody>
          <a:bodyPr>
            <a:normAutofit/>
          </a:bodyPr>
          <a:lstStyle/>
          <a:p>
            <a:r>
              <a:rPr lang="hr-BA" sz="3600" dirty="0" smtClean="0"/>
              <a:t>OSNOVNA ŠKOLA”BOL”,SPLIT</a:t>
            </a:r>
            <a:endParaRPr lang="hr-BA" sz="36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type="body" idx="1"/>
          </p:nvPr>
        </p:nvSpPr>
        <p:spPr>
          <a:xfrm>
            <a:off x="725032" y="2165082"/>
            <a:ext cx="9668220" cy="4068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sz="6000" dirty="0" smtClean="0"/>
              <a:t>           </a:t>
            </a:r>
          </a:p>
          <a:p>
            <a:pPr marL="0" indent="0">
              <a:buNone/>
            </a:pPr>
            <a:r>
              <a:rPr lang="hr-BA" sz="6000"/>
              <a:t> </a:t>
            </a:r>
            <a:r>
              <a:rPr lang="hr-BA" sz="6000" smtClean="0"/>
              <a:t>    </a:t>
            </a:r>
            <a:r>
              <a:rPr lang="hr-BA" sz="6000" smtClean="0"/>
              <a:t>  </a:t>
            </a:r>
            <a:r>
              <a:rPr lang="hr-BA" sz="7100" dirty="0" smtClean="0"/>
              <a:t>ŽELIM  STABLO</a:t>
            </a:r>
          </a:p>
          <a:p>
            <a:pPr marL="0" indent="0">
              <a:buNone/>
            </a:pPr>
            <a:endParaRPr lang="hr-BA" sz="15200" dirty="0" smtClean="0"/>
          </a:p>
          <a:p>
            <a:pPr marL="0" indent="0">
              <a:buNone/>
            </a:pPr>
            <a:endParaRPr lang="hr-BA" sz="2500" dirty="0"/>
          </a:p>
        </p:txBody>
      </p:sp>
    </p:spTree>
    <p:extLst>
      <p:ext uri="{BB962C8B-B14F-4D97-AF65-F5344CB8AC3E}">
        <p14:creationId xmlns:p14="http://schemas.microsoft.com/office/powerpoint/2010/main" val="130193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Učiteljice koje sudjeluju u </a:t>
            </a:r>
            <a:r>
              <a:rPr lang="hr-HR" dirty="0" err="1" smtClean="0"/>
              <a:t>projketu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RAZREDNA NASTAVA</a:t>
            </a:r>
          </a:p>
          <a:p>
            <a:pPr marL="0" indent="0">
              <a:buNone/>
            </a:pPr>
            <a:r>
              <a:rPr lang="hr-BA" dirty="0" smtClean="0"/>
              <a:t>Sanda Gudelj,1.C</a:t>
            </a:r>
            <a:endParaRPr lang="hr-BA" dirty="0"/>
          </a:p>
          <a:p>
            <a:pPr marL="0" indent="0">
              <a:buNone/>
            </a:pPr>
            <a:r>
              <a:rPr lang="hr-BA" dirty="0"/>
              <a:t>                                                                                                                                    </a:t>
            </a:r>
            <a:r>
              <a:rPr lang="hr-BA" dirty="0" smtClean="0"/>
              <a:t>Danijela Maurac,3.B</a:t>
            </a:r>
            <a:endParaRPr lang="hr-BA" dirty="0"/>
          </a:p>
          <a:p>
            <a:pPr marL="0" indent="0">
              <a:buNone/>
            </a:pPr>
            <a:r>
              <a:rPr lang="hr-BA" dirty="0"/>
              <a:t>                                                                                                                                    </a:t>
            </a:r>
            <a:r>
              <a:rPr lang="hr-BA" dirty="0" smtClean="0"/>
              <a:t>Verica Aljinović,4.C</a:t>
            </a:r>
            <a:endParaRPr lang="hr-BA" dirty="0"/>
          </a:p>
          <a:p>
            <a:pPr marL="0" indent="0">
              <a:buNone/>
            </a:pPr>
            <a:r>
              <a:rPr lang="hr-BA" dirty="0"/>
              <a:t>                                                                                                                                    </a:t>
            </a:r>
            <a:r>
              <a:rPr lang="hr-BA" dirty="0" smtClean="0"/>
              <a:t>Davorka Banovac,4.A</a:t>
            </a:r>
            <a:endParaRPr lang="hr-BA" dirty="0"/>
          </a:p>
          <a:p>
            <a:pPr marL="0" indent="0">
              <a:buNone/>
            </a:pPr>
            <a:r>
              <a:rPr lang="hr-BA" sz="1600" dirty="0"/>
              <a:t>                   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PREDMETNA NASTAVA</a:t>
            </a:r>
          </a:p>
          <a:p>
            <a:pPr marL="0" indent="0">
              <a:buNone/>
            </a:pPr>
            <a:r>
              <a:rPr lang="hr-HR" dirty="0" smtClean="0"/>
              <a:t>Simona Bijelić, </a:t>
            </a:r>
            <a:r>
              <a:rPr lang="hr-HR" dirty="0" err="1" smtClean="0"/>
              <a:t>prof.informatike</a:t>
            </a:r>
            <a:r>
              <a:rPr lang="hr-HR" dirty="0" smtClean="0"/>
              <a:t> i tehničke kulture</a:t>
            </a:r>
          </a:p>
          <a:p>
            <a:pPr marL="0" indent="0">
              <a:buNone/>
            </a:pPr>
            <a:r>
              <a:rPr lang="hr-HR" dirty="0" smtClean="0"/>
              <a:t>Marija </a:t>
            </a:r>
            <a:r>
              <a:rPr lang="hr-HR" dirty="0" err="1" smtClean="0"/>
              <a:t>Belan</a:t>
            </a:r>
            <a:r>
              <a:rPr lang="hr-HR" dirty="0" smtClean="0"/>
              <a:t>, </a:t>
            </a:r>
            <a:r>
              <a:rPr lang="hr-HR" dirty="0" err="1" smtClean="0"/>
              <a:t>prof.biologije</a:t>
            </a:r>
            <a:r>
              <a:rPr lang="hr-HR" dirty="0" smtClean="0"/>
              <a:t> i kemije</a:t>
            </a:r>
          </a:p>
          <a:p>
            <a:pPr marL="0" indent="0">
              <a:buNone/>
            </a:pPr>
            <a:r>
              <a:rPr lang="hr-HR" dirty="0" smtClean="0"/>
              <a:t>Tihana Modrić ,</a:t>
            </a:r>
            <a:r>
              <a:rPr lang="hr-HR" dirty="0" err="1" smtClean="0"/>
              <a:t>prof.engleskog</a:t>
            </a:r>
            <a:r>
              <a:rPr lang="hr-HR" dirty="0" smtClean="0"/>
              <a:t> jezika i geografije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862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CILJ PROJEKTA:</a:t>
            </a:r>
            <a:endParaRPr lang="hr-BA" dirty="0"/>
          </a:p>
        </p:txBody>
      </p:sp>
      <p:sp>
        <p:nvSpPr>
          <p:cNvPr id="5" name="Rezervirano mjesto teksta 4"/>
          <p:cNvSpPr>
            <a:spLocks noGrp="1"/>
          </p:cNvSpPr>
          <p:nvPr>
            <p:ph idx="1"/>
          </p:nvPr>
        </p:nvSpPr>
        <p:spPr>
          <a:xfrm>
            <a:off x="677334" y="1803044"/>
            <a:ext cx="8596668" cy="4508776"/>
          </a:xfrm>
        </p:spPr>
        <p:txBody>
          <a:bodyPr>
            <a:normAutofit/>
          </a:bodyPr>
          <a:lstStyle/>
          <a:p>
            <a:r>
              <a:rPr lang="hr-BA" dirty="0" smtClean="0"/>
              <a:t>Razvijati ekološku svijest i brigu o kraju u kojem živimo</a:t>
            </a:r>
          </a:p>
          <a:p>
            <a:r>
              <a:rPr lang="hr-BA" dirty="0" smtClean="0"/>
              <a:t>Shvatiti važnost očuvanja prirode i održivog razvoja</a:t>
            </a:r>
          </a:p>
          <a:p>
            <a:r>
              <a:rPr lang="hr-BA" dirty="0" smtClean="0"/>
              <a:t>Upotreba IKT-a u nastavi te razvijanje svijesti o mogućnosti upotrebe IKT-a u svakodnevnom životu</a:t>
            </a:r>
          </a:p>
          <a:p>
            <a:r>
              <a:rPr lang="hr-BA" dirty="0" smtClean="0"/>
              <a:t>Pridonijeti zdravijem i kvalitetnijem životu kroz edukaciju i istraživački način rada</a:t>
            </a:r>
          </a:p>
          <a:p>
            <a:r>
              <a:rPr lang="hr-BA" dirty="0" smtClean="0"/>
              <a:t>Spoznati važnost očuvanja stabala i brige o njima</a:t>
            </a:r>
          </a:p>
          <a:p>
            <a:r>
              <a:rPr lang="hr-BA" dirty="0" smtClean="0"/>
              <a:t>Povezati spoznaje iz različitih područja te ih povezati kroz korelacije u cjelinu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3345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projektu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Učenici će zajedno moći pratiti rast i razvoj biljaka te programirati </a:t>
            </a:r>
            <a:r>
              <a:rPr lang="hr-HR" sz="2000" dirty="0" err="1"/>
              <a:t>micro:bit</a:t>
            </a:r>
            <a:r>
              <a:rPr lang="hr-HR" sz="2000" dirty="0"/>
              <a:t> te će pomoću njega regulirati količinu vlage u zemlji na satovima prirode i biologije. Kontrolirat će pH uzoraka zemlje dobivene iz država partnera u projektu (kemija), mjeriti temperaturu zraka, mjeriti vlažnost zemlje i zraka te uspoređivati uvjete potrebne za rast biljaka. Dobivene vrijednosti prikazat će tablično. Rezultati će biti predstavljeni kao istraživački rad nastao suradnjom učenika razredne i predmetne nastave.</a:t>
            </a:r>
          </a:p>
          <a:p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608" y="4178383"/>
            <a:ext cx="3631843" cy="302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022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ZADAĆE:</a:t>
            </a:r>
            <a:endParaRPr lang="hr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BA" dirty="0" smtClean="0"/>
              <a:t>Posaditi nekoliko lukovica ,zalijevati i pratiti njihov rast u kalendaru biljke.</a:t>
            </a:r>
          </a:p>
          <a:p>
            <a:r>
              <a:rPr lang="hr-BA" dirty="0" smtClean="0"/>
              <a:t>Fotografirati biljku u svim fazama rasta.</a:t>
            </a:r>
          </a:p>
          <a:p>
            <a:r>
              <a:rPr lang="hr-BA" dirty="0"/>
              <a:t>P</a:t>
            </a:r>
            <a:r>
              <a:rPr lang="hr-BA" dirty="0" smtClean="0"/>
              <a:t>ovezati znanja ,spoznaje i aktivnosti kroz </a:t>
            </a:r>
            <a:r>
              <a:rPr lang="hr-BA" dirty="0" err="1" smtClean="0"/>
              <a:t>literarni,likovni</a:t>
            </a:r>
            <a:r>
              <a:rPr lang="hr-BA" dirty="0" smtClean="0"/>
              <a:t> i istraživački rad.</a:t>
            </a:r>
          </a:p>
          <a:p>
            <a:r>
              <a:rPr lang="hr-BA" dirty="0" smtClean="0"/>
              <a:t>Izraditi razredni plakat o projektu.</a:t>
            </a:r>
          </a:p>
          <a:p>
            <a:r>
              <a:rPr lang="hr-BA" dirty="0" smtClean="0"/>
              <a:t>Usporediti rezultate biljke zalijevane pomoću </a:t>
            </a:r>
            <a:r>
              <a:rPr lang="hr-BA" dirty="0" err="1" smtClean="0"/>
              <a:t>micro:bita</a:t>
            </a:r>
            <a:r>
              <a:rPr lang="hr-BA" dirty="0" smtClean="0"/>
              <a:t> i biljke koju su zalijevali učenici.</a:t>
            </a:r>
          </a:p>
          <a:p>
            <a:r>
              <a:rPr lang="hr-BA" dirty="0" smtClean="0"/>
              <a:t>Surađivati sa predmetnim profesorima te pratiti biljku koja je spojena na </a:t>
            </a:r>
            <a:r>
              <a:rPr lang="hr-BA" dirty="0" err="1" smtClean="0"/>
              <a:t>micro:bit</a:t>
            </a:r>
            <a:r>
              <a:rPr lang="hr-BA" dirty="0" smtClean="0"/>
              <a:t>.</a:t>
            </a:r>
          </a:p>
          <a:p>
            <a:r>
              <a:rPr lang="hr-BA" dirty="0" smtClean="0"/>
              <a:t>Upoznati se s načinom rada </a:t>
            </a:r>
            <a:r>
              <a:rPr lang="hr-BA" dirty="0" err="1" smtClean="0"/>
              <a:t>micro:bita,parametrima</a:t>
            </a:r>
            <a:r>
              <a:rPr lang="hr-BA" dirty="0" smtClean="0"/>
              <a:t> praćenja kao i osnovama programiranja</a:t>
            </a:r>
            <a:r>
              <a:rPr lang="hr-BA" dirty="0" smtClean="0"/>
              <a:t>.</a:t>
            </a:r>
          </a:p>
          <a:p>
            <a:r>
              <a:rPr lang="hr-HR" dirty="0"/>
              <a:t>primijeniti znanje iz informatike te biologije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11516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1.RAZRED</a:t>
            </a:r>
            <a:endParaRPr lang="hr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22033" y="1581041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BA" dirty="0" smtClean="0"/>
              <a:t>PRIRODA I DRUŠTVO</a:t>
            </a:r>
          </a:p>
          <a:p>
            <a:r>
              <a:rPr lang="hr-BA" dirty="0" smtClean="0"/>
              <a:t>Razredna zaduženja ( praćenje </a:t>
            </a:r>
            <a:r>
              <a:rPr lang="hr-BA" dirty="0" err="1" smtClean="0"/>
              <a:t>biljke,upisivanje</a:t>
            </a:r>
            <a:r>
              <a:rPr lang="hr-BA" dirty="0" smtClean="0"/>
              <a:t> parametara…)</a:t>
            </a:r>
          </a:p>
          <a:p>
            <a:r>
              <a:rPr lang="hr-BA" dirty="0" smtClean="0"/>
              <a:t>Život u domu-kućanski poslovi</a:t>
            </a:r>
          </a:p>
          <a:p>
            <a:r>
              <a:rPr lang="hr-BA" dirty="0" smtClean="0"/>
              <a:t>Dani u tjednu(dani zalijevanja biljke)</a:t>
            </a:r>
          </a:p>
          <a:p>
            <a:r>
              <a:rPr lang="hr-BA" dirty="0" smtClean="0"/>
              <a:t>Istražiti vrste biljaka</a:t>
            </a:r>
          </a:p>
          <a:p>
            <a:pPr marL="0" indent="0">
              <a:buNone/>
            </a:pPr>
            <a:r>
              <a:rPr lang="hr-BA" dirty="0" smtClean="0"/>
              <a:t>HRVATSKI JEZIK</a:t>
            </a:r>
          </a:p>
          <a:p>
            <a:r>
              <a:rPr lang="hr-BA" dirty="0" smtClean="0"/>
              <a:t>Pjesma o cvijeću/Igrokaz</a:t>
            </a:r>
          </a:p>
          <a:p>
            <a:r>
              <a:rPr lang="hr-BA" dirty="0" smtClean="0"/>
              <a:t>„Plesna haljina žutog maslačka”</a:t>
            </a:r>
          </a:p>
          <a:p>
            <a:pPr marL="0" indent="0">
              <a:buNone/>
            </a:pPr>
            <a:r>
              <a:rPr lang="hr-BA" dirty="0" smtClean="0"/>
              <a:t>LIKOVNA KULTURA</a:t>
            </a:r>
          </a:p>
          <a:p>
            <a:r>
              <a:rPr lang="hr-BA" dirty="0" smtClean="0"/>
              <a:t>Tonovi </a:t>
            </a:r>
            <a:r>
              <a:rPr lang="hr-BA" dirty="0" err="1" smtClean="0"/>
              <a:t>boje;Cvijet</a:t>
            </a:r>
            <a:endParaRPr lang="hr-BA" dirty="0" smtClean="0"/>
          </a:p>
          <a:p>
            <a:pPr marL="0" indent="0">
              <a:buNone/>
            </a:pPr>
            <a:endParaRPr lang="hr-BA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/>
          <a:srcRect l="12635" t="13479" r="19355" b="7442"/>
          <a:stretch/>
        </p:blipFill>
        <p:spPr>
          <a:xfrm>
            <a:off x="5362264" y="3284113"/>
            <a:ext cx="4061136" cy="282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5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352023"/>
            <a:ext cx="8596668" cy="1077532"/>
          </a:xfrm>
        </p:spPr>
        <p:txBody>
          <a:bodyPr/>
          <a:lstStyle/>
          <a:p>
            <a:r>
              <a:rPr lang="hr-BA" dirty="0" smtClean="0"/>
              <a:t>3.RAZRED</a:t>
            </a:r>
            <a:endParaRPr lang="hr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98490" y="1429555"/>
            <a:ext cx="8591421" cy="434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dirty="0" smtClean="0"/>
              <a:t>PRIRODA I DRUŠTVO</a:t>
            </a:r>
          </a:p>
          <a:p>
            <a:r>
              <a:rPr lang="hr-BA" dirty="0" smtClean="0"/>
              <a:t>Podneblje zavičaja-utjecaj na rast biljke</a:t>
            </a:r>
          </a:p>
          <a:p>
            <a:r>
              <a:rPr lang="hr-BA" dirty="0" smtClean="0"/>
              <a:t>Značenje vode za život čovjeka i život biljke</a:t>
            </a:r>
          </a:p>
          <a:p>
            <a:r>
              <a:rPr lang="hr-BA" dirty="0" smtClean="0"/>
              <a:t>Izrada razrednog herbarija</a:t>
            </a:r>
          </a:p>
          <a:p>
            <a:pPr marL="0" indent="0">
              <a:buNone/>
            </a:pPr>
            <a:r>
              <a:rPr lang="hr-BA" dirty="0" smtClean="0"/>
              <a:t>MATEMATIKA</a:t>
            </a:r>
          </a:p>
          <a:p>
            <a:r>
              <a:rPr lang="hr-BA" dirty="0" smtClean="0"/>
              <a:t>Izrada grafikona o rastu biljke</a:t>
            </a:r>
          </a:p>
          <a:p>
            <a:pPr marL="0" indent="0">
              <a:buNone/>
            </a:pPr>
            <a:r>
              <a:rPr lang="hr-BA" dirty="0" smtClean="0"/>
              <a:t>HRVATSKI JEZIK</a:t>
            </a:r>
          </a:p>
          <a:p>
            <a:r>
              <a:rPr lang="hr-BA" dirty="0" smtClean="0"/>
              <a:t>Pismena vježba-zamišljeni događaj „Kako je </a:t>
            </a:r>
            <a:r>
              <a:rPr lang="hr-BA" dirty="0" err="1" smtClean="0"/>
              <a:t>micro:bit</a:t>
            </a:r>
            <a:r>
              <a:rPr lang="hr-BA" dirty="0" smtClean="0"/>
              <a:t> spasio cvijet?”</a:t>
            </a:r>
          </a:p>
          <a:p>
            <a:pPr marL="0" indent="0">
              <a:buNone/>
            </a:pPr>
            <a:r>
              <a:rPr lang="hr-BA" dirty="0" smtClean="0"/>
              <a:t>LIKOVNA KULTURA</a:t>
            </a:r>
          </a:p>
          <a:p>
            <a:r>
              <a:rPr lang="hr-BA" dirty="0" smtClean="0"/>
              <a:t>Kontrast </a:t>
            </a:r>
            <a:r>
              <a:rPr lang="hr-BA" dirty="0" err="1" smtClean="0"/>
              <a:t>kromatsko-akromatsko;Stablo</a:t>
            </a:r>
            <a:endParaRPr lang="hr-BA" dirty="0" smtClean="0"/>
          </a:p>
          <a:p>
            <a:endParaRPr lang="hr-BA" dirty="0" smtClean="0"/>
          </a:p>
          <a:p>
            <a:pPr marL="0" indent="0">
              <a:buNone/>
            </a:pP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1129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236113"/>
            <a:ext cx="8596668" cy="1320800"/>
          </a:xfrm>
        </p:spPr>
        <p:txBody>
          <a:bodyPr/>
          <a:lstStyle/>
          <a:p>
            <a:r>
              <a:rPr lang="hr-BA" dirty="0" smtClean="0"/>
              <a:t>4. RAZRED</a:t>
            </a:r>
            <a:endParaRPr lang="hr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1556913"/>
            <a:ext cx="8549575" cy="4496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BA" dirty="0" smtClean="0"/>
              <a:t>PRIRODA I DRUŠTVO</a:t>
            </a:r>
          </a:p>
          <a:p>
            <a:r>
              <a:rPr lang="hr-BA" dirty="0" smtClean="0"/>
              <a:t>Život biljke-dijelovi biljke</a:t>
            </a:r>
          </a:p>
          <a:p>
            <a:r>
              <a:rPr lang="hr-BA" dirty="0" smtClean="0"/>
              <a:t>Voda-uvjet života (istraživačka nastava)</a:t>
            </a:r>
          </a:p>
          <a:p>
            <a:r>
              <a:rPr lang="hr-BA" dirty="0" smtClean="0"/>
              <a:t>Kako bi upotreba zalijevanja pomoću IKT-a mogla pomoći u razvoju gospodarstva RH?</a:t>
            </a:r>
          </a:p>
          <a:p>
            <a:pPr marL="0" indent="0">
              <a:buNone/>
            </a:pPr>
            <a:r>
              <a:rPr lang="hr-BA" dirty="0" smtClean="0"/>
              <a:t>HRVATSKI JEZIK</a:t>
            </a:r>
          </a:p>
          <a:p>
            <a:r>
              <a:rPr lang="hr-BA" dirty="0" smtClean="0"/>
              <a:t>Stvaranje </a:t>
            </a:r>
            <a:r>
              <a:rPr lang="hr-BA" dirty="0" err="1" smtClean="0"/>
              <a:t>slikopriče</a:t>
            </a:r>
            <a:endParaRPr lang="hr-BA" dirty="0" smtClean="0"/>
          </a:p>
          <a:p>
            <a:pPr marL="0" indent="0">
              <a:buNone/>
            </a:pPr>
            <a:r>
              <a:rPr lang="hr-BA" dirty="0" smtClean="0"/>
              <a:t>MATEMATIKA</a:t>
            </a:r>
          </a:p>
          <a:p>
            <a:r>
              <a:rPr lang="hr-BA" dirty="0" smtClean="0"/>
              <a:t>Izrada grafikona rasta biljke</a:t>
            </a:r>
          </a:p>
          <a:p>
            <a:pPr marL="0" indent="0">
              <a:buNone/>
            </a:pPr>
            <a:r>
              <a:rPr lang="hr-BA" dirty="0" smtClean="0"/>
              <a:t>LIKOVNA KULTURA</a:t>
            </a:r>
          </a:p>
          <a:p>
            <a:r>
              <a:rPr lang="hr-BA" dirty="0" smtClean="0"/>
              <a:t>Plastična </a:t>
            </a:r>
            <a:r>
              <a:rPr lang="hr-BA" dirty="0" err="1" smtClean="0"/>
              <a:t>tekstura,površina;rad</a:t>
            </a:r>
            <a:r>
              <a:rPr lang="hr-BA" dirty="0" smtClean="0"/>
              <a:t> po </a:t>
            </a:r>
            <a:r>
              <a:rPr lang="hr-BA" dirty="0" err="1" smtClean="0"/>
              <a:t>zamišljanju;Neobičan</a:t>
            </a:r>
            <a:r>
              <a:rPr lang="hr-BA" dirty="0" smtClean="0"/>
              <a:t> cvijet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643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Predmetna nastava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/>
              <a:t>Kroz razdoblje od </a:t>
            </a:r>
            <a:r>
              <a:rPr lang="hr-HR" sz="2400" dirty="0" smtClean="0"/>
              <a:t>5 mjeseci </a:t>
            </a:r>
            <a:r>
              <a:rPr lang="hr-HR" sz="2400" dirty="0"/>
              <a:t>pratiti ćemo rast i razvoj 4</a:t>
            </a:r>
            <a:r>
              <a:rPr lang="hr-HR" sz="2400" dirty="0" smtClean="0"/>
              <a:t> </a:t>
            </a:r>
            <a:r>
              <a:rPr lang="hr-HR" sz="2400" dirty="0"/>
              <a:t>istih </a:t>
            </a:r>
            <a:r>
              <a:rPr lang="hr-HR" sz="2400" dirty="0" smtClean="0"/>
              <a:t>biljaka (lukovica) </a:t>
            </a:r>
            <a:r>
              <a:rPr lang="hr-HR" sz="2400" dirty="0"/>
              <a:t>- jednu će zalijevati </a:t>
            </a:r>
            <a:r>
              <a:rPr lang="hr-HR" sz="2400" dirty="0" err="1" smtClean="0"/>
              <a:t>microbit</a:t>
            </a:r>
            <a:r>
              <a:rPr lang="hr-HR" sz="2400" dirty="0" smtClean="0"/>
              <a:t>(u učionici </a:t>
            </a:r>
            <a:r>
              <a:rPr lang="hr-HR" sz="2400" dirty="0" err="1" smtClean="0"/>
              <a:t>bilologije</a:t>
            </a:r>
            <a:r>
              <a:rPr lang="hr-HR" sz="2400" dirty="0" smtClean="0"/>
              <a:t>), </a:t>
            </a:r>
            <a:r>
              <a:rPr lang="hr-HR" sz="2400" dirty="0"/>
              <a:t>a </a:t>
            </a:r>
            <a:r>
              <a:rPr lang="hr-HR" sz="2400" dirty="0" smtClean="0"/>
              <a:t>ostale 4 učenici u razrednoj nastavi. </a:t>
            </a:r>
            <a:r>
              <a:rPr lang="hr-HR" sz="2400" dirty="0"/>
              <a:t>Vodit će i dnevnik zapažanja koji će potkrijepiti tjednim fotografijama </a:t>
            </a:r>
            <a:r>
              <a:rPr lang="hr-HR" sz="2400" dirty="0" smtClean="0"/>
              <a:t>sviju </a:t>
            </a:r>
            <a:r>
              <a:rPr lang="hr-HR" sz="2400" dirty="0"/>
              <a:t>biljaka. Sadržaj praćenja s fotografijama bit će objavljen na školskom webu. Učiteljica informatike pružit će učenicima tehničku podršku i pomoć u </a:t>
            </a:r>
            <a:r>
              <a:rPr lang="hr-HR" sz="2400" dirty="0" smtClean="0"/>
              <a:t>radu.</a:t>
            </a:r>
          </a:p>
          <a:p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018030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</TotalTime>
  <Words>474</Words>
  <Application>Microsoft Office PowerPoint</Application>
  <PresentationFormat>Široki zaslon</PresentationFormat>
  <Paragraphs>67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OSNOVNA ŠKOLA”BOL”,SPLIT</vt:lpstr>
      <vt:lpstr>Učiteljice koje sudjeluju u projketu</vt:lpstr>
      <vt:lpstr>CILJ PROJEKTA:</vt:lpstr>
      <vt:lpstr>O projektu</vt:lpstr>
      <vt:lpstr>ZADAĆE:</vt:lpstr>
      <vt:lpstr>1.RAZRED</vt:lpstr>
      <vt:lpstr>3.RAZRED</vt:lpstr>
      <vt:lpstr>4. RAZRED</vt:lpstr>
      <vt:lpstr>Predmetna nastava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OSNOVNA ŠKOLA”BOL”,SPLIT</dc:title>
  <dc:creator>Windows User</dc:creator>
  <cp:lastModifiedBy>Windows korisnik</cp:lastModifiedBy>
  <cp:revision>16</cp:revision>
  <dcterms:created xsi:type="dcterms:W3CDTF">2017-12-13T17:43:58Z</dcterms:created>
  <dcterms:modified xsi:type="dcterms:W3CDTF">2017-12-14T15:30:46Z</dcterms:modified>
</cp:coreProperties>
</file>