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6" r:id="rId3"/>
    <p:sldId id="257" r:id="rId4"/>
    <p:sldId id="259" r:id="rId5"/>
    <p:sldId id="260" r:id="rId6"/>
    <p:sldId id="261" r:id="rId7"/>
    <p:sldId id="262" r:id="rId8"/>
    <p:sldId id="263" r:id="rId9"/>
    <p:sldId id="270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412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031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785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386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319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617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986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58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61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952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310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1C75-7C5B-4CDF-B654-8B6CAF454EBF}" type="datetimeFigureOut">
              <a:rPr lang="hr-HR" smtClean="0"/>
              <a:t>31.3.2017.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EF8BE-0F51-436C-B703-707820095BD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446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39752" y="1124744"/>
            <a:ext cx="4110637" cy="3096344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outerShdw blurRad="40000" dist="20000" dir="5400000" rotWithShape="0">
              <a:srgbClr val="000000">
                <a:alpha val="38000"/>
              </a:srgbClr>
            </a:outerShdw>
            <a:softEdge rad="4191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6000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ŠEGRT</a:t>
            </a:r>
            <a:br>
              <a:rPr lang="hr-HR" sz="6000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hr-HR" sz="6000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 HLAPIĆ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0112" y="616530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Mila </a:t>
            </a:r>
            <a:r>
              <a:rPr lang="en-GB" dirty="0" err="1"/>
              <a:t>Kokotović</a:t>
            </a:r>
            <a:r>
              <a:rPr lang="en-GB" dirty="0"/>
              <a:t>, OŠ </a:t>
            </a:r>
            <a:r>
              <a:rPr lang="en-GB" dirty="0" err="1"/>
              <a:t>Trnsko</a:t>
            </a:r>
            <a:r>
              <a:rPr lang="en-GB" dirty="0"/>
              <a:t>, Zagreb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55" y="116632"/>
            <a:ext cx="1269841" cy="6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80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1475656" y="1556792"/>
            <a:ext cx="57961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dirty="0"/>
              <a:t>Provjeri svoje znanje tako što ćeš upisati slova ispred točnog odgovora pod odgovarajući redni broj. Ukoliko si sve točno odgovorio, kao konačno rješenje dobit ćeš ime jednog simpatičnog kućnog ljubimca.</a:t>
            </a:r>
          </a:p>
        </p:txBody>
      </p:sp>
    </p:spTree>
    <p:extLst>
      <p:ext uri="{BB962C8B-B14F-4D97-AF65-F5344CB8AC3E}">
        <p14:creationId xmlns:p14="http://schemas.microsoft.com/office/powerpoint/2010/main" val="104011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869268"/>
            <a:ext cx="8280920" cy="1263588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hr-HR" sz="3500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  <a:ea typeface="+mj-ea"/>
                <a:cs typeface="+mj-cs"/>
              </a:rPr>
              <a:t>1. Tko je spisateljica ove lijepe knjige?</a:t>
            </a:r>
          </a:p>
          <a:p>
            <a:pPr marL="0" indent="0" algn="ctr">
              <a:buNone/>
            </a:pPr>
            <a:endParaRPr lang="hr-HR" b="1" dirty="0">
              <a:solidFill>
                <a:schemeClr val="accent4">
                  <a:lumMod val="50000"/>
                </a:schemeClr>
              </a:solidFill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4" name="Rezervirano mjesto sadržaja 2"/>
          <p:cNvSpPr txBox="1">
            <a:spLocks/>
          </p:cNvSpPr>
          <p:nvPr/>
        </p:nvSpPr>
        <p:spPr>
          <a:xfrm>
            <a:off x="2411760" y="2780928"/>
            <a:ext cx="5286597" cy="554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B) Ivana Brlić Mažuranić.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2411760" y="3544416"/>
            <a:ext cx="4145486" cy="532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sz="5800" dirty="0">
                <a:latin typeface="Comic Sans MS" panose="030F0702030302020204" pitchFamily="66" charset="0"/>
              </a:rPr>
              <a:t>A) Jana Brlić </a:t>
            </a:r>
            <a:r>
              <a:rPr lang="hr-HR" sz="5800" dirty="0" err="1">
                <a:latin typeface="Comic Sans MS" panose="030F0702030302020204" pitchFamily="66" charset="0"/>
              </a:rPr>
              <a:t>Mužović</a:t>
            </a:r>
            <a:r>
              <a:rPr lang="hr-HR" sz="58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2411760" y="4096750"/>
            <a:ext cx="34480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L) Sanja Pilić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913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F1DD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323528" y="865312"/>
            <a:ext cx="8254677" cy="849687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hr-HR" sz="3500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  <a:ea typeface="+mj-ea"/>
                <a:cs typeface="+mj-cs"/>
              </a:rPr>
              <a:t>2. Hlapić je bi malen kao </a:t>
            </a:r>
          </a:p>
          <a:p>
            <a:pPr marL="0" indent="0" algn="ctr">
              <a:buNone/>
            </a:pPr>
            <a:endParaRPr lang="hr-HR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2444802" y="2745432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N) mrav.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2444802" y="3321496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H) miš.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2444802" y="3940968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U) lakat.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174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F1DD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1547664" y="1146448"/>
            <a:ext cx="6408712" cy="6766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sz="3500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  <a:ea typeface="+mj-ea"/>
                <a:cs typeface="+mj-cs"/>
              </a:rPr>
              <a:t>3. Hlapić je učio za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2420144" y="2226568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N) postolara.</a:t>
            </a:r>
          </a:p>
          <a:p>
            <a:pPr marL="0" indent="0">
              <a:buNone/>
            </a:pP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2420144" y="2802632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A) krojača.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2420144" y="3422104"/>
            <a:ext cx="4096072" cy="9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sz="3500" dirty="0">
                <a:latin typeface="Comic Sans MS" panose="030F0702030302020204" pitchFamily="66" charset="0"/>
              </a:rPr>
              <a:t>K) </a:t>
            </a:r>
            <a:r>
              <a:rPr lang="hr-HR" sz="4100" dirty="0">
                <a:latin typeface="Comic Sans MS" panose="030F0702030302020204" pitchFamily="66" charset="0"/>
              </a:rPr>
              <a:t>automehaničara</a:t>
            </a:r>
            <a:r>
              <a:rPr lang="hr-HR" sz="35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706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F1DD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427348" y="789271"/>
            <a:ext cx="8064896" cy="108012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hr-HR" sz="3500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  <a:ea typeface="+mj-ea"/>
                <a:cs typeface="+mj-cs"/>
              </a:rPr>
              <a:t>4. Hlapić je nosio zelene</a:t>
            </a:r>
          </a:p>
          <a:p>
            <a:pPr marL="0" indent="0" algn="ctr">
              <a:buNone/>
            </a:pPr>
            <a:endParaRPr lang="hr-HR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2771800" y="2739767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D) hlače.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2771800" y="2063095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K) cipele.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2771800" y="3400400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N) čizmice.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9291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F1DD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176305" y="772448"/>
            <a:ext cx="8568952" cy="1144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3500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  <a:ea typeface="+mj-ea"/>
                <a:cs typeface="+mj-cs"/>
              </a:rPr>
              <a:t>5. Majstor se zvao</a:t>
            </a:r>
          </a:p>
          <a:p>
            <a:pPr marL="0" lvl="0" indent="0" algn="ctr">
              <a:buNone/>
            </a:pPr>
            <a:endParaRPr lang="hr-HR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2772785" y="3400400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A) Mrkonja.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2772785" y="2723728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I) Bradonja.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2772785" y="4061033"/>
            <a:ext cx="337599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D) Brkonja.</a:t>
            </a:r>
          </a:p>
          <a:p>
            <a:pPr marL="0" indent="0">
              <a:buNone/>
            </a:pPr>
            <a:endParaRPr lang="hr-H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57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F1DD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1547664" y="1124744"/>
            <a:ext cx="6480720" cy="698376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hr-HR" sz="5000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  <a:ea typeface="+mj-ea"/>
                <a:cs typeface="+mj-cs"/>
              </a:rPr>
              <a:t>6. Hlapić je bio veseo kao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2420144" y="2226568"/>
            <a:ext cx="4096072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Š) ptica.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2420144" y="2802632"/>
            <a:ext cx="4672136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R) lastavica.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2420144" y="3422104"/>
            <a:ext cx="3664024" cy="870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X) vrabac.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455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F1DD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37000">
              <a:schemeClr val="accent6">
                <a:lumMod val="45000"/>
                <a:lumOff val="55000"/>
              </a:schemeClr>
            </a:gs>
            <a:gs pos="65000">
              <a:schemeClr val="accent6">
                <a:lumMod val="45000"/>
                <a:lumOff val="55000"/>
              </a:schemeClr>
            </a:gs>
            <a:gs pos="85000">
              <a:schemeClr val="accent6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niOkvir 5"/>
          <p:cNvSpPr txBox="1"/>
          <p:nvPr/>
        </p:nvSpPr>
        <p:spPr>
          <a:xfrm>
            <a:off x="971600" y="980728"/>
            <a:ext cx="412292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r-HR" b="1" dirty="0"/>
              <a:t>1. 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1475656" y="983147"/>
            <a:ext cx="415498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r-HR" b="1" dirty="0"/>
              <a:t>2. 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1979712" y="988811"/>
            <a:ext cx="415498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r-HR" b="1" dirty="0"/>
              <a:t>3. </a:t>
            </a:r>
          </a:p>
        </p:txBody>
      </p:sp>
      <p:sp>
        <p:nvSpPr>
          <p:cNvPr id="10" name="TekstniOkvir 9"/>
          <p:cNvSpPr txBox="1"/>
          <p:nvPr/>
        </p:nvSpPr>
        <p:spPr>
          <a:xfrm>
            <a:off x="2483768" y="983147"/>
            <a:ext cx="415498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r-HR" b="1" dirty="0"/>
              <a:t>4. 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2987824" y="988811"/>
            <a:ext cx="415498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r-HR" b="1" dirty="0"/>
              <a:t>5. </a:t>
            </a:r>
          </a:p>
        </p:txBody>
      </p:sp>
      <p:sp>
        <p:nvSpPr>
          <p:cNvPr id="12" name="TekstniOkvir 11"/>
          <p:cNvSpPr txBox="1"/>
          <p:nvPr/>
        </p:nvSpPr>
        <p:spPr>
          <a:xfrm>
            <a:off x="3491880" y="988811"/>
            <a:ext cx="415498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r-HR" b="1" dirty="0"/>
              <a:t>6. 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899592" y="1808775"/>
            <a:ext cx="415498" cy="584775"/>
          </a:xfrm>
          <a:prstGeom prst="rect">
            <a:avLst/>
          </a:prstGeom>
          <a:noFill/>
          <a:ln w="22225">
            <a:noFill/>
          </a:ln>
        </p:spPr>
        <p:txBody>
          <a:bodyPr wrap="none" rtlCol="0">
            <a:spAutoFit/>
          </a:bodyPr>
          <a:lstStyle/>
          <a:p>
            <a:r>
              <a:rPr lang="hr-HR" sz="3200" b="1" dirty="0"/>
              <a:t>B</a:t>
            </a:r>
          </a:p>
        </p:txBody>
      </p:sp>
      <p:sp>
        <p:nvSpPr>
          <p:cNvPr id="31" name="TekstniOkvir 30"/>
          <p:cNvSpPr txBox="1"/>
          <p:nvPr/>
        </p:nvSpPr>
        <p:spPr>
          <a:xfrm>
            <a:off x="1454142" y="1808775"/>
            <a:ext cx="452368" cy="584775"/>
          </a:xfrm>
          <a:prstGeom prst="rect">
            <a:avLst/>
          </a:prstGeom>
          <a:noFill/>
          <a:ln w="22225">
            <a:noFill/>
          </a:ln>
        </p:spPr>
        <p:txBody>
          <a:bodyPr wrap="none" rtlCol="0">
            <a:spAutoFit/>
          </a:bodyPr>
          <a:lstStyle/>
          <a:p>
            <a:r>
              <a:rPr lang="hr-HR" sz="3200" b="1" dirty="0"/>
              <a:t>U</a:t>
            </a:r>
          </a:p>
        </p:txBody>
      </p:sp>
      <p:sp>
        <p:nvSpPr>
          <p:cNvPr id="32" name="TekstniOkvir 31"/>
          <p:cNvSpPr txBox="1"/>
          <p:nvPr/>
        </p:nvSpPr>
        <p:spPr>
          <a:xfrm>
            <a:off x="1951786" y="1808775"/>
            <a:ext cx="455574" cy="584775"/>
          </a:xfrm>
          <a:prstGeom prst="rect">
            <a:avLst/>
          </a:prstGeom>
          <a:noFill/>
          <a:ln w="22225">
            <a:noFill/>
          </a:ln>
        </p:spPr>
        <p:txBody>
          <a:bodyPr wrap="none" rtlCol="0">
            <a:spAutoFit/>
          </a:bodyPr>
          <a:lstStyle/>
          <a:p>
            <a:r>
              <a:rPr lang="hr-HR" sz="3200" b="1" dirty="0"/>
              <a:t>N</a:t>
            </a:r>
          </a:p>
        </p:txBody>
      </p:sp>
      <p:sp>
        <p:nvSpPr>
          <p:cNvPr id="33" name="TekstniOkvir 32"/>
          <p:cNvSpPr txBox="1"/>
          <p:nvPr/>
        </p:nvSpPr>
        <p:spPr>
          <a:xfrm>
            <a:off x="2413363" y="1808775"/>
            <a:ext cx="442750" cy="584775"/>
          </a:xfrm>
          <a:prstGeom prst="rect">
            <a:avLst/>
          </a:prstGeom>
          <a:noFill/>
          <a:ln w="22225">
            <a:noFill/>
          </a:ln>
        </p:spPr>
        <p:txBody>
          <a:bodyPr wrap="none" rtlCol="0">
            <a:spAutoFit/>
          </a:bodyPr>
          <a:lstStyle/>
          <a:p>
            <a:r>
              <a:rPr lang="hr-HR" sz="3200" b="1" dirty="0"/>
              <a:t>D</a:t>
            </a:r>
          </a:p>
        </p:txBody>
      </p:sp>
      <p:sp>
        <p:nvSpPr>
          <p:cNvPr id="34" name="TekstniOkvir 33"/>
          <p:cNvSpPr txBox="1"/>
          <p:nvPr/>
        </p:nvSpPr>
        <p:spPr>
          <a:xfrm>
            <a:off x="2917419" y="1808775"/>
            <a:ext cx="433132" cy="584775"/>
          </a:xfrm>
          <a:prstGeom prst="rect">
            <a:avLst/>
          </a:prstGeom>
          <a:noFill/>
          <a:ln w="22225">
            <a:noFill/>
          </a:ln>
        </p:spPr>
        <p:txBody>
          <a:bodyPr wrap="none" rtlCol="0">
            <a:spAutoFit/>
          </a:bodyPr>
          <a:lstStyle/>
          <a:p>
            <a:r>
              <a:rPr lang="hr-HR" sz="3200" b="1" dirty="0"/>
              <a:t>A</a:t>
            </a:r>
          </a:p>
        </p:txBody>
      </p:sp>
      <p:sp>
        <p:nvSpPr>
          <p:cNvPr id="35" name="TekstniOkvir 34"/>
          <p:cNvSpPr txBox="1"/>
          <p:nvPr/>
        </p:nvSpPr>
        <p:spPr>
          <a:xfrm>
            <a:off x="3374987" y="1808775"/>
            <a:ext cx="378630" cy="584775"/>
          </a:xfrm>
          <a:prstGeom prst="rect">
            <a:avLst/>
          </a:prstGeom>
          <a:noFill/>
          <a:ln w="22225">
            <a:noFill/>
          </a:ln>
        </p:spPr>
        <p:txBody>
          <a:bodyPr wrap="none" rtlCol="0">
            <a:spAutoFit/>
          </a:bodyPr>
          <a:lstStyle/>
          <a:p>
            <a:r>
              <a:rPr lang="hr-HR" sz="3200" b="1" dirty="0"/>
              <a:t>Š</a:t>
            </a:r>
          </a:p>
        </p:txBody>
      </p:sp>
    </p:spTree>
    <p:extLst>
      <p:ext uri="{BB962C8B-B14F-4D97-AF65-F5344CB8AC3E}">
        <p14:creationId xmlns:p14="http://schemas.microsoft.com/office/powerpoint/2010/main" val="129244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7" grpId="0"/>
      <p:bldP spid="17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175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Tema sustava Office</vt:lpstr>
      <vt:lpstr>ŠEGRT  HLAPIĆ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 kviz o nogometu</dc:title>
  <dc:creator>Mila</dc:creator>
  <cp:lastModifiedBy>Maja Jelić-Kolar</cp:lastModifiedBy>
  <cp:revision>29</cp:revision>
  <dcterms:created xsi:type="dcterms:W3CDTF">2014-08-11T14:47:32Z</dcterms:created>
  <dcterms:modified xsi:type="dcterms:W3CDTF">2017-03-31T07:08:58Z</dcterms:modified>
</cp:coreProperties>
</file>