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75" r:id="rId12"/>
    <p:sldId id="268" r:id="rId13"/>
    <p:sldId id="267" r:id="rId14"/>
    <p:sldId id="259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919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1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84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78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20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71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31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26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0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39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16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82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25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23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64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6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C62A-7031-4FF8-BFE2-8F45E417845E}" type="datetimeFigureOut">
              <a:rPr lang="hr-HR" smtClean="0"/>
              <a:pPr/>
              <a:t>13.4.2017.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D83D76-755B-42B2-9009-9BD2B1D305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31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ibernetz.de/wws/filmclip-b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731" y="2564904"/>
            <a:ext cx="3016424" cy="804292"/>
          </a:xfrm>
        </p:spPr>
        <p:txBody>
          <a:bodyPr/>
          <a:lstStyle/>
          <a:p>
            <a:r>
              <a:rPr lang="hr-HR"/>
              <a:t>ODRŽIVO OD</a:t>
            </a:r>
            <a:r>
              <a:rPr lang="en-GB"/>
              <a:t> </a:t>
            </a:r>
            <a:r>
              <a:rPr lang="hr-HR"/>
              <a:t>POČETKA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0"/>
            <a:ext cx="27759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Sanja Škreblin, OŠ Dobriše Cesarića, Zagreb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87" y="69269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ŠTO JA TU MOGU?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STABLO?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5245174" cy="3496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30120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 stablima dozrijeva zdravo voće.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 STABLO</a:t>
            </a:r>
            <a:r>
              <a:rPr lang="en-GB"/>
              <a:t>?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84784"/>
            <a:ext cx="5220072" cy="349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2728" y="53732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Stabla narastu u šumu.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STABLO?</a:t>
            </a:r>
          </a:p>
        </p:txBody>
      </p:sp>
      <p:pic>
        <p:nvPicPr>
          <p:cNvPr id="25602" name="Picture 2" descr="C:\Users\sanja.skreblin\Documents\fotke\SLIKE SA SANJINOG MOBITELA\20151006_1228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410432" y="848997"/>
            <a:ext cx="3226792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2292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Mnogima je stablo dom.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STABLO?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787114"/>
            <a:ext cx="4536503" cy="3024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98" y="5085184"/>
            <a:ext cx="432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Ono može biti bolje mjesto za igru od igrališta.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STABLO?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" y="1678902"/>
            <a:ext cx="5042521" cy="376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8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Daje mi hlad.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JA TU MOGU?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43651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štedljivo koristiti papir. Ne moram ga baciti sve dok ga posve ne ispunim crtežima.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65978"/>
            <a:ext cx="3452547" cy="2071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842" y="1965978"/>
            <a:ext cx="3452546" cy="2071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JA TU MOGU?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84" y="448235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štedljivo koristiti papir</a:t>
            </a:r>
            <a:r>
              <a:rPr lang="hr-HR"/>
              <a:t>. </a:t>
            </a:r>
            <a:r>
              <a:rPr lang="en-GB"/>
              <a:t>Mogu crtati </a:t>
            </a:r>
            <a:r>
              <a:rPr lang="hr-HR"/>
              <a:t>i </a:t>
            </a:r>
            <a:r>
              <a:rPr lang="hr-HR" dirty="0"/>
              <a:t>na papiru koji je s jedne </a:t>
            </a:r>
            <a:r>
              <a:rPr lang="hr-HR"/>
              <a:t>strane već</a:t>
            </a:r>
            <a:r>
              <a:rPr lang="en-GB"/>
              <a:t> </a:t>
            </a:r>
            <a:r>
              <a:rPr lang="hr-HR"/>
              <a:t>iskorište</a:t>
            </a:r>
            <a:r>
              <a:rPr lang="en-GB"/>
              <a:t>n</a:t>
            </a:r>
            <a:r>
              <a:rPr lang="hr-HR"/>
              <a:t>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9392"/>
            <a:ext cx="3275856" cy="1965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0" y="1999392"/>
            <a:ext cx="3285743" cy="19714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JA TU MOGU?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30400"/>
            <a:ext cx="2422699" cy="3148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4252" y="3212976"/>
            <a:ext cx="363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ne bacati papir u kantu za smeće.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JA TU MOGU?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700808"/>
            <a:ext cx="2707874" cy="3730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3083440"/>
            <a:ext cx="385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stari papir odnijeti u spremnik za papir.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JA TU MOGU?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890" y="5373215"/>
            <a:ext cx="470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 ja mogu posaditi stablo.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91" y="1635584"/>
            <a:ext cx="5089961" cy="3470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ODRŽIVI RAZVOJ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4863058"/>
            <a:ext cx="3672408" cy="380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100" dirty="0"/>
              <a:t>Film </a:t>
            </a:r>
            <a:r>
              <a:rPr lang="hr-HR" sz="1100" u="sng" dirty="0">
                <a:hlinkClick r:id="rId2"/>
              </a:rPr>
              <a:t>http://www.bibernetz.de/wws/filmclip-bne</a:t>
            </a:r>
            <a:r>
              <a:rPr lang="hr-HR" sz="1100" u="sng">
                <a:hlinkClick r:id="rId2"/>
              </a:rPr>
              <a:t>.html</a:t>
            </a:r>
            <a:endParaRPr lang="hr-HR" sz="1100" dirty="0"/>
          </a:p>
          <a:p>
            <a:endParaRPr lang="hr-HR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597187"/>
            <a:ext cx="4692948" cy="325002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5644737"/>
            <a:ext cx="6347714" cy="380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Film za prezentaciju preuzmite na https://www.profil-klett.hr/repozitorij-materijali/kratki-film-odrzivi-razvoj-wwwbibernetzde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69480"/>
            <a:ext cx="3951233" cy="42336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347714" cy="1320800"/>
          </a:xfrm>
        </p:spPr>
        <p:txBody>
          <a:bodyPr/>
          <a:lstStyle/>
          <a:p>
            <a:r>
              <a:rPr lang="en-GB"/>
              <a:t>JA MOGU UČINITI PUNO –</a:t>
            </a:r>
            <a:br>
              <a:rPr lang="en-GB"/>
            </a:br>
            <a:r>
              <a:rPr lang="en-GB"/>
              <a:t>JA, TI, SVI!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PAPIR TREBAM...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700808"/>
            <a:ext cx="5666993" cy="3272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625" y="530120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...kako bih pročitala/pročitao: dobru knjigu, poruku, letak; naučila/naučio za test.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PAPIR TREBAM...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126" y="551107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...za pisanje: poruke, priče, pjesme, dnevnika, zadaće.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26" y="1628800"/>
            <a:ext cx="5194493" cy="3462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PAPIR TREBAM...</a:t>
            </a:r>
          </a:p>
        </p:txBody>
      </p:sp>
      <p:pic>
        <p:nvPicPr>
          <p:cNvPr id="3074" name="Picture 2" descr="C:\Users\sanja.skreblin\Documents\fotke\škola 201415\20150430_16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5125995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445224"/>
            <a:ext cx="5125995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...za crtanje, slikanje, dizajniranje odjeće, predmeta.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PAPIR TREBAM...</a:t>
            </a:r>
          </a:p>
        </p:txBody>
      </p:sp>
      <p:sp>
        <p:nvSpPr>
          <p:cNvPr id="5122" name="AutoShape 2" descr="Slikovni rezultat za wc PAP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4" name="AutoShape 4" descr="Slikovni rezultat za wc PAP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6" name="Picture 2" descr="https://static.pexels.com/photos/191845/pexels-photo-19184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572" y="1412776"/>
            <a:ext cx="3384376" cy="37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0652" y="5517232"/>
            <a:ext cx="435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...za održavanje osobne čistoće i čistoće prostora.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PAPIR TREBAM...</a:t>
            </a:r>
          </a:p>
        </p:txBody>
      </p:sp>
      <p:pic>
        <p:nvPicPr>
          <p:cNvPr id="2050" name="Picture 2" descr="https://static.pexels.com/photos/41284/allergy-cold-disease-flu-4128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268760"/>
            <a:ext cx="3096344" cy="41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8052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 kada sam prehlađena/prehlađen.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PAPIR TREBAM...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1" y="1623785"/>
            <a:ext cx="3990782" cy="362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369" y="565623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 za izradu ukrasa, ukrašavanje prostora.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STABLO?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570725"/>
            <a:ext cx="3600400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9610" y="547827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Stablo mi daje čisti zrak.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196" y="4811449"/>
            <a:ext cx="2309804" cy="2072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279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PowerPoint Presentation</vt:lpstr>
      <vt:lpstr>ODRŽIVI RAZVOJ</vt:lpstr>
      <vt:lpstr>PAPIR TREBAM...</vt:lpstr>
      <vt:lpstr>PAPIR TREBAM...</vt:lpstr>
      <vt:lpstr>PAPIR TREBAM...</vt:lpstr>
      <vt:lpstr>PAPIR TREBAM...</vt:lpstr>
      <vt:lpstr>PAPIR TREBAM...</vt:lpstr>
      <vt:lpstr>PAPIR TREBAM...</vt:lpstr>
      <vt:lpstr>A STABLO?</vt:lpstr>
      <vt:lpstr>A STABLO?</vt:lpstr>
      <vt:lpstr>A STABLO?</vt:lpstr>
      <vt:lpstr>A STABLO?</vt:lpstr>
      <vt:lpstr>A STABLO?</vt:lpstr>
      <vt:lpstr>A STABLO?</vt:lpstr>
      <vt:lpstr>ŠTO JA TU MOGU?</vt:lpstr>
      <vt:lpstr>ŠTO JA TU MOGU?</vt:lpstr>
      <vt:lpstr>ŠTO JA TU MOGU?</vt:lpstr>
      <vt:lpstr>ŠTO JA TU MOGU?</vt:lpstr>
      <vt:lpstr>ŠTO JA TU MOGU?</vt:lpstr>
      <vt:lpstr>JA MOGU UČINITI PUNO – JA, TI, SVI!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JA TU MOGU?</dc:title>
  <dc:creator>sanja.skreblin</dc:creator>
  <cp:lastModifiedBy>Maja Jelić-Kolar</cp:lastModifiedBy>
  <cp:revision>59</cp:revision>
  <dcterms:created xsi:type="dcterms:W3CDTF">2017-04-08T11:57:06Z</dcterms:created>
  <dcterms:modified xsi:type="dcterms:W3CDTF">2017-04-13T13:41:53Z</dcterms:modified>
</cp:coreProperties>
</file>