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2"/>
  </p:notes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4" r:id="rId1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E6E39-666F-4B9F-AADB-D4214B44A61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7D2A8-64F0-486D-A96E-A4A0F69DD79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618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7D2A8-64F0-486D-A96E-A4A0F69DD796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360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7D2A8-64F0-486D-A96E-A4A0F69DD796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471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068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540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864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08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965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823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096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361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495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335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060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4F3B9-F334-4E0A-A747-75B4CC1FFACD}" type="datetimeFigureOut">
              <a:rPr lang="hr-HR" smtClean="0"/>
              <a:t>5.10.2016.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A3EB-2991-4B81-83C0-CAD1A8E6B7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2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5456"/>
            <a:ext cx="9155823" cy="689364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23928" y="1412776"/>
            <a:ext cx="4320480" cy="1143000"/>
          </a:xfrm>
        </p:spPr>
        <p:txBody>
          <a:bodyPr>
            <a:noAutofit/>
          </a:bodyPr>
          <a:lstStyle/>
          <a:p>
            <a:r>
              <a:rPr lang="hr-HR" sz="8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JESEN</a:t>
            </a:r>
            <a:endParaRPr lang="hr-HR" sz="4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3600" y="63093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Mila Kokotović, OŠ </a:t>
            </a:r>
            <a:r>
              <a:rPr lang="hr-HR" dirty="0" err="1">
                <a:solidFill>
                  <a:schemeClr val="accent4">
                    <a:lumMod val="50000"/>
                  </a:schemeClr>
                </a:solidFill>
              </a:rPr>
              <a:t>Trnsko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, Zagreb</a:t>
            </a:r>
          </a:p>
        </p:txBody>
      </p:sp>
    </p:spTree>
    <p:extLst>
      <p:ext uri="{BB962C8B-B14F-4D97-AF65-F5344CB8AC3E}">
        <p14:creationId xmlns:p14="http://schemas.microsoft.com/office/powerpoint/2010/main" val="364720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96752"/>
            <a:ext cx="6752205" cy="44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4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764704"/>
            <a:ext cx="393826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611560" y="1640567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Teta Jesen šeće šumom,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 u ruci drži kist.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Njenoj mašti premca nema.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Već je šaren svaki list.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82665">
            <a:off x="407474" y="25981"/>
            <a:ext cx="1718801" cy="1900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5469" y="4696959"/>
            <a:ext cx="1892802" cy="20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4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likovni rezultat za autum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340768"/>
            <a:ext cx="6300192" cy="41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4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899592" y="1916832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Blatnjavi su puti, staze,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ali to ti nju ne smeta.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Sve dotakne, svud zaviri,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sve je tanji miris ljeta.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82665">
            <a:off x="407474" y="25981"/>
            <a:ext cx="1718801" cy="1900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5469" y="4696959"/>
            <a:ext cx="1892802" cy="20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340768"/>
            <a:ext cx="6444208" cy="42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1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539552" y="1733645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Uvijek ima dobro društvo: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Vjetar stari iz planine.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Studen zdravu on svud širi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 mirise svježe, fine.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5469" y="4696959"/>
            <a:ext cx="1892802" cy="2093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82665">
            <a:off x="407474" y="25981"/>
            <a:ext cx="1718801" cy="19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6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68" y="769620"/>
            <a:ext cx="7979664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0" y="1750163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Ovce tjera u dolinu.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Mala lija zaklon traži.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Izletnici sve su rjeđi,</a:t>
            </a:r>
          </a:p>
          <a:p>
            <a:pPr algn="ctr"/>
            <a:r>
              <a:rPr lang="hr-HR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Od soka nam čaj je draži.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82665">
            <a:off x="407474" y="25981"/>
            <a:ext cx="1718801" cy="1900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5469" y="4696959"/>
            <a:ext cx="1892802" cy="20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8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100</Words>
  <Application>Microsoft Office PowerPoint</Application>
  <PresentationFormat>On-screen Show (4:3)</PresentationFormat>
  <Paragraphs>20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JESEN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Mila Kokotović</dc:creator>
  <cp:lastModifiedBy>Maja Jelić-Kolar</cp:lastModifiedBy>
  <cp:revision>16</cp:revision>
  <dcterms:created xsi:type="dcterms:W3CDTF">2016-09-26T16:32:18Z</dcterms:created>
  <dcterms:modified xsi:type="dcterms:W3CDTF">2016-10-05T09:44:24Z</dcterms:modified>
</cp:coreProperties>
</file>