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A7C8B-7CDE-468D-ADEC-5595F5A8679F}" type="datetimeFigureOut">
              <a:rPr lang="hr-HR" smtClean="0"/>
              <a:t>10.2.2018.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956F2-A595-4370-8554-7647AE45E8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0889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7FE80-2CF2-4DEB-A38D-E52036A60A68}" type="datetimeFigureOut">
              <a:rPr lang="hr-HR" smtClean="0"/>
              <a:t>10.2.2018.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85DB1-5C40-4620-AFB4-1C67EB44EB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9141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71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4F792D0-10D7-4834-9301-5EBE3E08E27D}" type="datetime1">
              <a:rPr lang="hr-HR" smtClean="0"/>
              <a:t>10.2.2018.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705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8C2-7309-4031-A549-5D54B08D57A8}" type="datetime1">
              <a:rPr lang="hr-HR" smtClean="0"/>
              <a:t>10.2.2018.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781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7E68-F67F-45C3-8872-A10424EC9FEF}" type="datetime1">
              <a:rPr lang="hr-HR" smtClean="0"/>
              <a:t>10.2.2018.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970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DE4D-2666-4B32-8307-E9EBDC125A29}" type="datetime1">
              <a:rPr lang="hr-HR" smtClean="0"/>
              <a:t>10.2.2018.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9741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346-AD28-43B1-85D2-0FAC557FE4B0}" type="datetime1">
              <a:rPr lang="hr-HR" smtClean="0"/>
              <a:t>10.2.2018.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6094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E45D-9DDA-4EEC-98E3-1879E0E84D23}" type="datetime1">
              <a:rPr lang="hr-HR" smtClean="0"/>
              <a:t>10.2.2018.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9491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17CB-F1C6-48DC-908E-72AB06DB4CFD}" type="datetime1">
              <a:rPr lang="hr-HR" smtClean="0"/>
              <a:t>10.2.2018.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898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16A9-0A27-4438-A01F-7E32C8D30DCD}" type="datetime1">
              <a:rPr lang="hr-HR" smtClean="0"/>
              <a:t>10.2.2018.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946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9BF1-B09F-486E-90AE-43D093A7238D}" type="datetime1">
              <a:rPr lang="hr-HR" smtClean="0"/>
              <a:t>10.2.2018.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345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4A95-E043-4A25-9CE9-B31D8B9A2530}" type="datetime1">
              <a:rPr lang="hr-HR" smtClean="0"/>
              <a:t>10.2.2018.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292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5BB6-3112-4A7A-BCF0-EE4CCADD4457}" type="datetime1">
              <a:rPr lang="hr-HR" smtClean="0"/>
              <a:t>10.2.2018.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579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BAD1-7E27-4058-B0B0-AF3403CF7B54}" type="datetime1">
              <a:rPr lang="hr-HR" smtClean="0"/>
              <a:t>10.2.2018.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940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DF36-7429-4054-A355-DE775FF42BC1}" type="datetime1">
              <a:rPr lang="hr-HR" smtClean="0"/>
              <a:t>10.2.2018.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355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9170-3B48-41CC-B6E1-D3865BED77A3}" type="datetime1">
              <a:rPr lang="hr-HR" smtClean="0"/>
              <a:t>10.2.2018.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635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FD82-03FD-49E6-A585-1404198C5B6C}" type="datetime1">
              <a:rPr lang="hr-HR" smtClean="0"/>
              <a:t>10.2.2018.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287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6DA0-7152-4B88-A5B6-6FFB049AEA86}" type="datetime1">
              <a:rPr lang="hr-HR" smtClean="0"/>
              <a:t>10.2.2018.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676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1ACB-61B6-46AF-AC98-D3D677942967}" type="datetime1">
              <a:rPr lang="hr-HR" smtClean="0"/>
              <a:t>10.2.2018.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615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FF47E5-1D12-4DD3-A5D9-1B2F662DAAA7}" type="datetime1">
              <a:rPr lang="hr-HR" smtClean="0"/>
              <a:t>10.2.2018.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6F23C3-74EF-4B12-990F-910C431DD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1890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86100" y="402166"/>
            <a:ext cx="8553450" cy="2741083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Zaljubljena bubamara</a:t>
            </a:r>
            <a:endParaRPr lang="hr-HR" sz="3600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Bookman Old Style" panose="02050604050505020204" pitchFamily="18" charset="0"/>
              </a:rPr>
              <a:t>Koja  će  bubamara  prva  stići </a:t>
            </a:r>
            <a:r>
              <a:rPr lang="hr-HR" dirty="0">
                <a:latin typeface="Bookman Old Style" panose="02050604050505020204" pitchFamily="18" charset="0"/>
              </a:rPr>
              <a:t> </a:t>
            </a:r>
            <a:r>
              <a:rPr lang="hr-HR" dirty="0" smtClean="0">
                <a:latin typeface="Bookman Old Style" panose="02050604050505020204" pitchFamily="18" charset="0"/>
              </a:rPr>
              <a:t>na cilj ?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6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669774" cy="16697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50" l="1944" r="986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4783"/>
            <a:ext cx="1669774" cy="166977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" y="4651512"/>
            <a:ext cx="1669774" cy="166977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023" y="0"/>
            <a:ext cx="1732977" cy="202758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022" y="2126974"/>
            <a:ext cx="1732977" cy="202758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85" y="4429705"/>
            <a:ext cx="1732977" cy="2027583"/>
          </a:xfrm>
          <a:prstGeom prst="rect">
            <a:avLst/>
          </a:prstGeom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DudaN</a:t>
            </a:r>
            <a:endParaRPr lang="hr-HR"/>
          </a:p>
        </p:txBody>
      </p:sp>
      <p:sp>
        <p:nvSpPr>
          <p:cNvPr id="3" name="Srce 2"/>
          <p:cNvSpPr/>
          <p:nvPr/>
        </p:nvSpPr>
        <p:spPr>
          <a:xfrm>
            <a:off x="589548" y="2007442"/>
            <a:ext cx="613610" cy="347085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rce 11"/>
          <p:cNvSpPr/>
          <p:nvPr/>
        </p:nvSpPr>
        <p:spPr>
          <a:xfrm>
            <a:off x="589548" y="4082620"/>
            <a:ext cx="613610" cy="347085"/>
          </a:xfrm>
          <a:prstGeom prst="hear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rce 12"/>
          <p:cNvSpPr/>
          <p:nvPr/>
        </p:nvSpPr>
        <p:spPr>
          <a:xfrm>
            <a:off x="589548" y="6280825"/>
            <a:ext cx="613610" cy="347085"/>
          </a:xfrm>
          <a:prstGeom prst="hear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2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162 L 0.00872 0.09908 L 0.01706 -0.00162 L 0.02578 0.09908 L 0.03464 -0.00162 L 0.04297 0.09908 L 0.05169 -0.00162 L 0.06003 0.09908 L 0.06888 -0.00162 L 0.0776 0.09908 L 0.08594 -0.00162 L 0.09466 0.09908 L 0.10299 -0.00162 L 0.11185 0.09908 L 0.12057 -0.00162 L 0.12891 0.09908 L 0.13776 -0.00162 " pathEditMode="relative" rAng="0" ptsTypes="AAAAAAAAAAAAAAA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48148E-6 L 0.2582 0.09352 L 0.26601 1.48148E-6 L 0.27435 0.09352 L 0.28268 1.48148E-6 L 0.29036 0.09352 L 0.2987 1.48148E-6 L 0.30651 0.09352 L 0.31484 1.48148E-6 L 0.32305 0.09352 L 0.33086 1.48148E-6 L 0.33919 0.09352 L 0.34687 1.48148E-6 L 0.35521 0.09352 L 0.36354 1.48148E-6 L 0.37135 0.09352 L 0.37969 1.48148E-6 " pathEditMode="relative" rAng="0" ptsTypes="AAAAAAAAAAAAAAA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69 3.7037E-6 L 0.3957 0.09907 L 0.41068 3.7037E-6 L 0.42669 0.09907 L 0.44271 3.7037E-6 L 0.45768 0.09907 L 0.4737 3.7037E-6 L 0.48867 0.09907 L 0.50469 3.7037E-6 L 0.5207 0.09907 L 0.53568 3.7037E-6 L 0.55169 0.09907 L 0.56666 3.7037E-6 L 0.58268 0.09907 L 0.5987 3.7037E-6 L 0.61367 0.09907 L 0.62969 3.7037E-6 " pathEditMode="relative" rAng="0" ptsTypes="AAAAAAAAAAAAAAA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969 2.22222E-6 L 0.64571 0.09907 L 0.66068 2.22222E-6 L 0.6767 0.09907 L 0.69271 2.22222E-6 L 0.70769 0.09907 L 0.7237 2.22222E-6 L 0.73868 0.09907 L 0.75469 2.22222E-6 L 0.77071 0.09907 L 0.78568 2.22222E-6 L 0.8017 0.09907 L 0.81667 2.22222E-6 L 0.83269 0.09907 L 0.8487 2.22222E-6 L 0.86368 0.09907 L 0.87969 2.22222E-6 " pathEditMode="relative" rAng="0" ptsTypes="AAAAAAAAAAAAAAA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162 L 0.00872 0.09908 L 0.01706 -0.00162 L 0.02578 0.09908 L 0.03464 -0.00162 L 0.04297 0.09908 L 0.05169 -0.00162 L 0.06003 0.09908 L 0.06888 -0.00162 L 0.0776 0.09908 L 0.08594 -0.00162 L 0.09466 0.09908 L 0.10299 -0.00162 L 0.11185 0.09908 L 0.12057 -0.00162 L 0.12891 0.09908 L 0.13776 -0.00162 " pathEditMode="relative" rAng="0" ptsTypes="AAAAAAAAAAAAAAAAA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48148E-6 L 0.2582 0.09352 L 0.26601 1.48148E-6 L 0.27435 0.09352 L 0.28268 1.48148E-6 L 0.29036 0.09352 L 0.2987 1.48148E-6 L 0.30651 0.09352 L 0.31484 1.48148E-6 L 0.32305 0.09352 L 0.33086 1.48148E-6 L 0.33919 0.09352 L 0.34687 1.48148E-6 L 0.35521 0.09352 L 0.36354 1.48148E-6 L 0.37135 0.09352 L 0.37969 1.48148E-6 " pathEditMode="relative" rAng="0" ptsTypes="AAAAAAAAAAAAAAAAA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69 3.7037E-6 L 0.3957 0.09907 L 0.41068 3.7037E-6 L 0.42669 0.09907 L 0.44271 3.7037E-6 L 0.45768 0.09907 L 0.4737 3.7037E-6 L 0.48867 0.09907 L 0.50469 3.7037E-6 L 0.5207 0.09907 L 0.53568 3.7037E-6 L 0.55169 0.09907 L 0.56666 3.7037E-6 L 0.58268 0.09907 L 0.5987 3.7037E-6 L 0.61367 0.09907 L 0.62969 3.7037E-6 " pathEditMode="relative" rAng="0" ptsTypes="AAAAAAAAAAAAAAAAA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969 2.22222E-6 L 0.64571 0.09907 L 0.66068 2.22222E-6 L 0.6767 0.09907 L 0.69271 2.22222E-6 L 0.70769 0.09907 L 0.7237 2.22222E-6 L 0.73868 0.09907 L 0.75469 2.22222E-6 L 0.77071 0.09907 L 0.78568 2.22222E-6 L 0.8017 0.09907 L 0.81667 2.22222E-6 L 0.83269 0.09907 L 0.8487 2.22222E-6 L 0.86368 0.09907 L 0.87969 2.22222E-6 " pathEditMode="relative" rAng="0" ptsTypes="AAAAAAAAAAAAAAAAA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162 L 0.00872 0.09908 L 0.01706 -0.00162 L 0.02578 0.09908 L 0.03464 -0.00162 L 0.04297 0.09908 L 0.05169 -0.00162 L 0.06003 0.09908 L 0.06888 -0.00162 L 0.0776 0.09908 L 0.08594 -0.00162 L 0.09466 0.09908 L 0.10299 -0.00162 L 0.11185 0.09908 L 0.12057 -0.00162 L 0.12891 0.09908 L 0.13776 -0.00162 " pathEditMode="relative" rAng="0" ptsTypes="AAAAAAAAAAAAAAAAA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48148E-6 L 0.2582 0.09352 L 0.26601 1.48148E-6 L 0.27435 0.09352 L 0.28268 1.48148E-6 L 0.29036 0.09352 L 0.2987 1.48148E-6 L 0.30651 0.09352 L 0.31484 1.48148E-6 L 0.32305 0.09352 L 0.33086 1.48148E-6 L 0.33919 0.09352 L 0.34687 1.48148E-6 L 0.35521 0.09352 L 0.36354 1.48148E-6 L 0.37135 0.09352 L 0.37969 1.48148E-6 " pathEditMode="relative" rAng="0" ptsTypes="AAAAAAAAAAAAAAAAA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69 3.7037E-6 L 0.3957 0.09907 L 0.41068 3.7037E-6 L 0.42669 0.09907 L 0.44271 3.7037E-6 L 0.45768 0.09907 L 0.4737 3.7037E-6 L 0.48867 0.09907 L 0.50469 3.7037E-6 L 0.5207 0.09907 L 0.53568 3.7037E-6 L 0.55169 0.09907 L 0.56666 3.7037E-6 L 0.58268 0.09907 L 0.5987 3.7037E-6 L 0.61367 0.09907 L 0.62969 3.7037E-6 " pathEditMode="relative" rAng="0" ptsTypes="AAAAAAAAAAAAAAAAA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969 2.22222E-6 L 0.64571 0.09907 L 0.66068 2.22222E-6 L 0.6767 0.09907 L 0.69271 2.22222E-6 L 0.70769 0.09907 L 0.7237 2.22222E-6 L 0.73868 0.09907 L 0.75469 2.22222E-6 L 0.77071 0.09907 L 0.78568 2.22222E-6 L 0.8017 0.09907 L 0.81667 2.22222E-6 L 0.83269 0.09907 L 0.8487 2.22222E-6 L 0.86368 0.09907 L 0.87969 2.22222E-6 " pathEditMode="relative" rAng="0" ptsTypes="AAAAAAAAAAAAAAAAA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Nebeski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Nebe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TM03457452[[fn=Nebeski]]</Template>
  <TotalTime>94</TotalTime>
  <Words>12</Words>
  <Application>Microsoft Office PowerPoint</Application>
  <PresentationFormat>Široki zaslon</PresentationFormat>
  <Paragraphs>4</Paragraphs>
  <Slides>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8" baseType="lpstr">
      <vt:lpstr>Arial</vt:lpstr>
      <vt:lpstr>Bookman Old Style</vt:lpstr>
      <vt:lpstr>Calibri</vt:lpstr>
      <vt:lpstr>Calibri Light</vt:lpstr>
      <vt:lpstr>Century Schoolbook</vt:lpstr>
      <vt:lpstr>Nebeski</vt:lpstr>
      <vt:lpstr>Zaljubljena bubamara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Zaljubljena bubamara</dc:title>
  <dc:creator>Windows User</dc:creator>
  <cp:lastModifiedBy>Windows User</cp:lastModifiedBy>
  <cp:revision>13</cp:revision>
  <dcterms:created xsi:type="dcterms:W3CDTF">2018-02-05T20:04:06Z</dcterms:created>
  <dcterms:modified xsi:type="dcterms:W3CDTF">2018-02-10T13:51:59Z</dcterms:modified>
  <cp:contentStatus>Konačno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