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84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CAAC-9E1C-48D5-8FA9-EB42FBD2B11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2097-1832-453A-AA2B-14343ED4A8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CAAC-9E1C-48D5-8FA9-EB42FBD2B11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2097-1832-453A-AA2B-14343ED4A8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CAAC-9E1C-48D5-8FA9-EB42FBD2B11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2097-1832-453A-AA2B-14343ED4A8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CAAC-9E1C-48D5-8FA9-EB42FBD2B11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2097-1832-453A-AA2B-14343ED4A8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CAAC-9E1C-48D5-8FA9-EB42FBD2B11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2097-1832-453A-AA2B-14343ED4A8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CAAC-9E1C-48D5-8FA9-EB42FBD2B11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2097-1832-453A-AA2B-14343ED4A8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CAAC-9E1C-48D5-8FA9-EB42FBD2B11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2097-1832-453A-AA2B-14343ED4A8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CAAC-9E1C-48D5-8FA9-EB42FBD2B11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2097-1832-453A-AA2B-14343ED4A8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CAAC-9E1C-48D5-8FA9-EB42FBD2B11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2097-1832-453A-AA2B-14343ED4A8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CAAC-9E1C-48D5-8FA9-EB42FBD2B11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2097-1832-453A-AA2B-14343ED4A8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CAAC-9E1C-48D5-8FA9-EB42FBD2B11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2097-1832-453A-AA2B-14343ED4A8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6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BCAAC-9E1C-48D5-8FA9-EB42FBD2B11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52097-1832-453A-AA2B-14343ED4A8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Slika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857232"/>
            <a:ext cx="7929618" cy="46054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3161" y="857232"/>
            <a:ext cx="200026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35 - 4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429124" y="4572008"/>
            <a:ext cx="200026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94 + 5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429124" y="3643314"/>
            <a:ext cx="200026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45 + 3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29124" y="2714620"/>
            <a:ext cx="200026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59 - 7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429388" y="4572008"/>
            <a:ext cx="200026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24 + 3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429388" y="3643314"/>
            <a:ext cx="200026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49 - 8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429388" y="2714620"/>
            <a:ext cx="200026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84 + 4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429124" y="1785926"/>
            <a:ext cx="200026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27 - 3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429388" y="1785926"/>
            <a:ext cx="200026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52 + 7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429124" y="857232"/>
            <a:ext cx="200026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34 + 4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429388" y="857232"/>
            <a:ext cx="200026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92 + 5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500298" y="857232"/>
            <a:ext cx="200026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53 + 6 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500298" y="1785926"/>
            <a:ext cx="200026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44 - 2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00034" y="1785926"/>
            <a:ext cx="200026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72 + 3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500298" y="2714620"/>
            <a:ext cx="200026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35 + 4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00034" y="2714620"/>
            <a:ext cx="200026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88 - 2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00034" y="3643314"/>
            <a:ext cx="200026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46 + 1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2500298" y="3643314"/>
            <a:ext cx="200026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97 - 3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0034" y="4572008"/>
            <a:ext cx="200026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28 - 7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500298" y="4572008"/>
            <a:ext cx="200026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68 - 4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83968" y="6244730"/>
            <a:ext cx="460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Adrijana Leko, OŠ dr. Franjo Tuđman, </a:t>
            </a:r>
            <a:r>
              <a:rPr lang="hr-HR" dirty="0" err="1"/>
              <a:t>Šarengrad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70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leko</dc:creator>
  <cp:lastModifiedBy>Maja Jelić-Kolar</cp:lastModifiedBy>
  <cp:revision>8</cp:revision>
  <dcterms:created xsi:type="dcterms:W3CDTF">2013-05-13T17:44:19Z</dcterms:created>
  <dcterms:modified xsi:type="dcterms:W3CDTF">2016-11-09T13:22:30Z</dcterms:modified>
</cp:coreProperties>
</file>