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21E1-3562-450B-9CA4-EA607B8A5CB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EAFB-7C94-41A5-B3AF-26A1B66F7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820" y="2060848"/>
            <a:ext cx="7772400" cy="2763738"/>
          </a:xfrm>
        </p:spPr>
        <p:txBody>
          <a:bodyPr>
            <a:noAutofit/>
          </a:bodyPr>
          <a:lstStyle/>
          <a:p>
            <a:r>
              <a:rPr lang="hr-HR" sz="9600" dirty="0">
                <a:solidFill>
                  <a:srgbClr val="C00000"/>
                </a:solidFill>
                <a:latin typeface="Big Winks" pitchFamily="2" charset="0"/>
              </a:rPr>
              <a:t>V u k o v a r </a:t>
            </a:r>
            <a:br>
              <a:rPr lang="hr-HR" sz="9600" dirty="0">
                <a:solidFill>
                  <a:srgbClr val="C00000"/>
                </a:solidFill>
                <a:latin typeface="Big Winks" pitchFamily="2" charset="0"/>
              </a:rPr>
            </a:br>
            <a:r>
              <a:rPr lang="hr-HR" sz="9600" dirty="0">
                <a:solidFill>
                  <a:srgbClr val="C00000"/>
                </a:solidFill>
                <a:latin typeface="Big Winks" pitchFamily="2" charset="0"/>
              </a:rPr>
              <a:t>mi priča</a:t>
            </a:r>
            <a:endParaRPr lang="en-US" sz="9600" dirty="0">
              <a:solidFill>
                <a:srgbClr val="C00000"/>
              </a:solidFill>
              <a:latin typeface="Milano LE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5373216"/>
            <a:ext cx="4500594" cy="500066"/>
          </a:xfrm>
        </p:spPr>
        <p:txBody>
          <a:bodyPr>
            <a:normAutofit fontScale="70000" lnSpcReduction="20000"/>
          </a:bodyPr>
          <a:lstStyle/>
          <a:p>
            <a:r>
              <a:rPr lang="hr-HR" dirty="0">
                <a:solidFill>
                  <a:schemeClr val="accent2"/>
                </a:solidFill>
                <a:latin typeface="Big Winks" pitchFamily="2" charset="0"/>
              </a:rPr>
              <a:t>Vukovarska priča 25 godina poslije…</a:t>
            </a:r>
            <a:endParaRPr lang="en-US" dirty="0">
              <a:solidFill>
                <a:schemeClr val="accent2"/>
              </a:solidFill>
              <a:latin typeface="Big Winks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67744" y="908720"/>
            <a:ext cx="4968552" cy="891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b="1" dirty="0">
                <a:solidFill>
                  <a:schemeClr val="accent2"/>
                </a:solidFill>
                <a:latin typeface="Big Winks" pitchFamily="2" charset="0"/>
              </a:rPr>
              <a:t>INTEGRIRANI DAN:</a:t>
            </a:r>
            <a:endParaRPr lang="en-US" sz="4000" b="1" dirty="0">
              <a:solidFill>
                <a:schemeClr val="accent2"/>
              </a:solidFill>
              <a:latin typeface="Big Wink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464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Adrijana Leko, OŠ dr. Franjo Tuđman, </a:t>
            </a:r>
            <a:r>
              <a:rPr lang="hr-HR" dirty="0" err="1"/>
              <a:t>Šarengrad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olub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831338">
            <a:off x="785786" y="571480"/>
            <a:ext cx="2514040" cy="1857388"/>
          </a:xfrm>
        </p:spPr>
      </p:pic>
      <p:pic>
        <p:nvPicPr>
          <p:cNvPr id="5" name="Picture 4" descr="svijeć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288" y="1167451"/>
            <a:ext cx="4310082" cy="3906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42288" y="5420218"/>
            <a:ext cx="680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Vukovar u                  i u sjećanju</a:t>
            </a:r>
            <a:endParaRPr lang="en-US" sz="28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5162147"/>
            <a:ext cx="970296" cy="1039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rta_hrvats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0"/>
            <a:ext cx="7215238" cy="6619123"/>
          </a:xfrm>
        </p:spPr>
      </p:pic>
      <p:sp>
        <p:nvSpPr>
          <p:cNvPr id="5" name="Oval 4"/>
          <p:cNvSpPr/>
          <p:nvPr/>
        </p:nvSpPr>
        <p:spPr>
          <a:xfrm>
            <a:off x="6786578" y="1571612"/>
            <a:ext cx="1285884" cy="1071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393669" y="2821777"/>
            <a:ext cx="857256" cy="500066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2066" y="357187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Vukovarsko-srijemska županija i grad Vukovar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vorac_eltz5-Kos_437098S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396" y="514466"/>
            <a:ext cx="8465404" cy="5643602"/>
          </a:xfrm>
        </p:spPr>
      </p:pic>
      <p:pic>
        <p:nvPicPr>
          <p:cNvPr id="5" name="Picture 4" descr="Srušeni-dvorac-Eltz-Vukovar-1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00504"/>
            <a:ext cx="3581375" cy="250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521495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Dvorac  Eltz, Vukovar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3504" y="28572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Župna crkva </a:t>
            </a:r>
          </a:p>
          <a:p>
            <a:r>
              <a:rPr lang="hr-HR" sz="2400" dirty="0"/>
              <a:t>sv. Filipa i Jakova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614364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Franjevački samostan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5268"/>
            <a:ext cx="4605965" cy="3355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191" y="3355132"/>
            <a:ext cx="4700761" cy="320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u golubic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85728"/>
            <a:ext cx="5084555" cy="5715040"/>
          </a:xfrm>
        </p:spPr>
      </p:pic>
      <p:sp>
        <p:nvSpPr>
          <p:cNvPr id="5" name="TextBox 4"/>
          <p:cNvSpPr txBox="1"/>
          <p:nvPr/>
        </p:nvSpPr>
        <p:spPr>
          <a:xfrm>
            <a:off x="5572132" y="478632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Vučedolska golubica (jarebica)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5715016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Na ušću Vuke u Dunav  smjestio se bijeli križ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4" y="404923"/>
            <a:ext cx="7056784" cy="5292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48685"/>
            <a:ext cx="3003798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72.vukovar%2520-%2520ovcara%25200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9"/>
            <a:ext cx="4476781" cy="3357586"/>
          </a:xfrm>
        </p:spPr>
      </p:pic>
      <p:pic>
        <p:nvPicPr>
          <p:cNvPr id="5" name="Picture 4" descr="Vukovar_-_Ovca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857232"/>
            <a:ext cx="3380428" cy="5083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41433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Spomen dom Ovčara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morijalno_groblje_Vukovar_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285728"/>
            <a:ext cx="7072362" cy="5304272"/>
          </a:xfrm>
        </p:spPr>
      </p:pic>
      <p:sp>
        <p:nvSpPr>
          <p:cNvPr id="5" name="TextBox 4"/>
          <p:cNvSpPr txBox="1"/>
          <p:nvPr/>
        </p:nvSpPr>
        <p:spPr>
          <a:xfrm>
            <a:off x="3643306" y="564357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Groblje u Vukovaru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dotoran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285728"/>
            <a:ext cx="4180290" cy="5573720"/>
          </a:xfrm>
        </p:spPr>
      </p:pic>
      <p:pic>
        <p:nvPicPr>
          <p:cNvPr id="5" name="Picture 4" descr="Vukovar_water_tower-before_w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3286148" cy="5665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592933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Vukovarski vodotoranj prije rata i danas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75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Big Winks</vt:lpstr>
      <vt:lpstr>Calibri</vt:lpstr>
      <vt:lpstr>Milano LET</vt:lpstr>
      <vt:lpstr>Office Theme</vt:lpstr>
      <vt:lpstr>V u k o v a r  mi priča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u k o v a r</dc:title>
  <dc:creator>leko</dc:creator>
  <cp:lastModifiedBy>Maja Jelić-Kolar</cp:lastModifiedBy>
  <cp:revision>16</cp:revision>
  <dcterms:created xsi:type="dcterms:W3CDTF">2013-11-14T21:32:28Z</dcterms:created>
  <dcterms:modified xsi:type="dcterms:W3CDTF">2016-11-09T13:21:10Z</dcterms:modified>
</cp:coreProperties>
</file>