
<file path=[Content_Types].xml><?xml version="1.0" encoding="utf-8"?>
<Types xmlns="http://schemas.openxmlformats.org/package/2006/content-types"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56" r:id="rId4"/>
    <p:sldId id="259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F0D95-1D00-4A24-A0B4-0B69867FA4D3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594C6-A273-4867-9082-E4CA1815AC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6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594C6-A273-4867-9082-E4CA1815AC8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46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594C6-A273-4867-9082-E4CA1815AC8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036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2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9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CCE3-1780-47AB-B0E9-1A37F126CD9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BF9C-D0DF-4E89-A188-75791C7A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F630655-6A4C-4501-99B4-6E453B538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90" b="14992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056FDAA-E4CE-4F13-AA4F-D0FB0D1CE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566755"/>
            <a:ext cx="10592174" cy="1085173"/>
          </a:xfrm>
        </p:spPr>
        <p:txBody>
          <a:bodyPr anchor="t">
            <a:normAutofit/>
          </a:bodyPr>
          <a:lstStyle/>
          <a:p>
            <a:pPr algn="l"/>
            <a:r>
              <a:rPr lang="hr-HR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vidiš na slici? Možeš li pronaći željenu mapu na radnoj površini?</a:t>
            </a:r>
            <a:br>
              <a:rPr lang="hr-HR" sz="1900" dirty="0">
                <a:solidFill>
                  <a:srgbClr val="000000"/>
                </a:solidFill>
              </a:rPr>
            </a:br>
            <a:r>
              <a:rPr lang="hr-HR" sz="1900" dirty="0">
                <a:solidFill>
                  <a:srgbClr val="000000"/>
                </a:solidFill>
              </a:rPr>
              <a:t> </a:t>
            </a: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4B2E16-6B6A-4A15-9875-B373B31D28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56275"/>
          <a:stretch/>
        </p:blipFill>
        <p:spPr>
          <a:xfrm>
            <a:off x="11255575" y="6325824"/>
            <a:ext cx="849339" cy="4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86CEA80-A4C0-4C8B-98C8-DB2755DBF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ORGANIZACIJA PODATAKA U RAČUNALU/OBLAKU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C1E69D02-F7BA-4AEF-BC36-81B91E636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56275"/>
          <a:stretch/>
        </p:blipFill>
        <p:spPr>
          <a:xfrm>
            <a:off x="11255575" y="6325824"/>
            <a:ext cx="849339" cy="4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88528" y="292903"/>
            <a:ext cx="9212932" cy="1347361"/>
          </a:xfrm>
        </p:spPr>
        <p:txBody>
          <a:bodyPr>
            <a:no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SMJEŠTAJNA organizacija podataka</a:t>
            </a:r>
            <a:br>
              <a:rPr lang="hr-HR" sz="4000" b="1" dirty="0"/>
            </a:br>
            <a:endParaRPr lang="en-US" sz="40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92334" y="966583"/>
            <a:ext cx="9797732" cy="53732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4000" dirty="0"/>
              <a:t>Skupine podataka u računalu smještaju se u zasebne logične cjeline. Svaka cjelina naziva se </a:t>
            </a:r>
            <a:r>
              <a:rPr lang="hr-HR" sz="4000" b="1" dirty="0"/>
              <a:t>DATOTEKA</a:t>
            </a:r>
            <a:r>
              <a:rPr lang="hr-HR" sz="4000" dirty="0"/>
              <a:t> (eng. File). Podaci u datoteci mogu biti različitog tipa.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hr-HR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4000" dirty="0"/>
              <a:t>Postoje i tzv. prečice do datoteka, prepoznajemo ih po strelicama (eng. Shortaut). </a:t>
            </a:r>
            <a:br>
              <a:rPr lang="hr-HR" sz="4000" dirty="0"/>
            </a:br>
            <a:endParaRPr lang="en-US" sz="4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B678C77-D124-4759-97D4-84774BEDF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78" t="59892" r="35081" b="34947"/>
          <a:stretch/>
        </p:blipFill>
        <p:spPr>
          <a:xfrm>
            <a:off x="6799308" y="3070836"/>
            <a:ext cx="3145971" cy="116477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3ECCD78-A94E-4680-A868-F1654D358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29" t="67779" r="20446" b="24444"/>
          <a:stretch/>
        </p:blipFill>
        <p:spPr>
          <a:xfrm>
            <a:off x="3955553" y="5263884"/>
            <a:ext cx="1317172" cy="10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FC7671-3342-4D47-A89B-1883B3A97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78" t="59146" r="60357" b="22222"/>
          <a:stretch/>
        </p:blipFill>
        <p:spPr>
          <a:xfrm>
            <a:off x="7478452" y="4397852"/>
            <a:ext cx="2645936" cy="2317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itle 3">
            <a:extLst>
              <a:ext uri="{FF2B5EF4-FFF2-40B4-BE49-F238E27FC236}">
                <a16:creationId xmlns:a16="http://schemas.microsoft.com/office/drawing/2014/main" id="{9A0AC8C9-4F90-4318-BB29-98B402B2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625" y="669975"/>
            <a:ext cx="9212932" cy="1347361"/>
          </a:xfrm>
        </p:spPr>
        <p:txBody>
          <a:bodyPr>
            <a:no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FIZIČKA organizacija podataka</a:t>
            </a:r>
            <a:br>
              <a:rPr lang="hr-HR" sz="4000" b="1" dirty="0"/>
            </a:br>
            <a:endParaRPr lang="en-US" sz="4000" b="1" dirty="0"/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58E70B37-1A5E-498E-9E6D-8439DB0E1276}"/>
              </a:ext>
            </a:extLst>
          </p:cNvPr>
          <p:cNvSpPr txBox="1">
            <a:spLocks/>
          </p:cNvSpPr>
          <p:nvPr/>
        </p:nvSpPr>
        <p:spPr>
          <a:xfrm>
            <a:off x="1068371" y="1877842"/>
            <a:ext cx="9797732" cy="2801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dirty="0"/>
              <a:t>Uređaji su u računalu podijeljeni na :</a:t>
            </a:r>
          </a:p>
          <a:p>
            <a:pPr algn="l"/>
            <a:endParaRPr lang="hr-HR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4000" b="1" dirty="0"/>
              <a:t>LOKALNI DISK  C: D: 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4000" b="1" dirty="0"/>
              <a:t>OSTALI MEMORIJSKI UREĐAJI   E: F.</a:t>
            </a:r>
            <a:br>
              <a:rPr lang="hr-HR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569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ot, Internet Of Things, Network">
            <a:extLst>
              <a:ext uri="{FF2B5EF4-FFF2-40B4-BE49-F238E27FC236}">
                <a16:creationId xmlns:a16="http://schemas.microsoft.com/office/drawing/2014/main" id="{D5ED9B79-495D-486F-8D5C-D52A2B59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762503"/>
            <a:ext cx="4695825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945" y="2775857"/>
            <a:ext cx="6896772" cy="4598711"/>
          </a:xfrm>
        </p:spPr>
        <p:txBody>
          <a:bodyPr>
            <a:noAutofit/>
          </a:bodyPr>
          <a:lstStyle/>
          <a:p>
            <a:pPr algn="l"/>
            <a:r>
              <a:rPr lang="hr-HR" sz="4000" b="1" dirty="0"/>
              <a:t>Veliki skup računalskih, lako dostupnih resursa koji se isporučuju putem Interneta 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Usluga koja nudi mogućnost pohrane podatka u oblaku naziva se </a:t>
            </a:r>
            <a:r>
              <a:rPr lang="hr-HR" sz="4000" b="1" dirty="0" err="1"/>
              <a:t>OneDrive</a:t>
            </a: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endParaRPr lang="en-US" sz="40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11CD64-2488-43D3-BBC2-09CEEF5C73F2}"/>
              </a:ext>
            </a:extLst>
          </p:cNvPr>
          <p:cNvSpPr txBox="1">
            <a:spLocks/>
          </p:cNvSpPr>
          <p:nvPr/>
        </p:nvSpPr>
        <p:spPr>
          <a:xfrm>
            <a:off x="1533625" y="669975"/>
            <a:ext cx="9212932" cy="1347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RAČUNALSTVO U OBLAKU</a:t>
            </a:r>
          </a:p>
          <a:p>
            <a:r>
              <a:rPr lang="hr-HR" sz="4000" b="1" dirty="0"/>
              <a:t>(eng. Cloud Computing)</a:t>
            </a:r>
            <a:br>
              <a:rPr lang="hr-HR" sz="4000" b="1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3539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7655" y="820325"/>
            <a:ext cx="9134032" cy="4045589"/>
          </a:xfrm>
        </p:spPr>
        <p:txBody>
          <a:bodyPr>
            <a:noAutofit/>
          </a:bodyPr>
          <a:lstStyle/>
          <a:p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endParaRPr lang="en-US" sz="4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C67AB13-5CD7-46CC-91A3-6C1AAFB1C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0" t="53492" r="52411" b="25238"/>
          <a:stretch/>
        </p:blipFill>
        <p:spPr>
          <a:xfrm>
            <a:off x="3693741" y="3160903"/>
            <a:ext cx="6440914" cy="362639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1D5CAA7-3C35-40DB-8785-670261CF5E04}"/>
              </a:ext>
            </a:extLst>
          </p:cNvPr>
          <p:cNvSpPr txBox="1">
            <a:spLocks/>
          </p:cNvSpPr>
          <p:nvPr/>
        </p:nvSpPr>
        <p:spPr>
          <a:xfrm>
            <a:off x="1087655" y="1442228"/>
            <a:ext cx="9797732" cy="2801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ZADACI: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(pomoć potraži u udžbeniku na str. 9-12)</a:t>
            </a:r>
          </a:p>
          <a:p>
            <a:pPr algn="l"/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l">
              <a:buAutoNum type="arabicPeriod"/>
            </a:pPr>
            <a:r>
              <a:rPr lang="hr-HR" sz="4000" dirty="0"/>
              <a:t>Poveži se s uslugom </a:t>
            </a:r>
            <a:r>
              <a:rPr lang="hr-HR" sz="4000" dirty="0" err="1"/>
              <a:t>OneDrive</a:t>
            </a:r>
            <a:r>
              <a:rPr lang="hr-HR" sz="4000" dirty="0"/>
              <a:t> programom </a:t>
            </a:r>
            <a:r>
              <a:rPr lang="hr-HR" sz="4000" dirty="0" err="1"/>
              <a:t>Eksplorerom</a:t>
            </a:r>
            <a:r>
              <a:rPr lang="hr-HR" sz="4000" dirty="0"/>
              <a:t> za datoteke</a:t>
            </a:r>
          </a:p>
          <a:p>
            <a:pPr marL="742950" indent="-742950" algn="l">
              <a:buAutoNum type="arabicPeriod"/>
            </a:pPr>
            <a:r>
              <a:rPr lang="hr-HR" sz="4000" dirty="0"/>
              <a:t>Poveži se s uslugom </a:t>
            </a:r>
            <a:r>
              <a:rPr lang="hr-HR" sz="4000" dirty="0" err="1"/>
              <a:t>OneDrive</a:t>
            </a:r>
            <a:r>
              <a:rPr lang="hr-HR" sz="4000" dirty="0"/>
              <a:t> putem https://www.office.com</a:t>
            </a:r>
            <a:br>
              <a:rPr lang="hr-HR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018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4499F-935D-4AF1-9DF7-23AA066A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PONOVIMO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4859F4-F4FB-4D31-B909-63F5E045D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93957" cy="275580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dirty="0"/>
              <a:t>Na list papira napiši koje nove pojmove si danas zapamtio/la?</a:t>
            </a:r>
          </a:p>
          <a:p>
            <a:pPr marL="514350" indent="-514350">
              <a:buAutoNum type="arabicPeriod"/>
            </a:pPr>
            <a:r>
              <a:rPr lang="hr-HR" dirty="0"/>
              <a:t>Pokušaj svojim riječima objasniti neki od napisanih pojmova</a:t>
            </a:r>
          </a:p>
          <a:p>
            <a:pPr marL="514350" indent="-514350">
              <a:buAutoNum type="arabicPeriod"/>
            </a:pPr>
            <a:r>
              <a:rPr lang="hr-HR" dirty="0"/>
              <a:t>Nacrtaj na papir kako ti zamišljaš Računalstvo o oblaku.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reen checkmark">
                <a:extLst>
                  <a:ext uri="{FF2B5EF4-FFF2-40B4-BE49-F238E27FC236}">
                    <a16:creationId xmlns:a16="http://schemas.microsoft.com/office/drawing/2014/main" id="{316FE8CB-2226-4495-9F54-EFCDD6309C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0085178"/>
                  </p:ext>
                </p:extLst>
              </p:nvPr>
            </p:nvGraphicFramePr>
            <p:xfrm>
              <a:off x="8942397" y="1359580"/>
              <a:ext cx="2570068" cy="222739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570068" cy="2227392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50502" ay="463423" az="-14565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5219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reen checkmark">
                <a:extLst>
                  <a:ext uri="{FF2B5EF4-FFF2-40B4-BE49-F238E27FC236}">
                    <a16:creationId xmlns:a16="http://schemas.microsoft.com/office/drawing/2014/main" id="{316FE8CB-2226-4495-9F54-EFCDD6309C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2397" y="1359580"/>
                <a:ext cx="2570068" cy="2227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24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212</Words>
  <Application>Microsoft Office PowerPoint</Application>
  <PresentationFormat>Široki zaslon</PresentationFormat>
  <Paragraphs>28</Paragraphs>
  <Slides>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Što vidiš na slici? Možeš li pronaći željenu mapu na radnoj površini?  </vt:lpstr>
      <vt:lpstr>ORGANIZACIJA PODATAKA U RAČUNALU/OBLAKU</vt:lpstr>
      <vt:lpstr>SMJEŠTAJNA organizacija podataka </vt:lpstr>
      <vt:lpstr>FIZIČKA organizacija podataka </vt:lpstr>
      <vt:lpstr>Veliki skup računalskih, lako dostupnih resursa koji se isporučuju putem Interneta   Usluga koja nudi mogućnost pohrane podatka u oblaku naziva se OneDrive   </vt:lpstr>
      <vt:lpstr>     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vidiš na slici? Možeš li pronaći željenu mapu na radnoj površini?  </dc:title>
  <dc:creator>Andrea Haramustek</dc:creator>
  <cp:lastModifiedBy>Andrea Haramustek</cp:lastModifiedBy>
  <cp:revision>7</cp:revision>
  <dcterms:created xsi:type="dcterms:W3CDTF">2020-04-27T10:04:36Z</dcterms:created>
  <dcterms:modified xsi:type="dcterms:W3CDTF">2020-04-27T13:47:02Z</dcterms:modified>
</cp:coreProperties>
</file>