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6" r:id="rId4"/>
    <p:sldId id="267" r:id="rId5"/>
    <p:sldId id="257" r:id="rId6"/>
    <p:sldId id="258" r:id="rId7"/>
    <p:sldId id="268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9C7BBC-3379-42A9-A9B8-78696CF99CAA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C82415B0-B609-4EF5-86F7-9CA56E8A37AE}">
      <dgm:prSet phldrT="[Teks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hr-HR" dirty="0"/>
        </a:p>
      </dgm:t>
    </dgm:pt>
    <dgm:pt modelId="{8C125B90-8F91-4BF3-A768-64EB0346DB4A}" type="parTrans" cxnId="{EAD2AED8-8DEC-4341-A72D-ED5D63AB6424}">
      <dgm:prSet/>
      <dgm:spPr/>
      <dgm:t>
        <a:bodyPr/>
        <a:lstStyle/>
        <a:p>
          <a:endParaRPr lang="hr-HR"/>
        </a:p>
      </dgm:t>
    </dgm:pt>
    <dgm:pt modelId="{CA7765D5-A798-4F67-A97C-5C9A6BAB9A99}" type="sibTrans" cxnId="{EAD2AED8-8DEC-4341-A72D-ED5D63AB6424}">
      <dgm:prSet/>
      <dgm:spPr/>
      <dgm:t>
        <a:bodyPr/>
        <a:lstStyle/>
        <a:p>
          <a:endParaRPr lang="hr-HR"/>
        </a:p>
      </dgm:t>
    </dgm:pt>
    <dgm:pt modelId="{BABE50A7-E0B8-41F7-A6A9-B1DF12929759}">
      <dgm:prSet phldrT="[Teks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hr-HR" dirty="0"/>
        </a:p>
      </dgm:t>
    </dgm:pt>
    <dgm:pt modelId="{92804EA7-BB84-4FC9-91AA-0EEE74BBC4B6}" type="parTrans" cxnId="{8DB018C9-93E1-4944-AF9E-35B1B4D2350B}">
      <dgm:prSet/>
      <dgm:spPr/>
      <dgm:t>
        <a:bodyPr/>
        <a:lstStyle/>
        <a:p>
          <a:endParaRPr lang="hr-HR"/>
        </a:p>
      </dgm:t>
    </dgm:pt>
    <dgm:pt modelId="{5EBD3440-9D47-4B1F-8621-A5C74D5E8279}" type="sibTrans" cxnId="{8DB018C9-93E1-4944-AF9E-35B1B4D2350B}">
      <dgm:prSet/>
      <dgm:spPr/>
      <dgm:t>
        <a:bodyPr/>
        <a:lstStyle/>
        <a:p>
          <a:endParaRPr lang="hr-HR"/>
        </a:p>
      </dgm:t>
    </dgm:pt>
    <dgm:pt modelId="{DF5176BB-4DA1-45B7-9571-5F8D45CDA1E2}">
      <dgm:prSet phldrT="[Tekst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hr-HR" dirty="0"/>
        </a:p>
      </dgm:t>
    </dgm:pt>
    <dgm:pt modelId="{A40A99F2-600A-4BFF-A4BC-679433B5A117}" type="parTrans" cxnId="{CB277926-B295-4C13-90E5-59AE976A8EEF}">
      <dgm:prSet/>
      <dgm:spPr/>
      <dgm:t>
        <a:bodyPr/>
        <a:lstStyle/>
        <a:p>
          <a:endParaRPr lang="hr-HR"/>
        </a:p>
      </dgm:t>
    </dgm:pt>
    <dgm:pt modelId="{96BAEB87-9297-4FAD-A25D-BA71F525DAB0}" type="sibTrans" cxnId="{CB277926-B295-4C13-90E5-59AE976A8EEF}">
      <dgm:prSet/>
      <dgm:spPr/>
      <dgm:t>
        <a:bodyPr/>
        <a:lstStyle/>
        <a:p>
          <a:endParaRPr lang="hr-HR"/>
        </a:p>
      </dgm:t>
    </dgm:pt>
    <dgm:pt modelId="{4706F1AA-099A-48A4-84E0-C9E59E9B663C}">
      <dgm:prSet/>
      <dgm:spPr/>
      <dgm:t>
        <a:bodyPr/>
        <a:lstStyle/>
        <a:p>
          <a:r>
            <a:rPr lang="hr-HR" dirty="0"/>
            <a:t>Navedi prilagodbe prikazanih organizama.</a:t>
          </a:r>
        </a:p>
      </dgm:t>
    </dgm:pt>
    <dgm:pt modelId="{64964905-1F14-400D-89E6-F765E2A44196}" type="parTrans" cxnId="{AB5BB581-A3D4-49AF-B2DE-265D2EF694BC}">
      <dgm:prSet/>
      <dgm:spPr/>
      <dgm:t>
        <a:bodyPr/>
        <a:lstStyle/>
        <a:p>
          <a:endParaRPr lang="hr-HR"/>
        </a:p>
      </dgm:t>
    </dgm:pt>
    <dgm:pt modelId="{359AC906-F79C-4AC8-B767-FEC215488C71}" type="sibTrans" cxnId="{AB5BB581-A3D4-49AF-B2DE-265D2EF694BC}">
      <dgm:prSet/>
      <dgm:spPr/>
      <dgm:t>
        <a:bodyPr/>
        <a:lstStyle/>
        <a:p>
          <a:endParaRPr lang="hr-HR"/>
        </a:p>
      </dgm:t>
    </dgm:pt>
    <dgm:pt modelId="{E06FB980-6A2E-4AC4-B43D-64FC855111D6}" type="pres">
      <dgm:prSet presAssocID="{EF9C7BBC-3379-42A9-A9B8-78696CF99CA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CB3E4A7D-4E97-41D6-BEEA-CCF1EDA54B4E}" type="pres">
      <dgm:prSet presAssocID="{EF9C7BBC-3379-42A9-A9B8-78696CF99CAA}" presName="children" presStyleCnt="0"/>
      <dgm:spPr/>
    </dgm:pt>
    <dgm:pt modelId="{C2AD7507-0959-4E02-8EAF-07F08A3263CB}" type="pres">
      <dgm:prSet presAssocID="{EF9C7BBC-3379-42A9-A9B8-78696CF99CAA}" presName="childPlaceholder" presStyleCnt="0"/>
      <dgm:spPr/>
    </dgm:pt>
    <dgm:pt modelId="{5CEAF4A9-3609-45C0-956F-21AF2A087F0D}" type="pres">
      <dgm:prSet presAssocID="{EF9C7BBC-3379-42A9-A9B8-78696CF99CAA}" presName="circle" presStyleCnt="0"/>
      <dgm:spPr/>
    </dgm:pt>
    <dgm:pt modelId="{7C15FD5A-AA6D-4F76-B009-8924BF4C6C14}" type="pres">
      <dgm:prSet presAssocID="{EF9C7BBC-3379-42A9-A9B8-78696CF99CAA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113E8D09-861A-4DA1-8EE9-B7096E36781A}" type="pres">
      <dgm:prSet presAssocID="{EF9C7BBC-3379-42A9-A9B8-78696CF99CAA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9F9FDDBF-3EBC-4B69-95E2-F244DC476453}" type="pres">
      <dgm:prSet presAssocID="{EF9C7BBC-3379-42A9-A9B8-78696CF99CAA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25324D64-7A22-4047-832A-A6F9D4347939}" type="pres">
      <dgm:prSet presAssocID="{EF9C7BBC-3379-42A9-A9B8-78696CF99CAA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B33C3119-DF07-4222-85A5-B81F53EAF007}" type="pres">
      <dgm:prSet presAssocID="{EF9C7BBC-3379-42A9-A9B8-78696CF99CAA}" presName="quadrantPlaceholder" presStyleCnt="0"/>
      <dgm:spPr/>
    </dgm:pt>
    <dgm:pt modelId="{7D7AE7CE-D360-42DD-A907-03C0BE571859}" type="pres">
      <dgm:prSet presAssocID="{EF9C7BBC-3379-42A9-A9B8-78696CF99CAA}" presName="center1" presStyleLbl="fgShp" presStyleIdx="0" presStyleCnt="2"/>
      <dgm:spPr/>
    </dgm:pt>
    <dgm:pt modelId="{2A12BDEE-A5E0-41A6-B634-74D5BE51BC50}" type="pres">
      <dgm:prSet presAssocID="{EF9C7BBC-3379-42A9-A9B8-78696CF99CAA}" presName="center2" presStyleLbl="fgShp" presStyleIdx="1" presStyleCnt="2"/>
      <dgm:spPr/>
    </dgm:pt>
  </dgm:ptLst>
  <dgm:cxnLst>
    <dgm:cxn modelId="{78AC8425-71C2-4578-B0AD-B55F3E961C06}" type="presOf" srcId="{C82415B0-B609-4EF5-86F7-9CA56E8A37AE}" destId="{7C15FD5A-AA6D-4F76-B009-8924BF4C6C14}" srcOrd="0" destOrd="0" presId="urn:microsoft.com/office/officeart/2005/8/layout/cycle4"/>
    <dgm:cxn modelId="{CB277926-B295-4C13-90E5-59AE976A8EEF}" srcId="{EF9C7BBC-3379-42A9-A9B8-78696CF99CAA}" destId="{DF5176BB-4DA1-45B7-9571-5F8D45CDA1E2}" srcOrd="2" destOrd="0" parTransId="{A40A99F2-600A-4BFF-A4BC-679433B5A117}" sibTransId="{96BAEB87-9297-4FAD-A25D-BA71F525DAB0}"/>
    <dgm:cxn modelId="{F897926D-3899-4B6B-868A-81BFFDAD33EC}" type="presOf" srcId="{4706F1AA-099A-48A4-84E0-C9E59E9B663C}" destId="{25324D64-7A22-4047-832A-A6F9D4347939}" srcOrd="0" destOrd="0" presId="urn:microsoft.com/office/officeart/2005/8/layout/cycle4"/>
    <dgm:cxn modelId="{AB5BB581-A3D4-49AF-B2DE-265D2EF694BC}" srcId="{EF9C7BBC-3379-42A9-A9B8-78696CF99CAA}" destId="{4706F1AA-099A-48A4-84E0-C9E59E9B663C}" srcOrd="3" destOrd="0" parTransId="{64964905-1F14-400D-89E6-F765E2A44196}" sibTransId="{359AC906-F79C-4AC8-B767-FEC215488C71}"/>
    <dgm:cxn modelId="{E389D9AE-60A2-4487-8303-5BE379542496}" type="presOf" srcId="{DF5176BB-4DA1-45B7-9571-5F8D45CDA1E2}" destId="{9F9FDDBF-3EBC-4B69-95E2-F244DC476453}" srcOrd="0" destOrd="0" presId="urn:microsoft.com/office/officeart/2005/8/layout/cycle4"/>
    <dgm:cxn modelId="{90AA17C4-4B93-4BE6-97A3-3BE18969ABF2}" type="presOf" srcId="{BABE50A7-E0B8-41F7-A6A9-B1DF12929759}" destId="{113E8D09-861A-4DA1-8EE9-B7096E36781A}" srcOrd="0" destOrd="0" presId="urn:microsoft.com/office/officeart/2005/8/layout/cycle4"/>
    <dgm:cxn modelId="{8DB018C9-93E1-4944-AF9E-35B1B4D2350B}" srcId="{EF9C7BBC-3379-42A9-A9B8-78696CF99CAA}" destId="{BABE50A7-E0B8-41F7-A6A9-B1DF12929759}" srcOrd="1" destOrd="0" parTransId="{92804EA7-BB84-4FC9-91AA-0EEE74BBC4B6}" sibTransId="{5EBD3440-9D47-4B1F-8621-A5C74D5E8279}"/>
    <dgm:cxn modelId="{EAD2AED8-8DEC-4341-A72D-ED5D63AB6424}" srcId="{EF9C7BBC-3379-42A9-A9B8-78696CF99CAA}" destId="{C82415B0-B609-4EF5-86F7-9CA56E8A37AE}" srcOrd="0" destOrd="0" parTransId="{8C125B90-8F91-4BF3-A768-64EB0346DB4A}" sibTransId="{CA7765D5-A798-4F67-A97C-5C9A6BAB9A99}"/>
    <dgm:cxn modelId="{C53FB0F8-C57A-4600-9F68-406C6D666740}" type="presOf" srcId="{EF9C7BBC-3379-42A9-A9B8-78696CF99CAA}" destId="{E06FB980-6A2E-4AC4-B43D-64FC855111D6}" srcOrd="0" destOrd="0" presId="urn:microsoft.com/office/officeart/2005/8/layout/cycle4"/>
    <dgm:cxn modelId="{3658337D-C620-4370-A50C-8C1C62EA08D9}" type="presParOf" srcId="{E06FB980-6A2E-4AC4-B43D-64FC855111D6}" destId="{CB3E4A7D-4E97-41D6-BEEA-CCF1EDA54B4E}" srcOrd="0" destOrd="0" presId="urn:microsoft.com/office/officeart/2005/8/layout/cycle4"/>
    <dgm:cxn modelId="{45C3C09F-4998-4C65-96A6-51637A735A10}" type="presParOf" srcId="{CB3E4A7D-4E97-41D6-BEEA-CCF1EDA54B4E}" destId="{C2AD7507-0959-4E02-8EAF-07F08A3263CB}" srcOrd="0" destOrd="0" presId="urn:microsoft.com/office/officeart/2005/8/layout/cycle4"/>
    <dgm:cxn modelId="{E6C9BCF0-C367-4B28-851E-19397B3D76A8}" type="presParOf" srcId="{E06FB980-6A2E-4AC4-B43D-64FC855111D6}" destId="{5CEAF4A9-3609-45C0-956F-21AF2A087F0D}" srcOrd="1" destOrd="0" presId="urn:microsoft.com/office/officeart/2005/8/layout/cycle4"/>
    <dgm:cxn modelId="{61D96F81-4E2B-4017-B91E-3E3A487E30A1}" type="presParOf" srcId="{5CEAF4A9-3609-45C0-956F-21AF2A087F0D}" destId="{7C15FD5A-AA6D-4F76-B009-8924BF4C6C14}" srcOrd="0" destOrd="0" presId="urn:microsoft.com/office/officeart/2005/8/layout/cycle4"/>
    <dgm:cxn modelId="{E5FF5593-42D8-499F-BD1E-AE6BD580B641}" type="presParOf" srcId="{5CEAF4A9-3609-45C0-956F-21AF2A087F0D}" destId="{113E8D09-861A-4DA1-8EE9-B7096E36781A}" srcOrd="1" destOrd="0" presId="urn:microsoft.com/office/officeart/2005/8/layout/cycle4"/>
    <dgm:cxn modelId="{8CF08853-361F-4B9E-9143-C14AAF96E0C0}" type="presParOf" srcId="{5CEAF4A9-3609-45C0-956F-21AF2A087F0D}" destId="{9F9FDDBF-3EBC-4B69-95E2-F244DC476453}" srcOrd="2" destOrd="0" presId="urn:microsoft.com/office/officeart/2005/8/layout/cycle4"/>
    <dgm:cxn modelId="{E13C5532-56A9-48AA-B481-403147E24704}" type="presParOf" srcId="{5CEAF4A9-3609-45C0-956F-21AF2A087F0D}" destId="{25324D64-7A22-4047-832A-A6F9D4347939}" srcOrd="3" destOrd="0" presId="urn:microsoft.com/office/officeart/2005/8/layout/cycle4"/>
    <dgm:cxn modelId="{FDD39CC6-5C7B-4C15-B84F-B00B35F044FF}" type="presParOf" srcId="{5CEAF4A9-3609-45C0-956F-21AF2A087F0D}" destId="{B33C3119-DF07-4222-85A5-B81F53EAF007}" srcOrd="4" destOrd="0" presId="urn:microsoft.com/office/officeart/2005/8/layout/cycle4"/>
    <dgm:cxn modelId="{B8E5375E-551C-4856-B9F5-9AB4F4E1A3FE}" type="presParOf" srcId="{E06FB980-6A2E-4AC4-B43D-64FC855111D6}" destId="{7D7AE7CE-D360-42DD-A907-03C0BE571859}" srcOrd="2" destOrd="0" presId="urn:microsoft.com/office/officeart/2005/8/layout/cycle4"/>
    <dgm:cxn modelId="{462C288D-6D75-4ED8-9897-EE8B6AC3022B}" type="presParOf" srcId="{E06FB980-6A2E-4AC4-B43D-64FC855111D6}" destId="{2A12BDEE-A5E0-41A6-B634-74D5BE51BC5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4ACD92-4192-4F2D-A749-A2FD05F0F7B0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hr-HR"/>
        </a:p>
      </dgm:t>
    </dgm:pt>
    <dgm:pt modelId="{A1F72F0B-7518-43FD-BD15-0872F157C2E9}">
      <dgm:prSet phldrT="[Tekst]"/>
      <dgm:spPr/>
      <dgm:t>
        <a:bodyPr/>
        <a:lstStyle/>
        <a:p>
          <a:r>
            <a:rPr lang="hr-HR" dirty="0"/>
            <a:t>Objasni utječu li promjene uvjeta na Zemlji na živa bića.</a:t>
          </a:r>
        </a:p>
      </dgm:t>
    </dgm:pt>
    <dgm:pt modelId="{A1A17937-2436-4404-A73F-3964E8958F6C}" type="parTrans" cxnId="{DEAE6294-4116-49B2-9AD2-2C266BF3BBBE}">
      <dgm:prSet/>
      <dgm:spPr/>
      <dgm:t>
        <a:bodyPr/>
        <a:lstStyle/>
        <a:p>
          <a:endParaRPr lang="hr-HR"/>
        </a:p>
      </dgm:t>
    </dgm:pt>
    <dgm:pt modelId="{56D9A7E9-FF46-42AD-A8F5-50E74BDE9725}" type="sibTrans" cxnId="{DEAE6294-4116-49B2-9AD2-2C266BF3BBBE}">
      <dgm:prSet/>
      <dgm:spPr/>
      <dgm:t>
        <a:bodyPr/>
        <a:lstStyle/>
        <a:p>
          <a:endParaRPr lang="hr-HR"/>
        </a:p>
      </dgm:t>
    </dgm:pt>
    <dgm:pt modelId="{64731451-2D0D-44EC-B8D4-453B5B79437F}">
      <dgm:prSet phldrT="[Tekst]"/>
      <dgm:spPr/>
      <dgm:t>
        <a:bodyPr/>
        <a:lstStyle/>
        <a:p>
          <a:r>
            <a:rPr lang="hr-HR" dirty="0"/>
            <a:t>Što sve možemo otkriti proučavajući fosilne ostatke?</a:t>
          </a:r>
        </a:p>
      </dgm:t>
    </dgm:pt>
    <dgm:pt modelId="{549F0D2F-B04B-40C2-8DBD-2BDE790DB05C}" type="parTrans" cxnId="{6887EAF6-7F87-414D-AD5E-1D0EE98A726C}">
      <dgm:prSet/>
      <dgm:spPr/>
      <dgm:t>
        <a:bodyPr/>
        <a:lstStyle/>
        <a:p>
          <a:endParaRPr lang="hr-HR"/>
        </a:p>
      </dgm:t>
    </dgm:pt>
    <dgm:pt modelId="{D4D7C985-3ECB-4202-82D8-899C8FC895BA}" type="sibTrans" cxnId="{6887EAF6-7F87-414D-AD5E-1D0EE98A726C}">
      <dgm:prSet/>
      <dgm:spPr/>
      <dgm:t>
        <a:bodyPr/>
        <a:lstStyle/>
        <a:p>
          <a:endParaRPr lang="hr-HR"/>
        </a:p>
      </dgm:t>
    </dgm:pt>
    <dgm:pt modelId="{25594738-FACE-4E9D-BED5-2A32FB02613D}">
      <dgm:prSet phldrT="[Tekst]"/>
      <dgm:spPr/>
      <dgm:t>
        <a:bodyPr/>
        <a:lstStyle/>
        <a:p>
          <a:r>
            <a:rPr lang="hr-HR" dirty="0"/>
            <a:t>Što su živi fosili?</a:t>
          </a:r>
        </a:p>
      </dgm:t>
    </dgm:pt>
    <dgm:pt modelId="{50C63C89-D24F-421C-A845-DDCF1DC933C9}" type="parTrans" cxnId="{BD44C0B5-C8F5-4054-B232-F9BE134A4095}">
      <dgm:prSet/>
      <dgm:spPr/>
      <dgm:t>
        <a:bodyPr/>
        <a:lstStyle/>
        <a:p>
          <a:endParaRPr lang="hr-HR"/>
        </a:p>
      </dgm:t>
    </dgm:pt>
    <dgm:pt modelId="{B55799F2-8242-4B80-9C5A-DCE7A982EB1F}" type="sibTrans" cxnId="{BD44C0B5-C8F5-4054-B232-F9BE134A4095}">
      <dgm:prSet/>
      <dgm:spPr/>
      <dgm:t>
        <a:bodyPr/>
        <a:lstStyle/>
        <a:p>
          <a:endParaRPr lang="hr-HR"/>
        </a:p>
      </dgm:t>
    </dgm:pt>
    <dgm:pt modelId="{30D26E0F-D1BB-494D-9717-9484B8A7A6DA}">
      <dgm:prSet phldrT="[Tekst]"/>
      <dgm:spPr/>
      <dgm:t>
        <a:bodyPr/>
        <a:lstStyle/>
        <a:p>
          <a:r>
            <a:rPr lang="hr-HR" dirty="0"/>
            <a:t>Koje je prilagodbe na život u tlu razvila krtica?</a:t>
          </a:r>
        </a:p>
      </dgm:t>
    </dgm:pt>
    <dgm:pt modelId="{7C1061E9-79C6-4B6F-B4F3-53BF88D1DFC3}" type="parTrans" cxnId="{AC831EE7-DD0C-447C-81BE-C930558899B2}">
      <dgm:prSet/>
      <dgm:spPr/>
      <dgm:t>
        <a:bodyPr/>
        <a:lstStyle/>
        <a:p>
          <a:endParaRPr lang="hr-HR"/>
        </a:p>
      </dgm:t>
    </dgm:pt>
    <dgm:pt modelId="{C069C1EE-F663-4C1F-9160-576EDDCE8061}" type="sibTrans" cxnId="{AC831EE7-DD0C-447C-81BE-C930558899B2}">
      <dgm:prSet/>
      <dgm:spPr/>
      <dgm:t>
        <a:bodyPr/>
        <a:lstStyle/>
        <a:p>
          <a:endParaRPr lang="hr-HR"/>
        </a:p>
      </dgm:t>
    </dgm:pt>
    <dgm:pt modelId="{607BF20F-16E8-4AF0-924F-0AD27DC8FEE9}">
      <dgm:prSet phldrT="[Tekst]"/>
      <dgm:spPr/>
      <dgm:t>
        <a:bodyPr/>
        <a:lstStyle/>
        <a:p>
          <a:r>
            <a:rPr lang="hr-HR" dirty="0"/>
            <a:t>Na primjeru mrava i lisnih uši objasni što je simbioza.</a:t>
          </a:r>
        </a:p>
      </dgm:t>
    </dgm:pt>
    <dgm:pt modelId="{67508730-FA7E-4D4A-994F-68B850D3B765}" type="parTrans" cxnId="{6D2BB4F9-189D-4C5F-96AC-150CB425A061}">
      <dgm:prSet/>
      <dgm:spPr/>
      <dgm:t>
        <a:bodyPr/>
        <a:lstStyle/>
        <a:p>
          <a:endParaRPr lang="hr-HR"/>
        </a:p>
      </dgm:t>
    </dgm:pt>
    <dgm:pt modelId="{CEDAED48-0827-49FE-A7CA-EC2FFE4C0CA3}" type="sibTrans" cxnId="{6D2BB4F9-189D-4C5F-96AC-150CB425A061}">
      <dgm:prSet/>
      <dgm:spPr/>
      <dgm:t>
        <a:bodyPr/>
        <a:lstStyle/>
        <a:p>
          <a:endParaRPr lang="hr-HR"/>
        </a:p>
      </dgm:t>
    </dgm:pt>
    <dgm:pt modelId="{5FF283A7-B172-4B64-A5B4-3E72BD4427C1}" type="pres">
      <dgm:prSet presAssocID="{024ACD92-4192-4F2D-A749-A2FD05F0F7B0}" presName="compositeShape" presStyleCnt="0">
        <dgm:presLayoutVars>
          <dgm:dir/>
          <dgm:resizeHandles/>
        </dgm:presLayoutVars>
      </dgm:prSet>
      <dgm:spPr/>
    </dgm:pt>
    <dgm:pt modelId="{DAF69830-52E8-4987-BE12-0880BFAECC7F}" type="pres">
      <dgm:prSet presAssocID="{024ACD92-4192-4F2D-A749-A2FD05F0F7B0}" presName="pyramid" presStyleLbl="node1" presStyleIdx="0" presStyleCnt="1"/>
      <dgm:spPr/>
    </dgm:pt>
    <dgm:pt modelId="{858E3BFA-17CD-4283-939B-A1DDD015DF67}" type="pres">
      <dgm:prSet presAssocID="{024ACD92-4192-4F2D-A749-A2FD05F0F7B0}" presName="theList" presStyleCnt="0"/>
      <dgm:spPr/>
    </dgm:pt>
    <dgm:pt modelId="{D72A301A-E388-4B19-98DC-F0E90911BDA4}" type="pres">
      <dgm:prSet presAssocID="{A1F72F0B-7518-43FD-BD15-0872F157C2E9}" presName="aNode" presStyleLbl="fgAcc1" presStyleIdx="0" presStyleCnt="5">
        <dgm:presLayoutVars>
          <dgm:bulletEnabled val="1"/>
        </dgm:presLayoutVars>
      </dgm:prSet>
      <dgm:spPr/>
    </dgm:pt>
    <dgm:pt modelId="{3EBBC852-C337-491D-A04A-EC272703429B}" type="pres">
      <dgm:prSet presAssocID="{A1F72F0B-7518-43FD-BD15-0872F157C2E9}" presName="aSpace" presStyleCnt="0"/>
      <dgm:spPr/>
    </dgm:pt>
    <dgm:pt modelId="{4FF19323-51F3-4D1F-AD36-1AD9A8742369}" type="pres">
      <dgm:prSet presAssocID="{64731451-2D0D-44EC-B8D4-453B5B79437F}" presName="aNode" presStyleLbl="fgAcc1" presStyleIdx="1" presStyleCnt="5">
        <dgm:presLayoutVars>
          <dgm:bulletEnabled val="1"/>
        </dgm:presLayoutVars>
      </dgm:prSet>
      <dgm:spPr/>
    </dgm:pt>
    <dgm:pt modelId="{C91BFABD-4203-48C9-AC60-8C2AA96798DC}" type="pres">
      <dgm:prSet presAssocID="{64731451-2D0D-44EC-B8D4-453B5B79437F}" presName="aSpace" presStyleCnt="0"/>
      <dgm:spPr/>
    </dgm:pt>
    <dgm:pt modelId="{FA019041-6877-4D96-9B69-F49E0B6EEE3D}" type="pres">
      <dgm:prSet presAssocID="{25594738-FACE-4E9D-BED5-2A32FB02613D}" presName="aNode" presStyleLbl="fgAcc1" presStyleIdx="2" presStyleCnt="5">
        <dgm:presLayoutVars>
          <dgm:bulletEnabled val="1"/>
        </dgm:presLayoutVars>
      </dgm:prSet>
      <dgm:spPr/>
    </dgm:pt>
    <dgm:pt modelId="{BD41857A-8417-402B-A8CB-13ACFEF2E932}" type="pres">
      <dgm:prSet presAssocID="{25594738-FACE-4E9D-BED5-2A32FB02613D}" presName="aSpace" presStyleCnt="0"/>
      <dgm:spPr/>
    </dgm:pt>
    <dgm:pt modelId="{5AB36EC9-202D-47BE-9FAD-F8E218D9DE99}" type="pres">
      <dgm:prSet presAssocID="{30D26E0F-D1BB-494D-9717-9484B8A7A6DA}" presName="aNode" presStyleLbl="fgAcc1" presStyleIdx="3" presStyleCnt="5">
        <dgm:presLayoutVars>
          <dgm:bulletEnabled val="1"/>
        </dgm:presLayoutVars>
      </dgm:prSet>
      <dgm:spPr/>
    </dgm:pt>
    <dgm:pt modelId="{1542F0EF-581C-4D18-87A6-9061BDD98D75}" type="pres">
      <dgm:prSet presAssocID="{30D26E0F-D1BB-494D-9717-9484B8A7A6DA}" presName="aSpace" presStyleCnt="0"/>
      <dgm:spPr/>
    </dgm:pt>
    <dgm:pt modelId="{A13A48A6-ABBD-475D-856C-07234A334307}" type="pres">
      <dgm:prSet presAssocID="{607BF20F-16E8-4AF0-924F-0AD27DC8FEE9}" presName="aNode" presStyleLbl="fgAcc1" presStyleIdx="4" presStyleCnt="5">
        <dgm:presLayoutVars>
          <dgm:bulletEnabled val="1"/>
        </dgm:presLayoutVars>
      </dgm:prSet>
      <dgm:spPr/>
    </dgm:pt>
    <dgm:pt modelId="{AB94C9E6-B56A-4373-BA72-A873A040AFC7}" type="pres">
      <dgm:prSet presAssocID="{607BF20F-16E8-4AF0-924F-0AD27DC8FEE9}" presName="aSpace" presStyleCnt="0"/>
      <dgm:spPr/>
    </dgm:pt>
  </dgm:ptLst>
  <dgm:cxnLst>
    <dgm:cxn modelId="{0712F21A-F601-482E-AC20-FB59F15D4805}" type="presOf" srcId="{30D26E0F-D1BB-494D-9717-9484B8A7A6DA}" destId="{5AB36EC9-202D-47BE-9FAD-F8E218D9DE99}" srcOrd="0" destOrd="0" presId="urn:microsoft.com/office/officeart/2005/8/layout/pyramid2"/>
    <dgm:cxn modelId="{23ACA94D-9FD3-4DB3-AD69-8328C94C554C}" type="presOf" srcId="{A1F72F0B-7518-43FD-BD15-0872F157C2E9}" destId="{D72A301A-E388-4B19-98DC-F0E90911BDA4}" srcOrd="0" destOrd="0" presId="urn:microsoft.com/office/officeart/2005/8/layout/pyramid2"/>
    <dgm:cxn modelId="{8C53F378-2234-43AE-90D7-00FC17420BE1}" type="presOf" srcId="{25594738-FACE-4E9D-BED5-2A32FB02613D}" destId="{FA019041-6877-4D96-9B69-F49E0B6EEE3D}" srcOrd="0" destOrd="0" presId="urn:microsoft.com/office/officeart/2005/8/layout/pyramid2"/>
    <dgm:cxn modelId="{E587AC5A-E7F6-437A-AA34-AB364FC76DDB}" type="presOf" srcId="{64731451-2D0D-44EC-B8D4-453B5B79437F}" destId="{4FF19323-51F3-4D1F-AD36-1AD9A8742369}" srcOrd="0" destOrd="0" presId="urn:microsoft.com/office/officeart/2005/8/layout/pyramid2"/>
    <dgm:cxn modelId="{DEAE6294-4116-49B2-9AD2-2C266BF3BBBE}" srcId="{024ACD92-4192-4F2D-A749-A2FD05F0F7B0}" destId="{A1F72F0B-7518-43FD-BD15-0872F157C2E9}" srcOrd="0" destOrd="0" parTransId="{A1A17937-2436-4404-A73F-3964E8958F6C}" sibTransId="{56D9A7E9-FF46-42AD-A8F5-50E74BDE9725}"/>
    <dgm:cxn modelId="{BD44C0B5-C8F5-4054-B232-F9BE134A4095}" srcId="{024ACD92-4192-4F2D-A749-A2FD05F0F7B0}" destId="{25594738-FACE-4E9D-BED5-2A32FB02613D}" srcOrd="2" destOrd="0" parTransId="{50C63C89-D24F-421C-A845-DDCF1DC933C9}" sibTransId="{B55799F2-8242-4B80-9C5A-DCE7A982EB1F}"/>
    <dgm:cxn modelId="{AC831EE7-DD0C-447C-81BE-C930558899B2}" srcId="{024ACD92-4192-4F2D-A749-A2FD05F0F7B0}" destId="{30D26E0F-D1BB-494D-9717-9484B8A7A6DA}" srcOrd="3" destOrd="0" parTransId="{7C1061E9-79C6-4B6F-B4F3-53BF88D1DFC3}" sibTransId="{C069C1EE-F663-4C1F-9160-576EDDCE8061}"/>
    <dgm:cxn modelId="{19B37FEA-6ECC-4FC7-9207-2F5D5DB57D9F}" type="presOf" srcId="{607BF20F-16E8-4AF0-924F-0AD27DC8FEE9}" destId="{A13A48A6-ABBD-475D-856C-07234A334307}" srcOrd="0" destOrd="0" presId="urn:microsoft.com/office/officeart/2005/8/layout/pyramid2"/>
    <dgm:cxn modelId="{20872AF0-F6CE-4782-A916-1A1444877F79}" type="presOf" srcId="{024ACD92-4192-4F2D-A749-A2FD05F0F7B0}" destId="{5FF283A7-B172-4B64-A5B4-3E72BD4427C1}" srcOrd="0" destOrd="0" presId="urn:microsoft.com/office/officeart/2005/8/layout/pyramid2"/>
    <dgm:cxn modelId="{6887EAF6-7F87-414D-AD5E-1D0EE98A726C}" srcId="{024ACD92-4192-4F2D-A749-A2FD05F0F7B0}" destId="{64731451-2D0D-44EC-B8D4-453B5B79437F}" srcOrd="1" destOrd="0" parTransId="{549F0D2F-B04B-40C2-8DBD-2BDE790DB05C}" sibTransId="{D4D7C985-3ECB-4202-82D8-899C8FC895BA}"/>
    <dgm:cxn modelId="{6D2BB4F9-189D-4C5F-96AC-150CB425A061}" srcId="{024ACD92-4192-4F2D-A749-A2FD05F0F7B0}" destId="{607BF20F-16E8-4AF0-924F-0AD27DC8FEE9}" srcOrd="4" destOrd="0" parTransId="{67508730-FA7E-4D4A-994F-68B850D3B765}" sibTransId="{CEDAED48-0827-49FE-A7CA-EC2FFE4C0CA3}"/>
    <dgm:cxn modelId="{A6EE38AE-F9B4-4E89-A544-E24D8B6BCDE0}" type="presParOf" srcId="{5FF283A7-B172-4B64-A5B4-3E72BD4427C1}" destId="{DAF69830-52E8-4987-BE12-0880BFAECC7F}" srcOrd="0" destOrd="0" presId="urn:microsoft.com/office/officeart/2005/8/layout/pyramid2"/>
    <dgm:cxn modelId="{784DD57F-97F2-4342-A93C-0F13EF7842F9}" type="presParOf" srcId="{5FF283A7-B172-4B64-A5B4-3E72BD4427C1}" destId="{858E3BFA-17CD-4283-939B-A1DDD015DF67}" srcOrd="1" destOrd="0" presId="urn:microsoft.com/office/officeart/2005/8/layout/pyramid2"/>
    <dgm:cxn modelId="{35F2BBED-ABD5-44CB-ADC7-062AC4DA19AA}" type="presParOf" srcId="{858E3BFA-17CD-4283-939B-A1DDD015DF67}" destId="{D72A301A-E388-4B19-98DC-F0E90911BDA4}" srcOrd="0" destOrd="0" presId="urn:microsoft.com/office/officeart/2005/8/layout/pyramid2"/>
    <dgm:cxn modelId="{50285078-6270-447C-8B0C-7C003E9E642C}" type="presParOf" srcId="{858E3BFA-17CD-4283-939B-A1DDD015DF67}" destId="{3EBBC852-C337-491D-A04A-EC272703429B}" srcOrd="1" destOrd="0" presId="urn:microsoft.com/office/officeart/2005/8/layout/pyramid2"/>
    <dgm:cxn modelId="{4EE2F016-7014-410D-9746-F487711C22BA}" type="presParOf" srcId="{858E3BFA-17CD-4283-939B-A1DDD015DF67}" destId="{4FF19323-51F3-4D1F-AD36-1AD9A8742369}" srcOrd="2" destOrd="0" presId="urn:microsoft.com/office/officeart/2005/8/layout/pyramid2"/>
    <dgm:cxn modelId="{629E4137-CDE9-473E-9D8B-FE1610F0E3ED}" type="presParOf" srcId="{858E3BFA-17CD-4283-939B-A1DDD015DF67}" destId="{C91BFABD-4203-48C9-AC60-8C2AA96798DC}" srcOrd="3" destOrd="0" presId="urn:microsoft.com/office/officeart/2005/8/layout/pyramid2"/>
    <dgm:cxn modelId="{630748DC-88C6-4D73-B25B-959CB4D1176F}" type="presParOf" srcId="{858E3BFA-17CD-4283-939B-A1DDD015DF67}" destId="{FA019041-6877-4D96-9B69-F49E0B6EEE3D}" srcOrd="4" destOrd="0" presId="urn:microsoft.com/office/officeart/2005/8/layout/pyramid2"/>
    <dgm:cxn modelId="{921DAAA7-3BC6-4747-BF5A-4296EF5497EC}" type="presParOf" srcId="{858E3BFA-17CD-4283-939B-A1DDD015DF67}" destId="{BD41857A-8417-402B-A8CB-13ACFEF2E932}" srcOrd="5" destOrd="0" presId="urn:microsoft.com/office/officeart/2005/8/layout/pyramid2"/>
    <dgm:cxn modelId="{58A073D7-50CB-4EEB-9B96-FD8CFE6A8DA6}" type="presParOf" srcId="{858E3BFA-17CD-4283-939B-A1DDD015DF67}" destId="{5AB36EC9-202D-47BE-9FAD-F8E218D9DE99}" srcOrd="6" destOrd="0" presId="urn:microsoft.com/office/officeart/2005/8/layout/pyramid2"/>
    <dgm:cxn modelId="{6C7DC26F-98A0-4809-A766-A1ED31FD15D7}" type="presParOf" srcId="{858E3BFA-17CD-4283-939B-A1DDD015DF67}" destId="{1542F0EF-581C-4D18-87A6-9061BDD98D75}" srcOrd="7" destOrd="0" presId="urn:microsoft.com/office/officeart/2005/8/layout/pyramid2"/>
    <dgm:cxn modelId="{CE8797D6-0FAF-4539-B13E-A53CB815AAF0}" type="presParOf" srcId="{858E3BFA-17CD-4283-939B-A1DDD015DF67}" destId="{A13A48A6-ABBD-475D-856C-07234A334307}" srcOrd="8" destOrd="0" presId="urn:microsoft.com/office/officeart/2005/8/layout/pyramid2"/>
    <dgm:cxn modelId="{10493820-049F-488E-BA79-1316AB223377}" type="presParOf" srcId="{858E3BFA-17CD-4283-939B-A1DDD015DF67}" destId="{AB94C9E6-B56A-4373-BA72-A873A040AFC7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15FD5A-AA6D-4F76-B009-8924BF4C6C14}">
      <dsp:nvSpPr>
        <dsp:cNvPr id="0" name=""/>
        <dsp:cNvSpPr/>
      </dsp:nvSpPr>
      <dsp:spPr>
        <a:xfrm>
          <a:off x="1724810" y="221870"/>
          <a:ext cx="1685435" cy="1685435"/>
        </a:xfrm>
        <a:prstGeom prst="pieWedg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500" kern="1200" dirty="0"/>
        </a:p>
      </dsp:txBody>
      <dsp:txXfrm>
        <a:off x="2218462" y="715522"/>
        <a:ext cx="1191783" cy="1191783"/>
      </dsp:txXfrm>
    </dsp:sp>
    <dsp:sp modelId="{113E8D09-861A-4DA1-8EE9-B7096E36781A}">
      <dsp:nvSpPr>
        <dsp:cNvPr id="0" name=""/>
        <dsp:cNvSpPr/>
      </dsp:nvSpPr>
      <dsp:spPr>
        <a:xfrm rot="5400000">
          <a:off x="3488095" y="221870"/>
          <a:ext cx="1685435" cy="1685435"/>
        </a:xfrm>
        <a:prstGeom prst="pieWedg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500" kern="1200" dirty="0"/>
        </a:p>
      </dsp:txBody>
      <dsp:txXfrm rot="-5400000">
        <a:off x="3488095" y="715522"/>
        <a:ext cx="1191783" cy="1191783"/>
      </dsp:txXfrm>
    </dsp:sp>
    <dsp:sp modelId="{9F9FDDBF-3EBC-4B69-95E2-F244DC476453}">
      <dsp:nvSpPr>
        <dsp:cNvPr id="0" name=""/>
        <dsp:cNvSpPr/>
      </dsp:nvSpPr>
      <dsp:spPr>
        <a:xfrm rot="10800000">
          <a:off x="3488095" y="1985155"/>
          <a:ext cx="1685435" cy="1685435"/>
        </a:xfrm>
        <a:prstGeom prst="pieWedg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500" kern="1200" dirty="0"/>
        </a:p>
      </dsp:txBody>
      <dsp:txXfrm rot="10800000">
        <a:off x="3488095" y="1985155"/>
        <a:ext cx="1191783" cy="1191783"/>
      </dsp:txXfrm>
    </dsp:sp>
    <dsp:sp modelId="{25324D64-7A22-4047-832A-A6F9D4347939}">
      <dsp:nvSpPr>
        <dsp:cNvPr id="0" name=""/>
        <dsp:cNvSpPr/>
      </dsp:nvSpPr>
      <dsp:spPr>
        <a:xfrm rot="16200000">
          <a:off x="1724810" y="1985155"/>
          <a:ext cx="1685435" cy="1685435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500" kern="1200" dirty="0"/>
            <a:t>Navedi prilagodbe prikazanih organizama.</a:t>
          </a:r>
        </a:p>
      </dsp:txBody>
      <dsp:txXfrm rot="5400000">
        <a:off x="2218462" y="1985155"/>
        <a:ext cx="1191783" cy="1191783"/>
      </dsp:txXfrm>
    </dsp:sp>
    <dsp:sp modelId="{7D7AE7CE-D360-42DD-A907-03C0BE571859}">
      <dsp:nvSpPr>
        <dsp:cNvPr id="0" name=""/>
        <dsp:cNvSpPr/>
      </dsp:nvSpPr>
      <dsp:spPr>
        <a:xfrm>
          <a:off x="3158209" y="1595909"/>
          <a:ext cx="581922" cy="50601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2BDEE-A5E0-41A6-B634-74D5BE51BC50}">
      <dsp:nvSpPr>
        <dsp:cNvPr id="0" name=""/>
        <dsp:cNvSpPr/>
      </dsp:nvSpPr>
      <dsp:spPr>
        <a:xfrm rot="10800000">
          <a:off x="3158209" y="1790532"/>
          <a:ext cx="581922" cy="506019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69830-52E8-4987-BE12-0880BFAECC7F}">
      <dsp:nvSpPr>
        <dsp:cNvPr id="0" name=""/>
        <dsp:cNvSpPr/>
      </dsp:nvSpPr>
      <dsp:spPr>
        <a:xfrm>
          <a:off x="855135" y="0"/>
          <a:ext cx="5493585" cy="5493585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2A301A-E388-4B19-98DC-F0E90911BDA4}">
      <dsp:nvSpPr>
        <dsp:cNvPr id="0" name=""/>
        <dsp:cNvSpPr/>
      </dsp:nvSpPr>
      <dsp:spPr>
        <a:xfrm>
          <a:off x="3601928" y="549894"/>
          <a:ext cx="3570830" cy="7811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kern="1200" dirty="0"/>
            <a:t>Objasni utječu li promjene uvjeta na Zemlji na živa bića.</a:t>
          </a:r>
        </a:p>
      </dsp:txBody>
      <dsp:txXfrm>
        <a:off x="3640059" y="588025"/>
        <a:ext cx="3494568" cy="704857"/>
      </dsp:txXfrm>
    </dsp:sp>
    <dsp:sp modelId="{4FF19323-51F3-4D1F-AD36-1AD9A8742369}">
      <dsp:nvSpPr>
        <dsp:cNvPr id="0" name=""/>
        <dsp:cNvSpPr/>
      </dsp:nvSpPr>
      <dsp:spPr>
        <a:xfrm>
          <a:off x="3601928" y="1428653"/>
          <a:ext cx="3570830" cy="7811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kern="1200" dirty="0"/>
            <a:t>Što sve možemo otkriti proučavajući fosilne ostatke?</a:t>
          </a:r>
        </a:p>
      </dsp:txBody>
      <dsp:txXfrm>
        <a:off x="3640059" y="1466784"/>
        <a:ext cx="3494568" cy="704857"/>
      </dsp:txXfrm>
    </dsp:sp>
    <dsp:sp modelId="{FA019041-6877-4D96-9B69-F49E0B6EEE3D}">
      <dsp:nvSpPr>
        <dsp:cNvPr id="0" name=""/>
        <dsp:cNvSpPr/>
      </dsp:nvSpPr>
      <dsp:spPr>
        <a:xfrm>
          <a:off x="3601928" y="2307412"/>
          <a:ext cx="3570830" cy="7811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kern="1200" dirty="0"/>
            <a:t>Što su živi fosili?</a:t>
          </a:r>
        </a:p>
      </dsp:txBody>
      <dsp:txXfrm>
        <a:off x="3640059" y="2345543"/>
        <a:ext cx="3494568" cy="704857"/>
      </dsp:txXfrm>
    </dsp:sp>
    <dsp:sp modelId="{5AB36EC9-202D-47BE-9FAD-F8E218D9DE99}">
      <dsp:nvSpPr>
        <dsp:cNvPr id="0" name=""/>
        <dsp:cNvSpPr/>
      </dsp:nvSpPr>
      <dsp:spPr>
        <a:xfrm>
          <a:off x="3601928" y="3186172"/>
          <a:ext cx="3570830" cy="7811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kern="1200" dirty="0"/>
            <a:t>Koje je prilagodbe na život u tlu razvila krtica?</a:t>
          </a:r>
        </a:p>
      </dsp:txBody>
      <dsp:txXfrm>
        <a:off x="3640059" y="3224303"/>
        <a:ext cx="3494568" cy="704857"/>
      </dsp:txXfrm>
    </dsp:sp>
    <dsp:sp modelId="{A13A48A6-ABBD-475D-856C-07234A334307}">
      <dsp:nvSpPr>
        <dsp:cNvPr id="0" name=""/>
        <dsp:cNvSpPr/>
      </dsp:nvSpPr>
      <dsp:spPr>
        <a:xfrm>
          <a:off x="3601928" y="4064931"/>
          <a:ext cx="3570830" cy="7811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900" kern="1200" dirty="0"/>
            <a:t>Na primjeru mrava i lisnih uši objasni što je simbioza.</a:t>
          </a:r>
        </a:p>
      </dsp:txBody>
      <dsp:txXfrm>
        <a:off x="3640059" y="4103062"/>
        <a:ext cx="3494568" cy="704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1057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80002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2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255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428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386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80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6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00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047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1250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00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16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23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371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81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6330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05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493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462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4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82022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33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552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75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9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656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41340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37497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56241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5588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0228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986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BB80-909D-4A9B-977E-369B77976EB8}" type="datetimeFigureOut">
              <a:rPr lang="hr-HR" smtClean="0"/>
              <a:t>3.5.2020.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460DE-7504-492D-8852-9A0B2C130102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2084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3CF80-31DD-4730-87BE-7D589805271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C807C-9626-40FE-86A1-F10B3258CA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5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emf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/>
          <p:cNvSpPr/>
          <p:nvPr/>
        </p:nvSpPr>
        <p:spPr>
          <a:xfrm>
            <a:off x="2546536" y="1613885"/>
            <a:ext cx="38946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000" b="1" dirty="0">
                <a:solidFill>
                  <a:prstClr val="black"/>
                </a:solidFill>
                <a:latin typeface="Calibri Light" panose="020F0302020204030204"/>
              </a:rPr>
              <a:t>ŽIVOT NA TLU I U TLU</a:t>
            </a:r>
            <a:br>
              <a:rPr lang="hr-HR" sz="3000" b="1" dirty="0">
                <a:solidFill>
                  <a:prstClr val="black"/>
                </a:solidFill>
                <a:latin typeface="Calibri Light" panose="020F0302020204030204"/>
              </a:rPr>
            </a:br>
            <a:r>
              <a:rPr lang="hr-HR" sz="3000" dirty="0">
                <a:solidFill>
                  <a:prstClr val="black"/>
                </a:solidFill>
                <a:latin typeface="Calibri Light" panose="020F0302020204030204"/>
              </a:rPr>
              <a:t>Evolucija i prilagodbe organizama životu na tlu i u tlu</a:t>
            </a:r>
            <a:endParaRPr lang="hr-HR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TekstniOkvir 2"/>
          <p:cNvSpPr txBox="1"/>
          <p:nvPr/>
        </p:nvSpPr>
        <p:spPr>
          <a:xfrm>
            <a:off x="2727552" y="3911435"/>
            <a:ext cx="413833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  <a:hlinkClick r:id="rId3" action="ppaction://hlinksldjump"/>
              </a:rPr>
              <a:t>Razvoj života na kopnu</a:t>
            </a:r>
            <a:endParaRPr lang="hr-HR" sz="13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  <a:hlinkClick r:id="rId4" action="ppaction://hlinksldjump"/>
              </a:rPr>
              <a:t>Ostatci organizama koji su živjeli na tlu</a:t>
            </a:r>
            <a:endParaRPr lang="hr-HR" sz="13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  <a:hlinkClick r:id="rId5" action="ppaction://hlinksldjump"/>
              </a:rPr>
              <a:t>Nisu se promijenili, ali su opstali</a:t>
            </a:r>
            <a:endParaRPr lang="hr-HR" sz="13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  <a:hlinkClick r:id="rId5" action="ppaction://hlinksldjump"/>
              </a:rPr>
              <a:t>Prilagodbe organizama životu na tlu i u tlu</a:t>
            </a:r>
            <a:endParaRPr lang="hr-HR" sz="13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</a:rPr>
              <a:t>Kretanje po tlu</a:t>
            </a: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</a:rPr>
              <a:t>Bogatstvo živih bića na tlu i u tlu</a:t>
            </a:r>
          </a:p>
          <a:p>
            <a:pPr marL="257175" indent="-257175" algn="ctr">
              <a:buFontTx/>
              <a:buAutoNum type="arabicPeriod"/>
            </a:pPr>
            <a:r>
              <a:rPr lang="hr-HR" sz="1350" dirty="0">
                <a:solidFill>
                  <a:prstClr val="black"/>
                </a:solidFill>
                <a:latin typeface="Calibri" panose="020F0502020204030204"/>
              </a:rPr>
              <a:t>Tlo je bitno za razvoj biljaka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E050CE-E470-4F90-957C-E66983923F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117" y="347982"/>
            <a:ext cx="4725601" cy="6176166"/>
          </a:xfrm>
          <a:prstGeom prst="rect">
            <a:avLst/>
          </a:prstGeom>
        </p:spPr>
      </p:pic>
      <p:sp>
        <p:nvSpPr>
          <p:cNvPr id="5" name="Pravokutnik 4"/>
          <p:cNvSpPr/>
          <p:nvPr/>
        </p:nvSpPr>
        <p:spPr>
          <a:xfrm>
            <a:off x="2510718" y="73876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Hoćeš li ikada početi shvaćati značenje tla pod svojim nogama? Sve je sveto – od zrnca pijeska do planine. Na ovoj zemlji jučer i sutra postoje vječno. Mi, domorodci, čuvari smo ovih svetih mjesta.</a:t>
            </a:r>
            <a:br>
              <a:rPr kumimoji="0" lang="hr-HR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hr-HR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                        </a:t>
            </a:r>
            <a:r>
              <a:rPr kumimoji="0" lang="hr-HR" sz="1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Peter Plavi Oblak</a:t>
            </a:r>
            <a:r>
              <a:rPr kumimoji="0" lang="hr-HR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hr-HR" sz="1400" b="1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Mohausk</a:t>
            </a:r>
            <a:br>
              <a:rPr kumimoji="0" lang="hr-HR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62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/>
          <p:cNvSpPr txBox="1"/>
          <p:nvPr/>
        </p:nvSpPr>
        <p:spPr>
          <a:xfrm>
            <a:off x="860612" y="591670"/>
            <a:ext cx="3832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RAZVOJ ŽIVOTA NA KOPNU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CD7AB8FD-7D63-4DD2-A0B6-820104923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837" y="2445808"/>
            <a:ext cx="5960409" cy="3764359"/>
          </a:xfrm>
          <a:prstGeom prst="rect">
            <a:avLst/>
          </a:prstGeom>
        </p:spPr>
      </p:pic>
      <p:sp>
        <p:nvSpPr>
          <p:cNvPr id="5" name="TekstniOkvir 4"/>
          <p:cNvSpPr txBox="1"/>
          <p:nvPr/>
        </p:nvSpPr>
        <p:spPr>
          <a:xfrm>
            <a:off x="652183" y="1129553"/>
            <a:ext cx="808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hr-HR" dirty="0"/>
              <a:t>velike </a:t>
            </a:r>
            <a:r>
              <a:rPr lang="hr-HR" b="1" dirty="0"/>
              <a:t>promjene</a:t>
            </a:r>
            <a:r>
              <a:rPr lang="hr-HR" dirty="0"/>
              <a:t> u temperaturi zraka ili količini padalina utjecali su na organizme</a:t>
            </a:r>
          </a:p>
        </p:txBody>
      </p:sp>
      <p:sp>
        <p:nvSpPr>
          <p:cNvPr id="6" name="TekstniOkvir 5"/>
          <p:cNvSpPr txBox="1"/>
          <p:nvPr/>
        </p:nvSpPr>
        <p:spPr>
          <a:xfrm>
            <a:off x="1135062" y="1649181"/>
            <a:ext cx="735003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Što se događa s organizmima koji se </a:t>
            </a:r>
            <a:r>
              <a:rPr lang="hr-HR" b="1" dirty="0"/>
              <a:t>ne mogu prilagoditi </a:t>
            </a:r>
            <a:r>
              <a:rPr lang="hr-HR" dirty="0"/>
              <a:t>promjenama u okolišu?</a:t>
            </a:r>
          </a:p>
        </p:txBody>
      </p:sp>
      <p:pic>
        <p:nvPicPr>
          <p:cNvPr id="7" name="Picture 3" descr="F:\Smiley 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02" y="1498885"/>
            <a:ext cx="912066" cy="6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19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2740A58-29E9-435D-A93B-83EB7B066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06" y="1365372"/>
            <a:ext cx="2339788" cy="1604447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793376" y="658906"/>
            <a:ext cx="6010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OSTATCI ORGANIZAMA KOJI SU ŽIVJELI NA TLU</a:t>
            </a:r>
          </a:p>
        </p:txBody>
      </p:sp>
      <p:pic>
        <p:nvPicPr>
          <p:cNvPr id="4" name="Picture 3" descr="F:\Smiley 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646" y="1365372"/>
            <a:ext cx="912066" cy="6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niOkvir 4"/>
          <p:cNvSpPr txBox="1"/>
          <p:nvPr/>
        </p:nvSpPr>
        <p:spPr>
          <a:xfrm>
            <a:off x="4042711" y="1484728"/>
            <a:ext cx="4416711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Što su fosili?</a:t>
            </a:r>
          </a:p>
        </p:txBody>
      </p:sp>
      <p:sp>
        <p:nvSpPr>
          <p:cNvPr id="6" name="TekstniOkvir 5"/>
          <p:cNvSpPr txBox="1"/>
          <p:nvPr/>
        </p:nvSpPr>
        <p:spPr>
          <a:xfrm>
            <a:off x="4042712" y="2075047"/>
            <a:ext cx="441671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Koje </a:t>
            </a:r>
            <a:r>
              <a:rPr lang="hr-HR" b="1" dirty="0"/>
              <a:t>informacije</a:t>
            </a:r>
            <a:r>
              <a:rPr lang="hr-HR" dirty="0"/>
              <a:t> možemo doznati proučavajući fosile?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92196BA8-575E-4570-8ADE-BF37FD2464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966" y="3791185"/>
            <a:ext cx="3209893" cy="2596167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FA8E980C-36B2-4423-9262-106E2E091C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6858" y="3791184"/>
            <a:ext cx="2587659" cy="2588142"/>
          </a:xfrm>
          <a:prstGeom prst="rect">
            <a:avLst/>
          </a:prstGeom>
        </p:spPr>
      </p:pic>
      <p:sp>
        <p:nvSpPr>
          <p:cNvPr id="9" name="TekstniOkvir 8"/>
          <p:cNvSpPr txBox="1"/>
          <p:nvPr/>
        </p:nvSpPr>
        <p:spPr>
          <a:xfrm>
            <a:off x="793377" y="3144855"/>
            <a:ext cx="7666046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Pretpostavi što su paleontolozi zaključili o klimi toga vremena pronalaskom ostataka vunastoga mamuta u ledu (u usporedbi s afričkim slonom).</a:t>
            </a:r>
          </a:p>
        </p:txBody>
      </p:sp>
    </p:spTree>
    <p:extLst>
      <p:ext uri="{BB962C8B-B14F-4D97-AF65-F5344CB8AC3E}">
        <p14:creationId xmlns:p14="http://schemas.microsoft.com/office/powerpoint/2010/main" val="17127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847165" y="712694"/>
            <a:ext cx="509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NISU SE PROMIJENILI, ALI SU OPSTALI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9703930-16DF-4B30-BF83-9FA0E5A11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20082" y="1954594"/>
            <a:ext cx="3899647" cy="2645481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3492647" y="1327510"/>
            <a:ext cx="5368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hr-HR" dirty="0"/>
              <a:t>neke vrste </a:t>
            </a:r>
            <a:r>
              <a:rPr lang="hr-HR" b="1" dirty="0"/>
              <a:t>nisu se mijenjale </a:t>
            </a:r>
            <a:r>
              <a:rPr lang="hr-HR" dirty="0"/>
              <a:t>tijekom milijuna godina</a:t>
            </a:r>
            <a:endParaRPr lang="hr-HR" b="1" dirty="0"/>
          </a:p>
        </p:txBody>
      </p:sp>
      <p:sp>
        <p:nvSpPr>
          <p:cNvPr id="6" name="TekstniOkvir 5"/>
          <p:cNvSpPr txBox="1"/>
          <p:nvPr/>
        </p:nvSpPr>
        <p:spPr>
          <a:xfrm>
            <a:off x="3701704" y="3564962"/>
            <a:ext cx="223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GINKO</a:t>
            </a:r>
          </a:p>
        </p:txBody>
      </p:sp>
      <p:sp>
        <p:nvSpPr>
          <p:cNvPr id="7" name="TekstniOkvir 6"/>
          <p:cNvSpPr txBox="1"/>
          <p:nvPr/>
        </p:nvSpPr>
        <p:spPr>
          <a:xfrm>
            <a:off x="4020671" y="1840756"/>
            <a:ext cx="484094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Kako nazivamo vrste koje se godinama nisu mijenjale?</a:t>
            </a:r>
          </a:p>
        </p:txBody>
      </p:sp>
      <p:pic>
        <p:nvPicPr>
          <p:cNvPr id="8" name="Picture 3" descr="F:\Smiley 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626" y="1965896"/>
            <a:ext cx="912066" cy="6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niOkvir 8"/>
          <p:cNvSpPr txBox="1"/>
          <p:nvPr/>
        </p:nvSpPr>
        <p:spPr>
          <a:xfrm>
            <a:off x="3701704" y="3965400"/>
            <a:ext cx="4782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hr-HR" dirty="0"/>
              <a:t>vrsta ljekovitih svojstava</a:t>
            </a:r>
          </a:p>
        </p:txBody>
      </p:sp>
      <p:sp>
        <p:nvSpPr>
          <p:cNvPr id="10" name="TekstniOkvir 9"/>
          <p:cNvSpPr txBox="1"/>
          <p:nvPr/>
        </p:nvSpPr>
        <p:spPr>
          <a:xfrm>
            <a:off x="4020671" y="2702859"/>
            <a:ext cx="484094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Navedi neke životinjske vrste koje ubrajamo u žive fosile.</a:t>
            </a:r>
          </a:p>
        </p:txBody>
      </p:sp>
    </p:spTree>
    <p:extLst>
      <p:ext uri="{BB962C8B-B14F-4D97-AF65-F5344CB8AC3E}">
        <p14:creationId xmlns:p14="http://schemas.microsoft.com/office/powerpoint/2010/main" val="89147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874059" y="658906"/>
            <a:ext cx="627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PRILAGODBE ORGANIZAMA ŽIVOTU NA TLU I U TLU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874059" y="1129553"/>
            <a:ext cx="356347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kretanje omogućuju </a:t>
            </a:r>
            <a:r>
              <a:rPr kumimoji="0" lang="hr-H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mišići</a:t>
            </a:r>
          </a:p>
        </p:txBody>
      </p:sp>
      <p:graphicFrame>
        <p:nvGraphicFramePr>
          <p:cNvPr id="4" name="Dijagram 3"/>
          <p:cNvGraphicFramePr/>
          <p:nvPr>
            <p:extLst>
              <p:ext uri="{D42A27DB-BD31-4B8C-83A1-F6EECF244321}">
                <p14:modId xmlns:p14="http://schemas.microsoft.com/office/powerpoint/2010/main" val="2236211262"/>
              </p:ext>
            </p:extLst>
          </p:nvPr>
        </p:nvGraphicFramePr>
        <p:xfrm>
          <a:off x="860611" y="1741857"/>
          <a:ext cx="6898341" cy="3892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kstniOkvir 7"/>
          <p:cNvSpPr txBox="1"/>
          <p:nvPr/>
        </p:nvSpPr>
        <p:spPr>
          <a:xfrm>
            <a:off x="336176" y="1799914"/>
            <a:ext cx="2743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sz="1600" dirty="0"/>
              <a:t>prednje noge poput </a:t>
            </a:r>
          </a:p>
          <a:p>
            <a:pPr lvl="0"/>
            <a:r>
              <a:rPr lang="hr-HR" sz="1600" dirty="0"/>
              <a:t>       malih lopata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sz="1600" dirty="0"/>
              <a:t>male uške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sz="1600" dirty="0"/>
              <a:t>kratko krzno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sz="1600" dirty="0"/>
              <a:t>zakržljale oči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sz="1600" dirty="0"/>
              <a:t>razvijen osjet mirisa i dodira</a:t>
            </a:r>
          </a:p>
        </p:txBody>
      </p:sp>
      <p:sp>
        <p:nvSpPr>
          <p:cNvPr id="9" name="TekstniOkvir 8"/>
          <p:cNvSpPr txBox="1"/>
          <p:nvPr/>
        </p:nvSpPr>
        <p:spPr>
          <a:xfrm>
            <a:off x="6004112" y="1784525"/>
            <a:ext cx="2568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crvolik oblik tijela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stvara humus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diše vlažnom kožom</a:t>
            </a:r>
          </a:p>
        </p:txBody>
      </p:sp>
      <p:sp>
        <p:nvSpPr>
          <p:cNvPr id="10" name="TekstniOkvir 9"/>
          <p:cNvSpPr txBox="1"/>
          <p:nvPr/>
        </p:nvSpPr>
        <p:spPr>
          <a:xfrm>
            <a:off x="6017559" y="3927071"/>
            <a:ext cx="2554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kukac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jede dijelove biljaka</a:t>
            </a:r>
          </a:p>
          <a:p>
            <a:pPr lvl="0"/>
            <a:r>
              <a:rPr lang="hr-HR" dirty="0"/>
              <a:t>      i druge kukce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hr-HR" dirty="0"/>
              <a:t>može letjeti</a:t>
            </a:r>
          </a:p>
        </p:txBody>
      </p:sp>
      <p:sp>
        <p:nvSpPr>
          <p:cNvPr id="12" name="Pravokutnik 11"/>
          <p:cNvSpPr/>
          <p:nvPr/>
        </p:nvSpPr>
        <p:spPr>
          <a:xfrm>
            <a:off x="336176" y="1817346"/>
            <a:ext cx="2178424" cy="1873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Pravokutnik 12"/>
          <p:cNvSpPr/>
          <p:nvPr/>
        </p:nvSpPr>
        <p:spPr>
          <a:xfrm>
            <a:off x="6104963" y="1696322"/>
            <a:ext cx="2178424" cy="1873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avokutnik 13"/>
          <p:cNvSpPr/>
          <p:nvPr/>
        </p:nvSpPr>
        <p:spPr>
          <a:xfrm>
            <a:off x="6104963" y="3760379"/>
            <a:ext cx="2178424" cy="1873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5" name="Picture 3" descr="F:\Smiley 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990" y="3927071"/>
            <a:ext cx="912066" cy="6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30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860612" y="699247"/>
            <a:ext cx="599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POVEZANOST ŽIVIH BIĆA NA TLU I U TLU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2C57850-42E8-4703-8C41-A3093D3773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786" y="1294596"/>
            <a:ext cx="6352144" cy="4285933"/>
          </a:xfrm>
          <a:prstGeom prst="rect">
            <a:avLst/>
          </a:prstGeom>
        </p:spPr>
      </p:pic>
      <p:sp>
        <p:nvSpPr>
          <p:cNvPr id="4" name="TekstniOkvir 3"/>
          <p:cNvSpPr txBox="1"/>
          <p:nvPr/>
        </p:nvSpPr>
        <p:spPr>
          <a:xfrm>
            <a:off x="1285786" y="1294596"/>
            <a:ext cx="562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bg1"/>
                </a:solidFill>
              </a:rPr>
              <a:t>SIMBIOZA</a:t>
            </a:r>
          </a:p>
        </p:txBody>
      </p:sp>
      <p:sp>
        <p:nvSpPr>
          <p:cNvPr id="5" name="TekstniOkvir 4"/>
          <p:cNvSpPr txBox="1"/>
          <p:nvPr/>
        </p:nvSpPr>
        <p:spPr>
          <a:xfrm>
            <a:off x="1550569" y="1663928"/>
            <a:ext cx="5822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hr-HR" dirty="0">
                <a:solidFill>
                  <a:schemeClr val="bg1"/>
                </a:solidFill>
              </a:rPr>
              <a:t>zajednica u kojoj oba organizma međusobno imaju korist</a:t>
            </a:r>
          </a:p>
        </p:txBody>
      </p:sp>
      <p:sp>
        <p:nvSpPr>
          <p:cNvPr id="6" name="Elipsasti oblačić 5"/>
          <p:cNvSpPr/>
          <p:nvPr/>
        </p:nvSpPr>
        <p:spPr>
          <a:xfrm>
            <a:off x="5338482" y="2033260"/>
            <a:ext cx="2034664" cy="1419041"/>
          </a:xfrm>
          <a:prstGeom prst="wedgeEllipseCallout">
            <a:avLst>
              <a:gd name="adj1" fmla="val -56522"/>
              <a:gd name="adj2" fmla="val 56814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>
                <a:solidFill>
                  <a:schemeClr val="tx1"/>
                </a:solidFill>
              </a:rPr>
              <a:t>Baš je ukusna  medna rosa!</a:t>
            </a:r>
          </a:p>
        </p:txBody>
      </p:sp>
      <p:sp>
        <p:nvSpPr>
          <p:cNvPr id="7" name="Elipsasti oblačić 6"/>
          <p:cNvSpPr/>
          <p:nvPr/>
        </p:nvSpPr>
        <p:spPr>
          <a:xfrm>
            <a:off x="121024" y="4020671"/>
            <a:ext cx="2514600" cy="1559858"/>
          </a:xfrm>
          <a:prstGeom prst="wedgeEllipseCallout">
            <a:avLst>
              <a:gd name="adj1" fmla="val 50290"/>
              <a:gd name="adj2" fmla="val -45259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>
                <a:solidFill>
                  <a:schemeClr val="tx1"/>
                </a:solidFill>
              </a:rPr>
              <a:t>Ekipo, na sigurnom smo od bubamara dok je mrav u blizini!</a:t>
            </a:r>
          </a:p>
        </p:txBody>
      </p:sp>
    </p:spTree>
    <p:extLst>
      <p:ext uri="{BB962C8B-B14F-4D97-AF65-F5344CB8AC3E}">
        <p14:creationId xmlns:p14="http://schemas.microsoft.com/office/powerpoint/2010/main" val="22148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6DD0A8D5-56CD-4588-8F78-F61C1799B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305" y="1194509"/>
            <a:ext cx="6084234" cy="2820723"/>
          </a:xfrm>
          <a:prstGeom prst="rect">
            <a:avLst/>
          </a:prstGeom>
        </p:spPr>
      </p:pic>
      <p:sp>
        <p:nvSpPr>
          <p:cNvPr id="2" name="TekstniOkvir 1"/>
          <p:cNvSpPr txBox="1"/>
          <p:nvPr/>
        </p:nvSpPr>
        <p:spPr>
          <a:xfrm>
            <a:off x="766482" y="578224"/>
            <a:ext cx="4840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/>
              <a:t>TLO JE BITNO ZA RAZVOJ BILJAKA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766482" y="1169895"/>
            <a:ext cx="461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hr-HR" b="1" dirty="0"/>
              <a:t>KLIJANJE </a:t>
            </a:r>
            <a:r>
              <a:rPr lang="hr-HR" dirty="0"/>
              <a:t>- razvoj mlade biljke iz sjemenke</a:t>
            </a:r>
          </a:p>
        </p:txBody>
      </p:sp>
      <p:sp>
        <p:nvSpPr>
          <p:cNvPr id="5" name="TekstniOkvir 4"/>
          <p:cNvSpPr txBox="1"/>
          <p:nvPr/>
        </p:nvSpPr>
        <p:spPr>
          <a:xfrm>
            <a:off x="974305" y="4258284"/>
            <a:ext cx="681934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dirty="0"/>
              <a:t>Koji sve čimbenici mogu utjecati na klijanje, rast i razvoj biljke?</a:t>
            </a:r>
          </a:p>
        </p:txBody>
      </p:sp>
      <p:pic>
        <p:nvPicPr>
          <p:cNvPr id="6" name="Picture 3" descr="F:\Smiley 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63" y="3927385"/>
            <a:ext cx="912066" cy="6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niOkvir 6"/>
          <p:cNvSpPr txBox="1"/>
          <p:nvPr/>
        </p:nvSpPr>
        <p:spPr>
          <a:xfrm>
            <a:off x="974305" y="4778481"/>
            <a:ext cx="6819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hr-HR" dirty="0"/>
              <a:t>biljke s pomoću </a:t>
            </a:r>
            <a:r>
              <a:rPr lang="hr-HR" b="1" dirty="0"/>
              <a:t>svjetlosti</a:t>
            </a:r>
            <a:r>
              <a:rPr lang="hr-HR" dirty="0"/>
              <a:t> same sebi stvaraju hranu, a iz tla s pomoću korijena uzimaju </a:t>
            </a:r>
            <a:r>
              <a:rPr lang="hr-HR" b="1" dirty="0"/>
              <a:t>vodu</a:t>
            </a:r>
            <a:r>
              <a:rPr lang="hr-HR" dirty="0"/>
              <a:t> i druge </a:t>
            </a:r>
            <a:r>
              <a:rPr lang="hr-HR" b="1" dirty="0"/>
              <a:t>tvari </a:t>
            </a:r>
            <a:r>
              <a:rPr lang="hr-HR" dirty="0"/>
              <a:t>potrebne za rast i razvoj</a:t>
            </a:r>
          </a:p>
        </p:txBody>
      </p:sp>
    </p:spTree>
    <p:extLst>
      <p:ext uri="{BB962C8B-B14F-4D97-AF65-F5344CB8AC3E}">
        <p14:creationId xmlns:p14="http://schemas.microsoft.com/office/powerpoint/2010/main" val="29201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726141" y="672353"/>
            <a:ext cx="4141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PONAVLJANJE</a:t>
            </a:r>
          </a:p>
        </p:txBody>
      </p:sp>
      <p:graphicFrame>
        <p:nvGraphicFramePr>
          <p:cNvPr id="3" name="Dijagram 2"/>
          <p:cNvGraphicFramePr/>
          <p:nvPr>
            <p:extLst>
              <p:ext uri="{D42A27DB-BD31-4B8C-83A1-F6EECF244321}">
                <p14:modId xmlns:p14="http://schemas.microsoft.com/office/powerpoint/2010/main" val="1352341220"/>
              </p:ext>
            </p:extLst>
          </p:nvPr>
        </p:nvGraphicFramePr>
        <p:xfrm>
          <a:off x="416860" y="863280"/>
          <a:ext cx="8027894" cy="5493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Zaobljeni pravokutnik 4"/>
          <p:cNvSpPr/>
          <p:nvPr/>
        </p:nvSpPr>
        <p:spPr>
          <a:xfrm>
            <a:off x="3957918" y="2286000"/>
            <a:ext cx="3666564" cy="838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Zaobljeni pravokutnik 5"/>
          <p:cNvSpPr/>
          <p:nvPr/>
        </p:nvSpPr>
        <p:spPr>
          <a:xfrm>
            <a:off x="4009465" y="3149742"/>
            <a:ext cx="3666564" cy="838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Zaobljeni pravokutnik 6"/>
          <p:cNvSpPr/>
          <p:nvPr/>
        </p:nvSpPr>
        <p:spPr>
          <a:xfrm>
            <a:off x="3957918" y="1422258"/>
            <a:ext cx="3666564" cy="838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Zaobljeni pravokutnik 7"/>
          <p:cNvSpPr/>
          <p:nvPr/>
        </p:nvSpPr>
        <p:spPr>
          <a:xfrm>
            <a:off x="4009465" y="4000722"/>
            <a:ext cx="3666564" cy="838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Zaobljeni pravokutnik 8"/>
          <p:cNvSpPr/>
          <p:nvPr/>
        </p:nvSpPr>
        <p:spPr>
          <a:xfrm>
            <a:off x="4009465" y="4851702"/>
            <a:ext cx="3666564" cy="838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0" name="Picture 4" descr="F:\smiley 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201" y="979308"/>
            <a:ext cx="7407830" cy="517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82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ema sustava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sustava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sustav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Tema sustava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sustava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sustava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400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Tema sustava Office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Ljubljanica</dc:creator>
  <cp:lastModifiedBy>Ana Kodžoman</cp:lastModifiedBy>
  <cp:revision>9</cp:revision>
  <dcterms:created xsi:type="dcterms:W3CDTF">2019-07-05T05:33:23Z</dcterms:created>
  <dcterms:modified xsi:type="dcterms:W3CDTF">2020-05-03T18:31:58Z</dcterms:modified>
</cp:coreProperties>
</file>