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1" r:id="rId2"/>
    <p:sldId id="256" r:id="rId3"/>
    <p:sldId id="264" r:id="rId4"/>
    <p:sldId id="258" r:id="rId5"/>
    <p:sldId id="265" r:id="rId6"/>
    <p:sldId id="269" r:id="rId7"/>
    <p:sldId id="266" r:id="rId8"/>
    <p:sldId id="270" r:id="rId9"/>
    <p:sldId id="261" r:id="rId10"/>
    <p:sldId id="259" r:id="rId11"/>
    <p:sldId id="263" r:id="rId12"/>
    <p:sldId id="268" r:id="rId13"/>
    <p:sldId id="262" r:id="rId14"/>
    <p:sldId id="267" r:id="rId15"/>
    <p:sldId id="260" r:id="rId16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07AC85-45F6-483B-8912-167990CC393D}" type="datetimeFigureOut">
              <a:rPr lang="sr-Latn-CS" smtClean="0"/>
              <a:pPr/>
              <a:t>1.9.2014</a:t>
            </a:fld>
            <a:endParaRPr lang="hr-HR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57D9E6-6C27-42E0-A0D9-B7FC7616587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07AC85-45F6-483B-8912-167990CC393D}" type="datetimeFigureOut">
              <a:rPr lang="sr-Latn-CS" smtClean="0"/>
              <a:pPr/>
              <a:t>1.9.2014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57D9E6-6C27-42E0-A0D9-B7FC7616587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07AC85-45F6-483B-8912-167990CC393D}" type="datetimeFigureOut">
              <a:rPr lang="sr-Latn-CS" smtClean="0"/>
              <a:pPr/>
              <a:t>1.9.2014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57D9E6-6C27-42E0-A0D9-B7FC7616587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07AC85-45F6-483B-8912-167990CC393D}" type="datetimeFigureOut">
              <a:rPr lang="sr-Latn-CS" smtClean="0"/>
              <a:pPr/>
              <a:t>1.9.2014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57D9E6-6C27-42E0-A0D9-B7FC7616587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07AC85-45F6-483B-8912-167990CC393D}" type="datetimeFigureOut">
              <a:rPr lang="sr-Latn-CS" smtClean="0"/>
              <a:pPr/>
              <a:t>1.9.2014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57D9E6-6C27-42E0-A0D9-B7FC7616587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07AC85-45F6-483B-8912-167990CC393D}" type="datetimeFigureOut">
              <a:rPr lang="sr-Latn-CS" smtClean="0"/>
              <a:pPr/>
              <a:t>1.9.2014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57D9E6-6C27-42E0-A0D9-B7FC7616587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07AC85-45F6-483B-8912-167990CC393D}" type="datetimeFigureOut">
              <a:rPr lang="sr-Latn-CS" smtClean="0"/>
              <a:pPr/>
              <a:t>1.9.2014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57D9E6-6C27-42E0-A0D9-B7FC7616587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07AC85-45F6-483B-8912-167990CC393D}" type="datetimeFigureOut">
              <a:rPr lang="sr-Latn-CS" smtClean="0"/>
              <a:pPr/>
              <a:t>1.9.2014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57D9E6-6C27-42E0-A0D9-B7FC7616587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07AC85-45F6-483B-8912-167990CC393D}" type="datetimeFigureOut">
              <a:rPr lang="sr-Latn-CS" smtClean="0"/>
              <a:pPr/>
              <a:t>1.9.2014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57D9E6-6C27-42E0-A0D9-B7FC7616587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07AC85-45F6-483B-8912-167990CC393D}" type="datetimeFigureOut">
              <a:rPr lang="sr-Latn-CS" smtClean="0"/>
              <a:pPr/>
              <a:t>1.9.2014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57D9E6-6C27-42E0-A0D9-B7FC7616587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07AC85-45F6-483B-8912-167990CC393D}" type="datetimeFigureOut">
              <a:rPr lang="sr-Latn-CS" smtClean="0"/>
              <a:pPr/>
              <a:t>1.9.2014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57D9E6-6C27-42E0-A0D9-B7FC7616587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F07AC85-45F6-483B-8912-167990CC393D}" type="datetimeFigureOut">
              <a:rPr lang="sr-Latn-CS" smtClean="0"/>
              <a:pPr/>
              <a:t>1.9.2014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hr-H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57D9E6-6C27-42E0-A0D9-B7FC7616587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63513" y="-649288"/>
            <a:ext cx="9367838" cy="3417888"/>
          </a:xfrm>
          <a:prstGeom prst="rect">
            <a:avLst/>
          </a:prstGeom>
          <a:solidFill>
            <a:srgbClr val="2F313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147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1988" y="6430963"/>
            <a:ext cx="8620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Podnaslov 1"/>
          <p:cNvSpPr>
            <a:spLocks noGrp="1"/>
          </p:cNvSpPr>
          <p:nvPr>
            <p:ph type="subTitle" idx="1"/>
          </p:nvPr>
        </p:nvSpPr>
        <p:spPr>
          <a:xfrm>
            <a:off x="979488" y="2928938"/>
            <a:ext cx="6430962" cy="1538287"/>
          </a:xfrm>
        </p:spPr>
        <p:txBody>
          <a:bodyPr/>
          <a:lstStyle/>
          <a:p>
            <a:pPr algn="l" eaLnBrk="1" hangingPunct="1">
              <a:spcBef>
                <a:spcPts val="250"/>
              </a:spcBef>
              <a:buFont typeface="Arial" charset="0"/>
              <a:buNone/>
            </a:pPr>
            <a:r>
              <a:rPr lang="hr-HR" sz="4800" b="1" dirty="0" smtClean="0">
                <a:solidFill>
                  <a:srgbClr val="CC00CC"/>
                </a:solidFill>
              </a:rPr>
              <a:t>WIR+ 5</a:t>
            </a:r>
            <a:endParaRPr lang="sl-SI" sz="4800" b="1" dirty="0" smtClean="0"/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361950" y="-114300"/>
            <a:ext cx="7620000" cy="3200400"/>
            <a:chOff x="344" y="0"/>
            <a:chExt cx="4800" cy="2016"/>
          </a:xfrm>
        </p:grpSpPr>
        <p:sp>
          <p:nvSpPr>
            <p:cNvPr id="6150" name="AutoShape 3"/>
            <p:cNvSpPr>
              <a:spLocks noChangeAspect="1" noChangeArrowheads="1" noTextEdit="1"/>
            </p:cNvSpPr>
            <p:nvPr/>
          </p:nvSpPr>
          <p:spPr bwMode="auto">
            <a:xfrm>
              <a:off x="344" y="0"/>
              <a:ext cx="4800" cy="20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6151" name="Freeform 5"/>
            <p:cNvSpPr>
              <a:spLocks noEditPoints="1"/>
            </p:cNvSpPr>
            <p:nvPr/>
          </p:nvSpPr>
          <p:spPr bwMode="auto">
            <a:xfrm>
              <a:off x="905" y="405"/>
              <a:ext cx="3046" cy="1070"/>
            </a:xfrm>
            <a:custGeom>
              <a:avLst/>
              <a:gdLst>
                <a:gd name="T0" fmla="*/ 170 w 5066"/>
                <a:gd name="T1" fmla="*/ 644 h 1778"/>
                <a:gd name="T2" fmla="*/ 435 w 5066"/>
                <a:gd name="T3" fmla="*/ 344 h 1778"/>
                <a:gd name="T4" fmla="*/ 450 w 5066"/>
                <a:gd name="T5" fmla="*/ 276 h 1778"/>
                <a:gd name="T6" fmla="*/ 544 w 5066"/>
                <a:gd name="T7" fmla="*/ 644 h 1778"/>
                <a:gd name="T8" fmla="*/ 850 w 5066"/>
                <a:gd name="T9" fmla="*/ 155 h 1778"/>
                <a:gd name="T10" fmla="*/ 897 w 5066"/>
                <a:gd name="T11" fmla="*/ 135 h 1778"/>
                <a:gd name="T12" fmla="*/ 782 w 5066"/>
                <a:gd name="T13" fmla="*/ 0 h 1778"/>
                <a:gd name="T14" fmla="*/ 631 w 5066"/>
                <a:gd name="T15" fmla="*/ 389 h 1778"/>
                <a:gd name="T16" fmla="*/ 622 w 5066"/>
                <a:gd name="T17" fmla="*/ 457 h 1778"/>
                <a:gd name="T18" fmla="*/ 513 w 5066"/>
                <a:gd name="T19" fmla="*/ 1 h 1778"/>
                <a:gd name="T20" fmla="*/ 287 w 5066"/>
                <a:gd name="T21" fmla="*/ 389 h 1778"/>
                <a:gd name="T22" fmla="*/ 274 w 5066"/>
                <a:gd name="T23" fmla="*/ 457 h 1778"/>
                <a:gd name="T24" fmla="*/ 195 w 5066"/>
                <a:gd name="T25" fmla="*/ 52 h 1778"/>
                <a:gd name="T26" fmla="*/ 0 w 5066"/>
                <a:gd name="T27" fmla="*/ 0 h 1778"/>
                <a:gd name="T28" fmla="*/ 23 w 5066"/>
                <a:gd name="T29" fmla="*/ 135 h 1778"/>
                <a:gd name="T30" fmla="*/ 170 w 5066"/>
                <a:gd name="T31" fmla="*/ 644 h 1778"/>
                <a:gd name="T32" fmla="*/ 939 w 5066"/>
                <a:gd name="T33" fmla="*/ 644 h 1778"/>
                <a:gd name="T34" fmla="*/ 1225 w 5066"/>
                <a:gd name="T35" fmla="*/ 644 h 1778"/>
                <a:gd name="T36" fmla="*/ 1158 w 5066"/>
                <a:gd name="T37" fmla="*/ 509 h 1778"/>
                <a:gd name="T38" fmla="*/ 1225 w 5066"/>
                <a:gd name="T39" fmla="*/ 135 h 1778"/>
                <a:gd name="T40" fmla="*/ 939 w 5066"/>
                <a:gd name="T41" fmla="*/ 0 h 1778"/>
                <a:gd name="T42" fmla="*/ 1006 w 5066"/>
                <a:gd name="T43" fmla="*/ 135 h 1778"/>
                <a:gd name="T44" fmla="*/ 939 w 5066"/>
                <a:gd name="T45" fmla="*/ 509 h 1778"/>
                <a:gd name="T46" fmla="*/ 939 w 5066"/>
                <a:gd name="T47" fmla="*/ 644 h 1778"/>
                <a:gd name="T48" fmla="*/ 1337 w 5066"/>
                <a:gd name="T49" fmla="*/ 644 h 1778"/>
                <a:gd name="T50" fmla="*/ 1498 w 5066"/>
                <a:gd name="T51" fmla="*/ 427 h 1778"/>
                <a:gd name="T52" fmla="*/ 1577 w 5066"/>
                <a:gd name="T53" fmla="*/ 451 h 1778"/>
                <a:gd name="T54" fmla="*/ 1744 w 5066"/>
                <a:gd name="T55" fmla="*/ 644 h 1778"/>
                <a:gd name="T56" fmla="*/ 1831 w 5066"/>
                <a:gd name="T57" fmla="*/ 509 h 1778"/>
                <a:gd name="T58" fmla="*/ 1777 w 5066"/>
                <a:gd name="T59" fmla="*/ 488 h 1778"/>
                <a:gd name="T60" fmla="*/ 1697 w 5066"/>
                <a:gd name="T61" fmla="*/ 372 h 1778"/>
                <a:gd name="T62" fmla="*/ 1791 w 5066"/>
                <a:gd name="T63" fmla="*/ 202 h 1778"/>
                <a:gd name="T64" fmla="*/ 1279 w 5066"/>
                <a:gd name="T65" fmla="*/ 0 h 1778"/>
                <a:gd name="T66" fmla="*/ 1337 w 5066"/>
                <a:gd name="T67" fmla="*/ 135 h 1778"/>
                <a:gd name="T68" fmla="*/ 1337 w 5066"/>
                <a:gd name="T69" fmla="*/ 644 h 1778"/>
                <a:gd name="T70" fmla="*/ 1498 w 5066"/>
                <a:gd name="T71" fmla="*/ 292 h 1778"/>
                <a:gd name="T72" fmla="*/ 1556 w 5066"/>
                <a:gd name="T73" fmla="*/ 135 h 1778"/>
                <a:gd name="T74" fmla="*/ 1554 w 5066"/>
                <a:gd name="T75" fmla="*/ 292 h 1778"/>
                <a:gd name="T76" fmla="*/ 1498 w 5066"/>
                <a:gd name="T77" fmla="*/ 292 h 1778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5066"/>
                <a:gd name="T118" fmla="*/ 0 h 1778"/>
                <a:gd name="T119" fmla="*/ 5066 w 5066"/>
                <a:gd name="T120" fmla="*/ 1778 h 1778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5066" h="1778">
                  <a:moveTo>
                    <a:pt x="470" y="1778"/>
                  </a:moveTo>
                  <a:lnTo>
                    <a:pt x="470" y="1778"/>
                  </a:lnTo>
                  <a:lnTo>
                    <a:pt x="980" y="1778"/>
                  </a:lnTo>
                  <a:lnTo>
                    <a:pt x="1204" y="950"/>
                  </a:lnTo>
                  <a:cubicBezTo>
                    <a:pt x="1236" y="835"/>
                    <a:pt x="1239" y="761"/>
                    <a:pt x="1239" y="761"/>
                  </a:cubicBezTo>
                  <a:lnTo>
                    <a:pt x="1244" y="761"/>
                  </a:lnTo>
                  <a:cubicBezTo>
                    <a:pt x="1244" y="761"/>
                    <a:pt x="1246" y="835"/>
                    <a:pt x="1279" y="950"/>
                  </a:cubicBezTo>
                  <a:lnTo>
                    <a:pt x="1503" y="1778"/>
                  </a:lnTo>
                  <a:lnTo>
                    <a:pt x="2012" y="1778"/>
                  </a:lnTo>
                  <a:lnTo>
                    <a:pt x="2351" y="428"/>
                  </a:lnTo>
                  <a:cubicBezTo>
                    <a:pt x="2361" y="385"/>
                    <a:pt x="2380" y="373"/>
                    <a:pt x="2420" y="373"/>
                  </a:cubicBezTo>
                  <a:lnTo>
                    <a:pt x="2482" y="373"/>
                  </a:lnTo>
                  <a:lnTo>
                    <a:pt x="2482" y="0"/>
                  </a:lnTo>
                  <a:lnTo>
                    <a:pt x="2164" y="0"/>
                  </a:lnTo>
                  <a:cubicBezTo>
                    <a:pt x="2040" y="0"/>
                    <a:pt x="1965" y="35"/>
                    <a:pt x="1943" y="144"/>
                  </a:cubicBezTo>
                  <a:lnTo>
                    <a:pt x="1746" y="1074"/>
                  </a:lnTo>
                  <a:cubicBezTo>
                    <a:pt x="1724" y="1183"/>
                    <a:pt x="1724" y="1261"/>
                    <a:pt x="1724" y="1261"/>
                  </a:cubicBezTo>
                  <a:lnTo>
                    <a:pt x="1719" y="1261"/>
                  </a:lnTo>
                  <a:cubicBezTo>
                    <a:pt x="1719" y="1261"/>
                    <a:pt x="1716" y="1183"/>
                    <a:pt x="1689" y="1074"/>
                  </a:cubicBezTo>
                  <a:lnTo>
                    <a:pt x="1420" y="2"/>
                  </a:lnTo>
                  <a:lnTo>
                    <a:pt x="1065" y="2"/>
                  </a:lnTo>
                  <a:lnTo>
                    <a:pt x="794" y="1074"/>
                  </a:lnTo>
                  <a:cubicBezTo>
                    <a:pt x="766" y="1183"/>
                    <a:pt x="764" y="1261"/>
                    <a:pt x="764" y="1261"/>
                  </a:cubicBezTo>
                  <a:lnTo>
                    <a:pt x="759" y="1261"/>
                  </a:lnTo>
                  <a:cubicBezTo>
                    <a:pt x="759" y="1261"/>
                    <a:pt x="759" y="1183"/>
                    <a:pt x="737" y="1074"/>
                  </a:cubicBezTo>
                  <a:lnTo>
                    <a:pt x="540" y="144"/>
                  </a:lnTo>
                  <a:cubicBezTo>
                    <a:pt x="518" y="35"/>
                    <a:pt x="441" y="0"/>
                    <a:pt x="319" y="0"/>
                  </a:cubicBezTo>
                  <a:lnTo>
                    <a:pt x="0" y="0"/>
                  </a:lnTo>
                  <a:lnTo>
                    <a:pt x="0" y="373"/>
                  </a:lnTo>
                  <a:lnTo>
                    <a:pt x="63" y="373"/>
                  </a:lnTo>
                  <a:cubicBezTo>
                    <a:pt x="102" y="373"/>
                    <a:pt x="122" y="385"/>
                    <a:pt x="132" y="428"/>
                  </a:cubicBezTo>
                  <a:lnTo>
                    <a:pt x="470" y="1778"/>
                  </a:lnTo>
                  <a:close/>
                  <a:moveTo>
                    <a:pt x="2597" y="1778"/>
                  </a:moveTo>
                  <a:lnTo>
                    <a:pt x="2597" y="1778"/>
                  </a:lnTo>
                  <a:lnTo>
                    <a:pt x="3390" y="1778"/>
                  </a:lnTo>
                  <a:lnTo>
                    <a:pt x="3390" y="1405"/>
                  </a:lnTo>
                  <a:lnTo>
                    <a:pt x="3204" y="1405"/>
                  </a:lnTo>
                  <a:lnTo>
                    <a:pt x="3204" y="373"/>
                  </a:lnTo>
                  <a:lnTo>
                    <a:pt x="3390" y="373"/>
                  </a:lnTo>
                  <a:lnTo>
                    <a:pt x="3390" y="0"/>
                  </a:lnTo>
                  <a:lnTo>
                    <a:pt x="2597" y="0"/>
                  </a:lnTo>
                  <a:lnTo>
                    <a:pt x="2597" y="373"/>
                  </a:lnTo>
                  <a:lnTo>
                    <a:pt x="2783" y="373"/>
                  </a:lnTo>
                  <a:lnTo>
                    <a:pt x="2783" y="1405"/>
                  </a:lnTo>
                  <a:lnTo>
                    <a:pt x="2597" y="1405"/>
                  </a:lnTo>
                  <a:lnTo>
                    <a:pt x="2597" y="1778"/>
                  </a:lnTo>
                  <a:close/>
                  <a:moveTo>
                    <a:pt x="3699" y="1778"/>
                  </a:moveTo>
                  <a:lnTo>
                    <a:pt x="3699" y="1778"/>
                  </a:lnTo>
                  <a:lnTo>
                    <a:pt x="4144" y="1778"/>
                  </a:lnTo>
                  <a:lnTo>
                    <a:pt x="4144" y="1178"/>
                  </a:lnTo>
                  <a:lnTo>
                    <a:pt x="4203" y="1178"/>
                  </a:lnTo>
                  <a:cubicBezTo>
                    <a:pt x="4295" y="1178"/>
                    <a:pt x="4333" y="1191"/>
                    <a:pt x="4363" y="1246"/>
                  </a:cubicBezTo>
                  <a:lnTo>
                    <a:pt x="4572" y="1646"/>
                  </a:lnTo>
                  <a:cubicBezTo>
                    <a:pt x="4629" y="1755"/>
                    <a:pt x="4698" y="1778"/>
                    <a:pt x="4823" y="1778"/>
                  </a:cubicBezTo>
                  <a:lnTo>
                    <a:pt x="5066" y="1778"/>
                  </a:lnTo>
                  <a:lnTo>
                    <a:pt x="5066" y="1405"/>
                  </a:lnTo>
                  <a:lnTo>
                    <a:pt x="5037" y="1405"/>
                  </a:lnTo>
                  <a:cubicBezTo>
                    <a:pt x="4987" y="1405"/>
                    <a:pt x="4942" y="1400"/>
                    <a:pt x="4915" y="1348"/>
                  </a:cubicBezTo>
                  <a:lnTo>
                    <a:pt x="4803" y="1134"/>
                  </a:lnTo>
                  <a:cubicBezTo>
                    <a:pt x="4763" y="1057"/>
                    <a:pt x="4693" y="1027"/>
                    <a:pt x="4693" y="1027"/>
                  </a:cubicBezTo>
                  <a:lnTo>
                    <a:pt x="4693" y="1022"/>
                  </a:lnTo>
                  <a:cubicBezTo>
                    <a:pt x="4693" y="1022"/>
                    <a:pt x="4955" y="915"/>
                    <a:pt x="4955" y="559"/>
                  </a:cubicBezTo>
                  <a:cubicBezTo>
                    <a:pt x="4955" y="201"/>
                    <a:pt x="4713" y="0"/>
                    <a:pt x="4368" y="0"/>
                  </a:cubicBezTo>
                  <a:lnTo>
                    <a:pt x="3537" y="0"/>
                  </a:lnTo>
                  <a:lnTo>
                    <a:pt x="3537" y="373"/>
                  </a:lnTo>
                  <a:lnTo>
                    <a:pt x="3699" y="373"/>
                  </a:lnTo>
                  <a:lnTo>
                    <a:pt x="3699" y="1778"/>
                  </a:lnTo>
                  <a:close/>
                  <a:moveTo>
                    <a:pt x="4144" y="806"/>
                  </a:moveTo>
                  <a:lnTo>
                    <a:pt x="4144" y="806"/>
                  </a:lnTo>
                  <a:lnTo>
                    <a:pt x="4144" y="373"/>
                  </a:lnTo>
                  <a:lnTo>
                    <a:pt x="4305" y="373"/>
                  </a:lnTo>
                  <a:cubicBezTo>
                    <a:pt x="4430" y="373"/>
                    <a:pt x="4499" y="445"/>
                    <a:pt x="4499" y="587"/>
                  </a:cubicBezTo>
                  <a:cubicBezTo>
                    <a:pt x="4499" y="728"/>
                    <a:pt x="4430" y="806"/>
                    <a:pt x="4298" y="806"/>
                  </a:cubicBezTo>
                  <a:lnTo>
                    <a:pt x="4144" y="806"/>
                  </a:lnTo>
                  <a:close/>
                </a:path>
              </a:pathLst>
            </a:custGeom>
            <a:noFill/>
            <a:ln w="8" cap="rnd">
              <a:solidFill>
                <a:srgbClr val="7FCB28"/>
              </a:solidFill>
              <a:round/>
              <a:headEnd/>
              <a:tailEnd/>
            </a:ln>
          </p:spPr>
          <p:txBody>
            <a:bodyPr/>
            <a:lstStyle/>
            <a:p>
              <a:endParaRPr lang="hr-HR">
                <a:latin typeface="Calibri" pitchFamily="34" charset="0"/>
              </a:endParaRPr>
            </a:p>
          </p:txBody>
        </p:sp>
        <p:sp>
          <p:nvSpPr>
            <p:cNvPr id="6152" name="Freeform 6"/>
            <p:cNvSpPr>
              <a:spLocks noEditPoints="1"/>
            </p:cNvSpPr>
            <p:nvPr/>
          </p:nvSpPr>
          <p:spPr bwMode="auto">
            <a:xfrm>
              <a:off x="655" y="123"/>
              <a:ext cx="3701" cy="1370"/>
            </a:xfrm>
            <a:custGeom>
              <a:avLst/>
              <a:gdLst>
                <a:gd name="T0" fmla="*/ 197 w 6158"/>
                <a:gd name="T1" fmla="*/ 789 h 2276"/>
                <a:gd name="T2" fmla="*/ 526 w 6158"/>
                <a:gd name="T3" fmla="*/ 429 h 2276"/>
                <a:gd name="T4" fmla="*/ 545 w 6158"/>
                <a:gd name="T5" fmla="*/ 346 h 2276"/>
                <a:gd name="T6" fmla="*/ 651 w 6158"/>
                <a:gd name="T7" fmla="*/ 797 h 2276"/>
                <a:gd name="T8" fmla="*/ 1035 w 6158"/>
                <a:gd name="T9" fmla="*/ 207 h 2276"/>
                <a:gd name="T10" fmla="*/ 1094 w 6158"/>
                <a:gd name="T11" fmla="*/ 184 h 2276"/>
                <a:gd name="T12" fmla="*/ 956 w 6158"/>
                <a:gd name="T13" fmla="*/ 17 h 2276"/>
                <a:gd name="T14" fmla="*/ 764 w 6158"/>
                <a:gd name="T15" fmla="*/ 488 h 2276"/>
                <a:gd name="T16" fmla="*/ 751 w 6158"/>
                <a:gd name="T17" fmla="*/ 570 h 2276"/>
                <a:gd name="T18" fmla="*/ 629 w 6158"/>
                <a:gd name="T19" fmla="*/ 12 h 2276"/>
                <a:gd name="T20" fmla="*/ 344 w 6158"/>
                <a:gd name="T21" fmla="*/ 481 h 2276"/>
                <a:gd name="T22" fmla="*/ 328 w 6158"/>
                <a:gd name="T23" fmla="*/ 563 h 2276"/>
                <a:gd name="T24" fmla="*/ 240 w 6158"/>
                <a:gd name="T25" fmla="*/ 68 h 2276"/>
                <a:gd name="T26" fmla="*/ 3 w 6158"/>
                <a:gd name="T27" fmla="*/ 0 h 2276"/>
                <a:gd name="T28" fmla="*/ 28 w 6158"/>
                <a:gd name="T29" fmla="*/ 165 h 2276"/>
                <a:gd name="T30" fmla="*/ 197 w 6158"/>
                <a:gd name="T31" fmla="*/ 789 h 2276"/>
                <a:gd name="T32" fmla="*/ 1133 w 6158"/>
                <a:gd name="T33" fmla="*/ 805 h 2276"/>
                <a:gd name="T34" fmla="*/ 1483 w 6158"/>
                <a:gd name="T35" fmla="*/ 811 h 2276"/>
                <a:gd name="T36" fmla="*/ 1404 w 6158"/>
                <a:gd name="T37" fmla="*/ 645 h 2276"/>
                <a:gd name="T38" fmla="*/ 1494 w 6158"/>
                <a:gd name="T39" fmla="*/ 191 h 2276"/>
                <a:gd name="T40" fmla="*/ 1147 w 6158"/>
                <a:gd name="T41" fmla="*/ 20 h 2276"/>
                <a:gd name="T42" fmla="*/ 1226 w 6158"/>
                <a:gd name="T43" fmla="*/ 186 h 2276"/>
                <a:gd name="T44" fmla="*/ 1137 w 6158"/>
                <a:gd name="T45" fmla="*/ 640 h 2276"/>
                <a:gd name="T46" fmla="*/ 1133 w 6158"/>
                <a:gd name="T47" fmla="*/ 805 h 2276"/>
                <a:gd name="T48" fmla="*/ 1619 w 6158"/>
                <a:gd name="T49" fmla="*/ 814 h 2276"/>
                <a:gd name="T50" fmla="*/ 1819 w 6158"/>
                <a:gd name="T51" fmla="*/ 553 h 2276"/>
                <a:gd name="T52" fmla="*/ 1915 w 6158"/>
                <a:gd name="T53" fmla="*/ 584 h 2276"/>
                <a:gd name="T54" fmla="*/ 2114 w 6158"/>
                <a:gd name="T55" fmla="*/ 823 h 2276"/>
                <a:gd name="T56" fmla="*/ 2224 w 6158"/>
                <a:gd name="T57" fmla="*/ 660 h 2276"/>
                <a:gd name="T58" fmla="*/ 2158 w 6158"/>
                <a:gd name="T59" fmla="*/ 633 h 2276"/>
                <a:gd name="T60" fmla="*/ 2063 w 6158"/>
                <a:gd name="T61" fmla="*/ 490 h 2276"/>
                <a:gd name="T62" fmla="*/ 2182 w 6158"/>
                <a:gd name="T63" fmla="*/ 285 h 2276"/>
                <a:gd name="T64" fmla="*/ 1561 w 6158"/>
                <a:gd name="T65" fmla="*/ 27 h 2276"/>
                <a:gd name="T66" fmla="*/ 1629 w 6158"/>
                <a:gd name="T67" fmla="*/ 193 h 2276"/>
                <a:gd name="T68" fmla="*/ 1619 w 6158"/>
                <a:gd name="T69" fmla="*/ 814 h 2276"/>
                <a:gd name="T70" fmla="*/ 1822 w 6158"/>
                <a:gd name="T71" fmla="*/ 388 h 2276"/>
                <a:gd name="T72" fmla="*/ 1897 w 6158"/>
                <a:gd name="T73" fmla="*/ 198 h 2276"/>
                <a:gd name="T74" fmla="*/ 1890 w 6158"/>
                <a:gd name="T75" fmla="*/ 389 h 2276"/>
                <a:gd name="T76" fmla="*/ 1822 w 6158"/>
                <a:gd name="T77" fmla="*/ 388 h 227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6158"/>
                <a:gd name="T118" fmla="*/ 0 h 2276"/>
                <a:gd name="T119" fmla="*/ 6158 w 6158"/>
                <a:gd name="T120" fmla="*/ 2276 h 227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6158" h="2276">
                  <a:moveTo>
                    <a:pt x="544" y="2178"/>
                  </a:moveTo>
                  <a:lnTo>
                    <a:pt x="544" y="2178"/>
                  </a:lnTo>
                  <a:lnTo>
                    <a:pt x="1166" y="2189"/>
                  </a:lnTo>
                  <a:lnTo>
                    <a:pt x="1456" y="1184"/>
                  </a:lnTo>
                  <a:cubicBezTo>
                    <a:pt x="1498" y="1045"/>
                    <a:pt x="1503" y="954"/>
                    <a:pt x="1503" y="954"/>
                  </a:cubicBezTo>
                  <a:lnTo>
                    <a:pt x="1509" y="954"/>
                  </a:lnTo>
                  <a:cubicBezTo>
                    <a:pt x="1509" y="954"/>
                    <a:pt x="1510" y="1045"/>
                    <a:pt x="1547" y="1185"/>
                  </a:cubicBezTo>
                  <a:lnTo>
                    <a:pt x="1803" y="2200"/>
                  </a:lnTo>
                  <a:lnTo>
                    <a:pt x="2425" y="2211"/>
                  </a:lnTo>
                  <a:lnTo>
                    <a:pt x="2866" y="571"/>
                  </a:lnTo>
                  <a:cubicBezTo>
                    <a:pt x="2879" y="520"/>
                    <a:pt x="2904" y="505"/>
                    <a:pt x="2952" y="506"/>
                  </a:cubicBezTo>
                  <a:lnTo>
                    <a:pt x="3028" y="507"/>
                  </a:lnTo>
                  <a:lnTo>
                    <a:pt x="3036" y="52"/>
                  </a:lnTo>
                  <a:lnTo>
                    <a:pt x="2648" y="46"/>
                  </a:lnTo>
                  <a:cubicBezTo>
                    <a:pt x="2496" y="43"/>
                    <a:pt x="2404" y="84"/>
                    <a:pt x="2375" y="217"/>
                  </a:cubicBezTo>
                  <a:lnTo>
                    <a:pt x="2115" y="1347"/>
                  </a:lnTo>
                  <a:cubicBezTo>
                    <a:pt x="2085" y="1480"/>
                    <a:pt x="2084" y="1574"/>
                    <a:pt x="2084" y="1574"/>
                  </a:cubicBezTo>
                  <a:lnTo>
                    <a:pt x="2078" y="1574"/>
                  </a:lnTo>
                  <a:cubicBezTo>
                    <a:pt x="2078" y="1574"/>
                    <a:pt x="2076" y="1480"/>
                    <a:pt x="2045" y="1346"/>
                  </a:cubicBezTo>
                  <a:lnTo>
                    <a:pt x="1741" y="33"/>
                  </a:lnTo>
                  <a:lnTo>
                    <a:pt x="1307" y="25"/>
                  </a:lnTo>
                  <a:lnTo>
                    <a:pt x="953" y="1327"/>
                  </a:lnTo>
                  <a:cubicBezTo>
                    <a:pt x="917" y="1460"/>
                    <a:pt x="913" y="1553"/>
                    <a:pt x="913" y="1553"/>
                  </a:cubicBezTo>
                  <a:lnTo>
                    <a:pt x="907" y="1553"/>
                  </a:lnTo>
                  <a:cubicBezTo>
                    <a:pt x="907" y="1553"/>
                    <a:pt x="908" y="1459"/>
                    <a:pt x="883" y="1325"/>
                  </a:cubicBezTo>
                  <a:lnTo>
                    <a:pt x="664" y="187"/>
                  </a:lnTo>
                  <a:cubicBezTo>
                    <a:pt x="639" y="53"/>
                    <a:pt x="545" y="9"/>
                    <a:pt x="397" y="6"/>
                  </a:cubicBezTo>
                  <a:lnTo>
                    <a:pt x="8" y="0"/>
                  </a:lnTo>
                  <a:lnTo>
                    <a:pt x="0" y="455"/>
                  </a:lnTo>
                  <a:lnTo>
                    <a:pt x="76" y="456"/>
                  </a:lnTo>
                  <a:cubicBezTo>
                    <a:pt x="125" y="457"/>
                    <a:pt x="149" y="472"/>
                    <a:pt x="160" y="524"/>
                  </a:cubicBezTo>
                  <a:lnTo>
                    <a:pt x="544" y="2178"/>
                  </a:lnTo>
                  <a:close/>
                  <a:moveTo>
                    <a:pt x="3138" y="2223"/>
                  </a:moveTo>
                  <a:lnTo>
                    <a:pt x="3138" y="2223"/>
                  </a:lnTo>
                  <a:lnTo>
                    <a:pt x="4105" y="2240"/>
                  </a:lnTo>
                  <a:lnTo>
                    <a:pt x="4113" y="1785"/>
                  </a:lnTo>
                  <a:lnTo>
                    <a:pt x="3886" y="1781"/>
                  </a:lnTo>
                  <a:lnTo>
                    <a:pt x="3908" y="523"/>
                  </a:lnTo>
                  <a:lnTo>
                    <a:pt x="4135" y="527"/>
                  </a:lnTo>
                  <a:lnTo>
                    <a:pt x="4143" y="72"/>
                  </a:lnTo>
                  <a:lnTo>
                    <a:pt x="3176" y="55"/>
                  </a:lnTo>
                  <a:lnTo>
                    <a:pt x="3168" y="510"/>
                  </a:lnTo>
                  <a:lnTo>
                    <a:pt x="3395" y="514"/>
                  </a:lnTo>
                  <a:lnTo>
                    <a:pt x="3373" y="1772"/>
                  </a:lnTo>
                  <a:lnTo>
                    <a:pt x="3146" y="1768"/>
                  </a:lnTo>
                  <a:lnTo>
                    <a:pt x="3138" y="2223"/>
                  </a:lnTo>
                  <a:close/>
                  <a:moveTo>
                    <a:pt x="4482" y="2247"/>
                  </a:moveTo>
                  <a:lnTo>
                    <a:pt x="4482" y="2247"/>
                  </a:lnTo>
                  <a:lnTo>
                    <a:pt x="5025" y="2256"/>
                  </a:lnTo>
                  <a:lnTo>
                    <a:pt x="5037" y="1525"/>
                  </a:lnTo>
                  <a:lnTo>
                    <a:pt x="5110" y="1527"/>
                  </a:lnTo>
                  <a:cubicBezTo>
                    <a:pt x="5222" y="1529"/>
                    <a:pt x="5268" y="1545"/>
                    <a:pt x="5303" y="1612"/>
                  </a:cubicBezTo>
                  <a:lnTo>
                    <a:pt x="5549" y="2105"/>
                  </a:lnTo>
                  <a:cubicBezTo>
                    <a:pt x="5617" y="2239"/>
                    <a:pt x="5701" y="2268"/>
                    <a:pt x="5853" y="2271"/>
                  </a:cubicBezTo>
                  <a:lnTo>
                    <a:pt x="6150" y="2276"/>
                  </a:lnTo>
                  <a:lnTo>
                    <a:pt x="6158" y="1821"/>
                  </a:lnTo>
                  <a:lnTo>
                    <a:pt x="6122" y="1820"/>
                  </a:lnTo>
                  <a:cubicBezTo>
                    <a:pt x="6061" y="1819"/>
                    <a:pt x="6006" y="1812"/>
                    <a:pt x="5974" y="1748"/>
                  </a:cubicBezTo>
                  <a:lnTo>
                    <a:pt x="5842" y="1485"/>
                  </a:lnTo>
                  <a:cubicBezTo>
                    <a:pt x="5795" y="1390"/>
                    <a:pt x="5711" y="1352"/>
                    <a:pt x="5711" y="1352"/>
                  </a:cubicBezTo>
                  <a:lnTo>
                    <a:pt x="5711" y="1346"/>
                  </a:lnTo>
                  <a:cubicBezTo>
                    <a:pt x="5711" y="1346"/>
                    <a:pt x="6032" y="1221"/>
                    <a:pt x="6040" y="787"/>
                  </a:cubicBezTo>
                  <a:cubicBezTo>
                    <a:pt x="6047" y="351"/>
                    <a:pt x="5757" y="100"/>
                    <a:pt x="5335" y="93"/>
                  </a:cubicBezTo>
                  <a:lnTo>
                    <a:pt x="4322" y="75"/>
                  </a:lnTo>
                  <a:lnTo>
                    <a:pt x="4314" y="530"/>
                  </a:lnTo>
                  <a:lnTo>
                    <a:pt x="4511" y="533"/>
                  </a:lnTo>
                  <a:lnTo>
                    <a:pt x="4482" y="2247"/>
                  </a:lnTo>
                  <a:close/>
                  <a:moveTo>
                    <a:pt x="5045" y="1070"/>
                  </a:moveTo>
                  <a:lnTo>
                    <a:pt x="5045" y="1070"/>
                  </a:lnTo>
                  <a:lnTo>
                    <a:pt x="5055" y="543"/>
                  </a:lnTo>
                  <a:lnTo>
                    <a:pt x="5252" y="546"/>
                  </a:lnTo>
                  <a:cubicBezTo>
                    <a:pt x="5403" y="549"/>
                    <a:pt x="5487" y="638"/>
                    <a:pt x="5484" y="811"/>
                  </a:cubicBezTo>
                  <a:cubicBezTo>
                    <a:pt x="5481" y="984"/>
                    <a:pt x="5394" y="1077"/>
                    <a:pt x="5233" y="1074"/>
                  </a:cubicBezTo>
                  <a:lnTo>
                    <a:pt x="5045" y="1070"/>
                  </a:lnTo>
                  <a:close/>
                </a:path>
              </a:pathLst>
            </a:custGeom>
            <a:noFill/>
            <a:ln w="10" cap="rnd">
              <a:solidFill>
                <a:srgbClr val="C50A8D"/>
              </a:solidFill>
              <a:round/>
              <a:headEnd/>
              <a:tailEnd/>
            </a:ln>
          </p:spPr>
          <p:txBody>
            <a:bodyPr/>
            <a:lstStyle/>
            <a:p>
              <a:endParaRPr lang="hr-HR">
                <a:latin typeface="Calibri" pitchFamily="34" charset="0"/>
              </a:endParaRPr>
            </a:p>
          </p:txBody>
        </p:sp>
        <p:sp>
          <p:nvSpPr>
            <p:cNvPr id="6153" name="Freeform 7"/>
            <p:cNvSpPr>
              <a:spLocks noEditPoints="1"/>
            </p:cNvSpPr>
            <p:nvPr/>
          </p:nvSpPr>
          <p:spPr bwMode="auto">
            <a:xfrm>
              <a:off x="465" y="126"/>
              <a:ext cx="3769" cy="1440"/>
            </a:xfrm>
            <a:custGeom>
              <a:avLst/>
              <a:gdLst>
                <a:gd name="T0" fmla="*/ 242 w 6270"/>
                <a:gd name="T1" fmla="*/ 867 h 2393"/>
                <a:gd name="T2" fmla="*/ 548 w 6270"/>
                <a:gd name="T3" fmla="*/ 487 h 2393"/>
                <a:gd name="T4" fmla="*/ 563 w 6270"/>
                <a:gd name="T5" fmla="*/ 403 h 2393"/>
                <a:gd name="T6" fmla="*/ 696 w 6270"/>
                <a:gd name="T7" fmla="*/ 847 h 2393"/>
                <a:gd name="T8" fmla="*/ 1044 w 6270"/>
                <a:gd name="T9" fmla="*/ 234 h 2393"/>
                <a:gd name="T10" fmla="*/ 1100 w 6270"/>
                <a:gd name="T11" fmla="*/ 208 h 2393"/>
                <a:gd name="T12" fmla="*/ 953 w 6270"/>
                <a:gd name="T13" fmla="*/ 49 h 2393"/>
                <a:gd name="T14" fmla="*/ 790 w 6270"/>
                <a:gd name="T15" fmla="*/ 531 h 2393"/>
                <a:gd name="T16" fmla="*/ 781 w 6270"/>
                <a:gd name="T17" fmla="*/ 614 h 2393"/>
                <a:gd name="T18" fmla="*/ 626 w 6270"/>
                <a:gd name="T19" fmla="*/ 65 h 2393"/>
                <a:gd name="T20" fmla="*/ 370 w 6270"/>
                <a:gd name="T21" fmla="*/ 549 h 2393"/>
                <a:gd name="T22" fmla="*/ 358 w 6270"/>
                <a:gd name="T23" fmla="*/ 632 h 2393"/>
                <a:gd name="T24" fmla="*/ 240 w 6270"/>
                <a:gd name="T25" fmla="*/ 144 h 2393"/>
                <a:gd name="T26" fmla="*/ 0 w 6270"/>
                <a:gd name="T27" fmla="*/ 91 h 2393"/>
                <a:gd name="T28" fmla="*/ 35 w 6270"/>
                <a:gd name="T29" fmla="*/ 254 h 2393"/>
                <a:gd name="T30" fmla="*/ 242 w 6270"/>
                <a:gd name="T31" fmla="*/ 867 h 2393"/>
                <a:gd name="T32" fmla="*/ 1178 w 6270"/>
                <a:gd name="T33" fmla="*/ 826 h 2393"/>
                <a:gd name="T34" fmla="*/ 1527 w 6270"/>
                <a:gd name="T35" fmla="*/ 811 h 2393"/>
                <a:gd name="T36" fmla="*/ 1438 w 6270"/>
                <a:gd name="T37" fmla="*/ 649 h 2393"/>
                <a:gd name="T38" fmla="*/ 1500 w 6270"/>
                <a:gd name="T39" fmla="*/ 190 h 2393"/>
                <a:gd name="T40" fmla="*/ 1144 w 6270"/>
                <a:gd name="T41" fmla="*/ 41 h 2393"/>
                <a:gd name="T42" fmla="*/ 1233 w 6270"/>
                <a:gd name="T43" fmla="*/ 202 h 2393"/>
                <a:gd name="T44" fmla="*/ 1171 w 6270"/>
                <a:gd name="T45" fmla="*/ 661 h 2393"/>
                <a:gd name="T46" fmla="*/ 1178 w 6270"/>
                <a:gd name="T47" fmla="*/ 826 h 2393"/>
                <a:gd name="T48" fmla="*/ 1663 w 6270"/>
                <a:gd name="T49" fmla="*/ 804 h 2393"/>
                <a:gd name="T50" fmla="*/ 1848 w 6270"/>
                <a:gd name="T51" fmla="*/ 531 h 2393"/>
                <a:gd name="T52" fmla="*/ 1945 w 6270"/>
                <a:gd name="T53" fmla="*/ 557 h 2393"/>
                <a:gd name="T54" fmla="*/ 2158 w 6270"/>
                <a:gd name="T55" fmla="*/ 782 h 2393"/>
                <a:gd name="T56" fmla="*/ 2258 w 6270"/>
                <a:gd name="T57" fmla="*/ 613 h 2393"/>
                <a:gd name="T58" fmla="*/ 2190 w 6270"/>
                <a:gd name="T59" fmla="*/ 591 h 2393"/>
                <a:gd name="T60" fmla="*/ 2086 w 6270"/>
                <a:gd name="T61" fmla="*/ 454 h 2393"/>
                <a:gd name="T62" fmla="*/ 2193 w 6270"/>
                <a:gd name="T63" fmla="*/ 243 h 2393"/>
                <a:gd name="T64" fmla="*/ 1557 w 6270"/>
                <a:gd name="T65" fmla="*/ 23 h 2393"/>
                <a:gd name="T66" fmla="*/ 1636 w 6270"/>
                <a:gd name="T67" fmla="*/ 184 h 2393"/>
                <a:gd name="T68" fmla="*/ 1663 w 6270"/>
                <a:gd name="T69" fmla="*/ 804 h 2393"/>
                <a:gd name="T70" fmla="*/ 1840 w 6270"/>
                <a:gd name="T71" fmla="*/ 367 h 2393"/>
                <a:gd name="T72" fmla="*/ 1903 w 6270"/>
                <a:gd name="T73" fmla="*/ 173 h 2393"/>
                <a:gd name="T74" fmla="*/ 1908 w 6270"/>
                <a:gd name="T75" fmla="*/ 363 h 2393"/>
                <a:gd name="T76" fmla="*/ 1840 w 6270"/>
                <a:gd name="T77" fmla="*/ 367 h 2393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6270"/>
                <a:gd name="T118" fmla="*/ 0 h 2393"/>
                <a:gd name="T119" fmla="*/ 6270 w 6270"/>
                <a:gd name="T120" fmla="*/ 2393 h 2393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6270" h="2393">
                  <a:moveTo>
                    <a:pt x="668" y="2393"/>
                  </a:moveTo>
                  <a:lnTo>
                    <a:pt x="668" y="2393"/>
                  </a:lnTo>
                  <a:lnTo>
                    <a:pt x="1289" y="2366"/>
                  </a:lnTo>
                  <a:lnTo>
                    <a:pt x="1518" y="1345"/>
                  </a:lnTo>
                  <a:cubicBezTo>
                    <a:pt x="1551" y="1204"/>
                    <a:pt x="1550" y="1113"/>
                    <a:pt x="1550" y="1113"/>
                  </a:cubicBezTo>
                  <a:lnTo>
                    <a:pt x="1557" y="1112"/>
                  </a:lnTo>
                  <a:cubicBezTo>
                    <a:pt x="1557" y="1112"/>
                    <a:pt x="1564" y="1203"/>
                    <a:pt x="1609" y="1341"/>
                  </a:cubicBezTo>
                  <a:lnTo>
                    <a:pt x="1926" y="2338"/>
                  </a:lnTo>
                  <a:lnTo>
                    <a:pt x="2547" y="2311"/>
                  </a:lnTo>
                  <a:lnTo>
                    <a:pt x="2888" y="647"/>
                  </a:lnTo>
                  <a:cubicBezTo>
                    <a:pt x="2898" y="595"/>
                    <a:pt x="2921" y="579"/>
                    <a:pt x="2970" y="577"/>
                  </a:cubicBezTo>
                  <a:lnTo>
                    <a:pt x="3045" y="574"/>
                  </a:lnTo>
                  <a:lnTo>
                    <a:pt x="3026" y="119"/>
                  </a:lnTo>
                  <a:lnTo>
                    <a:pt x="2638" y="136"/>
                  </a:lnTo>
                  <a:cubicBezTo>
                    <a:pt x="2486" y="143"/>
                    <a:pt x="2397" y="189"/>
                    <a:pt x="2376" y="324"/>
                  </a:cubicBezTo>
                  <a:lnTo>
                    <a:pt x="2186" y="1467"/>
                  </a:lnTo>
                  <a:cubicBezTo>
                    <a:pt x="2164" y="1602"/>
                    <a:pt x="2168" y="1696"/>
                    <a:pt x="2168" y="1696"/>
                  </a:cubicBezTo>
                  <a:lnTo>
                    <a:pt x="2162" y="1696"/>
                  </a:lnTo>
                  <a:cubicBezTo>
                    <a:pt x="2162" y="1696"/>
                    <a:pt x="2155" y="1602"/>
                    <a:pt x="2116" y="1471"/>
                  </a:cubicBezTo>
                  <a:lnTo>
                    <a:pt x="1731" y="179"/>
                  </a:lnTo>
                  <a:lnTo>
                    <a:pt x="1298" y="198"/>
                  </a:lnTo>
                  <a:lnTo>
                    <a:pt x="1025" y="1518"/>
                  </a:lnTo>
                  <a:cubicBezTo>
                    <a:pt x="997" y="1653"/>
                    <a:pt x="998" y="1747"/>
                    <a:pt x="998" y="1747"/>
                  </a:cubicBezTo>
                  <a:lnTo>
                    <a:pt x="992" y="1747"/>
                  </a:lnTo>
                  <a:cubicBezTo>
                    <a:pt x="992" y="1747"/>
                    <a:pt x="988" y="1653"/>
                    <a:pt x="955" y="1521"/>
                  </a:cubicBezTo>
                  <a:lnTo>
                    <a:pt x="666" y="398"/>
                  </a:lnTo>
                  <a:cubicBezTo>
                    <a:pt x="633" y="266"/>
                    <a:pt x="537" y="228"/>
                    <a:pt x="388" y="234"/>
                  </a:cubicBezTo>
                  <a:lnTo>
                    <a:pt x="0" y="251"/>
                  </a:lnTo>
                  <a:lnTo>
                    <a:pt x="20" y="706"/>
                  </a:lnTo>
                  <a:lnTo>
                    <a:pt x="96" y="702"/>
                  </a:lnTo>
                  <a:cubicBezTo>
                    <a:pt x="145" y="700"/>
                    <a:pt x="169" y="714"/>
                    <a:pt x="184" y="765"/>
                  </a:cubicBezTo>
                  <a:lnTo>
                    <a:pt x="668" y="2393"/>
                  </a:lnTo>
                  <a:close/>
                  <a:moveTo>
                    <a:pt x="3260" y="2280"/>
                  </a:moveTo>
                  <a:lnTo>
                    <a:pt x="3260" y="2280"/>
                  </a:lnTo>
                  <a:lnTo>
                    <a:pt x="4227" y="2238"/>
                  </a:lnTo>
                  <a:lnTo>
                    <a:pt x="4207" y="1783"/>
                  </a:lnTo>
                  <a:lnTo>
                    <a:pt x="3979" y="1793"/>
                  </a:lnTo>
                  <a:lnTo>
                    <a:pt x="3925" y="535"/>
                  </a:lnTo>
                  <a:lnTo>
                    <a:pt x="4152" y="525"/>
                  </a:lnTo>
                  <a:lnTo>
                    <a:pt x="4132" y="71"/>
                  </a:lnTo>
                  <a:lnTo>
                    <a:pt x="3165" y="113"/>
                  </a:lnTo>
                  <a:lnTo>
                    <a:pt x="3185" y="568"/>
                  </a:lnTo>
                  <a:lnTo>
                    <a:pt x="3412" y="558"/>
                  </a:lnTo>
                  <a:lnTo>
                    <a:pt x="3467" y="1815"/>
                  </a:lnTo>
                  <a:lnTo>
                    <a:pt x="3240" y="1825"/>
                  </a:lnTo>
                  <a:lnTo>
                    <a:pt x="3260" y="2280"/>
                  </a:lnTo>
                  <a:close/>
                  <a:moveTo>
                    <a:pt x="4603" y="2221"/>
                  </a:moveTo>
                  <a:lnTo>
                    <a:pt x="4603" y="2221"/>
                  </a:lnTo>
                  <a:lnTo>
                    <a:pt x="5145" y="2197"/>
                  </a:lnTo>
                  <a:lnTo>
                    <a:pt x="5113" y="1467"/>
                  </a:lnTo>
                  <a:lnTo>
                    <a:pt x="5186" y="1464"/>
                  </a:lnTo>
                  <a:cubicBezTo>
                    <a:pt x="5298" y="1459"/>
                    <a:pt x="5344" y="1472"/>
                    <a:pt x="5384" y="1537"/>
                  </a:cubicBezTo>
                  <a:lnTo>
                    <a:pt x="5659" y="2014"/>
                  </a:lnTo>
                  <a:cubicBezTo>
                    <a:pt x="5735" y="2144"/>
                    <a:pt x="5821" y="2168"/>
                    <a:pt x="5973" y="2161"/>
                  </a:cubicBezTo>
                  <a:lnTo>
                    <a:pt x="6270" y="2148"/>
                  </a:lnTo>
                  <a:lnTo>
                    <a:pt x="6250" y="1694"/>
                  </a:lnTo>
                  <a:lnTo>
                    <a:pt x="6213" y="1695"/>
                  </a:lnTo>
                  <a:cubicBezTo>
                    <a:pt x="6153" y="1698"/>
                    <a:pt x="6098" y="1694"/>
                    <a:pt x="6062" y="1632"/>
                  </a:cubicBezTo>
                  <a:lnTo>
                    <a:pt x="5914" y="1378"/>
                  </a:lnTo>
                  <a:cubicBezTo>
                    <a:pt x="5862" y="1286"/>
                    <a:pt x="5775" y="1253"/>
                    <a:pt x="5775" y="1253"/>
                  </a:cubicBezTo>
                  <a:lnTo>
                    <a:pt x="5775" y="1247"/>
                  </a:lnTo>
                  <a:cubicBezTo>
                    <a:pt x="5775" y="1247"/>
                    <a:pt x="6087" y="1103"/>
                    <a:pt x="6068" y="669"/>
                  </a:cubicBezTo>
                  <a:cubicBezTo>
                    <a:pt x="6049" y="233"/>
                    <a:pt x="5745" y="0"/>
                    <a:pt x="5323" y="19"/>
                  </a:cubicBezTo>
                  <a:lnTo>
                    <a:pt x="4311" y="63"/>
                  </a:lnTo>
                  <a:lnTo>
                    <a:pt x="4331" y="518"/>
                  </a:lnTo>
                  <a:lnTo>
                    <a:pt x="4528" y="509"/>
                  </a:lnTo>
                  <a:lnTo>
                    <a:pt x="4603" y="2221"/>
                  </a:lnTo>
                  <a:close/>
                  <a:moveTo>
                    <a:pt x="5093" y="1013"/>
                  </a:moveTo>
                  <a:lnTo>
                    <a:pt x="5093" y="1013"/>
                  </a:lnTo>
                  <a:lnTo>
                    <a:pt x="5070" y="485"/>
                  </a:lnTo>
                  <a:lnTo>
                    <a:pt x="5267" y="477"/>
                  </a:lnTo>
                  <a:cubicBezTo>
                    <a:pt x="5419" y="470"/>
                    <a:pt x="5508" y="554"/>
                    <a:pt x="5515" y="727"/>
                  </a:cubicBezTo>
                  <a:cubicBezTo>
                    <a:pt x="5523" y="900"/>
                    <a:pt x="5442" y="997"/>
                    <a:pt x="5281" y="1004"/>
                  </a:cubicBezTo>
                  <a:lnTo>
                    <a:pt x="5093" y="1013"/>
                  </a:lnTo>
                  <a:close/>
                </a:path>
              </a:pathLst>
            </a:custGeom>
            <a:noFill/>
            <a:ln w="10" cap="rnd">
              <a:solidFill>
                <a:srgbClr val="FABC09"/>
              </a:solidFill>
              <a:round/>
              <a:headEnd/>
              <a:tailEnd/>
            </a:ln>
          </p:spPr>
          <p:txBody>
            <a:bodyPr/>
            <a:lstStyle/>
            <a:p>
              <a:endParaRPr lang="hr-HR">
                <a:latin typeface="Calibri" pitchFamily="34" charset="0"/>
              </a:endParaRPr>
            </a:p>
          </p:txBody>
        </p:sp>
        <p:sp>
          <p:nvSpPr>
            <p:cNvPr id="6154" name="Freeform 8"/>
            <p:cNvSpPr>
              <a:spLocks noEditPoints="1"/>
            </p:cNvSpPr>
            <p:nvPr/>
          </p:nvSpPr>
          <p:spPr bwMode="auto">
            <a:xfrm>
              <a:off x="598" y="69"/>
              <a:ext cx="3686" cy="1434"/>
            </a:xfrm>
            <a:custGeom>
              <a:avLst/>
              <a:gdLst>
                <a:gd name="T0" fmla="*/ 185 w 6133"/>
                <a:gd name="T1" fmla="*/ 792 h 2383"/>
                <a:gd name="T2" fmla="*/ 521 w 6133"/>
                <a:gd name="T3" fmla="*/ 438 h 2383"/>
                <a:gd name="T4" fmla="*/ 542 w 6133"/>
                <a:gd name="T5" fmla="*/ 355 h 2383"/>
                <a:gd name="T6" fmla="*/ 640 w 6133"/>
                <a:gd name="T7" fmla="*/ 808 h 2383"/>
                <a:gd name="T8" fmla="*/ 1034 w 6133"/>
                <a:gd name="T9" fmla="*/ 225 h 2383"/>
                <a:gd name="T10" fmla="*/ 1093 w 6133"/>
                <a:gd name="T11" fmla="*/ 203 h 2383"/>
                <a:gd name="T12" fmla="*/ 959 w 6133"/>
                <a:gd name="T13" fmla="*/ 33 h 2383"/>
                <a:gd name="T14" fmla="*/ 758 w 6133"/>
                <a:gd name="T15" fmla="*/ 501 h 2383"/>
                <a:gd name="T16" fmla="*/ 743 w 6133"/>
                <a:gd name="T17" fmla="*/ 583 h 2383"/>
                <a:gd name="T18" fmla="*/ 631 w 6133"/>
                <a:gd name="T19" fmla="*/ 23 h 2383"/>
                <a:gd name="T20" fmla="*/ 339 w 6133"/>
                <a:gd name="T21" fmla="*/ 486 h 2383"/>
                <a:gd name="T22" fmla="*/ 320 w 6133"/>
                <a:gd name="T23" fmla="*/ 568 h 2383"/>
                <a:gd name="T24" fmla="*/ 241 w 6133"/>
                <a:gd name="T25" fmla="*/ 72 h 2383"/>
                <a:gd name="T26" fmla="*/ 6 w 6133"/>
                <a:gd name="T27" fmla="*/ 0 h 2383"/>
                <a:gd name="T28" fmla="*/ 28 w 6133"/>
                <a:gd name="T29" fmla="*/ 165 h 2383"/>
                <a:gd name="T30" fmla="*/ 185 w 6133"/>
                <a:gd name="T31" fmla="*/ 792 h 2383"/>
                <a:gd name="T32" fmla="*/ 1122 w 6133"/>
                <a:gd name="T33" fmla="*/ 825 h 2383"/>
                <a:gd name="T34" fmla="*/ 1471 w 6133"/>
                <a:gd name="T35" fmla="*/ 837 h 2383"/>
                <a:gd name="T36" fmla="*/ 1395 w 6133"/>
                <a:gd name="T37" fmla="*/ 670 h 2383"/>
                <a:gd name="T38" fmla="*/ 1493 w 6133"/>
                <a:gd name="T39" fmla="*/ 217 h 2383"/>
                <a:gd name="T40" fmla="*/ 1149 w 6133"/>
                <a:gd name="T41" fmla="*/ 40 h 2383"/>
                <a:gd name="T42" fmla="*/ 1225 w 6133"/>
                <a:gd name="T43" fmla="*/ 208 h 2383"/>
                <a:gd name="T44" fmla="*/ 1127 w 6133"/>
                <a:gd name="T45" fmla="*/ 660 h 2383"/>
                <a:gd name="T46" fmla="*/ 1122 w 6133"/>
                <a:gd name="T47" fmla="*/ 825 h 2383"/>
                <a:gd name="T48" fmla="*/ 1607 w 6133"/>
                <a:gd name="T49" fmla="*/ 842 h 2383"/>
                <a:gd name="T50" fmla="*/ 1813 w 6133"/>
                <a:gd name="T51" fmla="*/ 584 h 2383"/>
                <a:gd name="T52" fmla="*/ 1908 w 6133"/>
                <a:gd name="T53" fmla="*/ 617 h 2383"/>
                <a:gd name="T54" fmla="*/ 2102 w 6133"/>
                <a:gd name="T55" fmla="*/ 859 h 2383"/>
                <a:gd name="T56" fmla="*/ 2215 w 6133"/>
                <a:gd name="T57" fmla="*/ 698 h 2383"/>
                <a:gd name="T58" fmla="*/ 2149 w 6133"/>
                <a:gd name="T59" fmla="*/ 670 h 2383"/>
                <a:gd name="T60" fmla="*/ 2057 w 6133"/>
                <a:gd name="T61" fmla="*/ 526 h 2383"/>
                <a:gd name="T62" fmla="*/ 2179 w 6133"/>
                <a:gd name="T63" fmla="*/ 323 h 2383"/>
                <a:gd name="T64" fmla="*/ 1563 w 6133"/>
                <a:gd name="T65" fmla="*/ 54 h 2383"/>
                <a:gd name="T66" fmla="*/ 1629 w 6133"/>
                <a:gd name="T67" fmla="*/ 221 h 2383"/>
                <a:gd name="T68" fmla="*/ 1607 w 6133"/>
                <a:gd name="T69" fmla="*/ 842 h 2383"/>
                <a:gd name="T70" fmla="*/ 1818 w 6133"/>
                <a:gd name="T71" fmla="*/ 419 h 2383"/>
                <a:gd name="T72" fmla="*/ 1896 w 6133"/>
                <a:gd name="T73" fmla="*/ 231 h 2383"/>
                <a:gd name="T74" fmla="*/ 1886 w 6133"/>
                <a:gd name="T75" fmla="*/ 422 h 2383"/>
                <a:gd name="T76" fmla="*/ 1818 w 6133"/>
                <a:gd name="T77" fmla="*/ 419 h 2383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6133"/>
                <a:gd name="T118" fmla="*/ 0 h 2383"/>
                <a:gd name="T119" fmla="*/ 6133 w 6133"/>
                <a:gd name="T120" fmla="*/ 2383 h 2383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6133" h="2383">
                  <a:moveTo>
                    <a:pt x="513" y="2187"/>
                  </a:moveTo>
                  <a:lnTo>
                    <a:pt x="513" y="2187"/>
                  </a:lnTo>
                  <a:lnTo>
                    <a:pt x="1135" y="2209"/>
                  </a:lnTo>
                  <a:lnTo>
                    <a:pt x="1443" y="1209"/>
                  </a:lnTo>
                  <a:cubicBezTo>
                    <a:pt x="1487" y="1071"/>
                    <a:pt x="1494" y="980"/>
                    <a:pt x="1494" y="980"/>
                  </a:cubicBezTo>
                  <a:lnTo>
                    <a:pt x="1500" y="980"/>
                  </a:lnTo>
                  <a:cubicBezTo>
                    <a:pt x="1500" y="980"/>
                    <a:pt x="1500" y="1071"/>
                    <a:pt x="1534" y="1212"/>
                  </a:cubicBezTo>
                  <a:lnTo>
                    <a:pt x="1772" y="2231"/>
                  </a:lnTo>
                  <a:lnTo>
                    <a:pt x="2393" y="2253"/>
                  </a:lnTo>
                  <a:lnTo>
                    <a:pt x="2863" y="621"/>
                  </a:lnTo>
                  <a:cubicBezTo>
                    <a:pt x="2877" y="570"/>
                    <a:pt x="2902" y="556"/>
                    <a:pt x="2951" y="557"/>
                  </a:cubicBezTo>
                  <a:lnTo>
                    <a:pt x="3026" y="560"/>
                  </a:lnTo>
                  <a:lnTo>
                    <a:pt x="3042" y="105"/>
                  </a:lnTo>
                  <a:lnTo>
                    <a:pt x="2654" y="92"/>
                  </a:lnTo>
                  <a:cubicBezTo>
                    <a:pt x="2502" y="87"/>
                    <a:pt x="2410" y="126"/>
                    <a:pt x="2378" y="258"/>
                  </a:cubicBezTo>
                  <a:lnTo>
                    <a:pt x="2099" y="1384"/>
                  </a:lnTo>
                  <a:cubicBezTo>
                    <a:pt x="2067" y="1516"/>
                    <a:pt x="2064" y="1610"/>
                    <a:pt x="2064" y="1610"/>
                  </a:cubicBezTo>
                  <a:lnTo>
                    <a:pt x="2058" y="1610"/>
                  </a:lnTo>
                  <a:cubicBezTo>
                    <a:pt x="2058" y="1610"/>
                    <a:pt x="2058" y="1516"/>
                    <a:pt x="2029" y="1381"/>
                  </a:cubicBezTo>
                  <a:lnTo>
                    <a:pt x="1747" y="63"/>
                  </a:lnTo>
                  <a:lnTo>
                    <a:pt x="1314" y="48"/>
                  </a:lnTo>
                  <a:lnTo>
                    <a:pt x="938" y="1343"/>
                  </a:lnTo>
                  <a:cubicBezTo>
                    <a:pt x="899" y="1475"/>
                    <a:pt x="893" y="1569"/>
                    <a:pt x="893" y="1569"/>
                  </a:cubicBezTo>
                  <a:lnTo>
                    <a:pt x="887" y="1569"/>
                  </a:lnTo>
                  <a:cubicBezTo>
                    <a:pt x="887" y="1569"/>
                    <a:pt x="890" y="1475"/>
                    <a:pt x="868" y="1341"/>
                  </a:cubicBezTo>
                  <a:lnTo>
                    <a:pt x="668" y="199"/>
                  </a:lnTo>
                  <a:cubicBezTo>
                    <a:pt x="645" y="64"/>
                    <a:pt x="553" y="18"/>
                    <a:pt x="404" y="13"/>
                  </a:cubicBezTo>
                  <a:lnTo>
                    <a:pt x="16" y="0"/>
                  </a:lnTo>
                  <a:lnTo>
                    <a:pt x="0" y="454"/>
                  </a:lnTo>
                  <a:lnTo>
                    <a:pt x="76" y="457"/>
                  </a:lnTo>
                  <a:cubicBezTo>
                    <a:pt x="124" y="459"/>
                    <a:pt x="148" y="475"/>
                    <a:pt x="158" y="527"/>
                  </a:cubicBezTo>
                  <a:lnTo>
                    <a:pt x="513" y="2187"/>
                  </a:lnTo>
                  <a:close/>
                  <a:moveTo>
                    <a:pt x="3106" y="2278"/>
                  </a:moveTo>
                  <a:lnTo>
                    <a:pt x="3106" y="2278"/>
                  </a:lnTo>
                  <a:lnTo>
                    <a:pt x="4073" y="2312"/>
                  </a:lnTo>
                  <a:lnTo>
                    <a:pt x="4089" y="1857"/>
                  </a:lnTo>
                  <a:lnTo>
                    <a:pt x="3862" y="1849"/>
                  </a:lnTo>
                  <a:lnTo>
                    <a:pt x="3906" y="591"/>
                  </a:lnTo>
                  <a:lnTo>
                    <a:pt x="4133" y="599"/>
                  </a:lnTo>
                  <a:lnTo>
                    <a:pt x="4149" y="144"/>
                  </a:lnTo>
                  <a:lnTo>
                    <a:pt x="3182" y="110"/>
                  </a:lnTo>
                  <a:lnTo>
                    <a:pt x="3166" y="565"/>
                  </a:lnTo>
                  <a:lnTo>
                    <a:pt x="3393" y="573"/>
                  </a:lnTo>
                  <a:lnTo>
                    <a:pt x="3349" y="1831"/>
                  </a:lnTo>
                  <a:lnTo>
                    <a:pt x="3122" y="1823"/>
                  </a:lnTo>
                  <a:lnTo>
                    <a:pt x="3106" y="2278"/>
                  </a:lnTo>
                  <a:close/>
                  <a:moveTo>
                    <a:pt x="4449" y="2325"/>
                  </a:moveTo>
                  <a:lnTo>
                    <a:pt x="4449" y="2325"/>
                  </a:lnTo>
                  <a:lnTo>
                    <a:pt x="4992" y="2344"/>
                  </a:lnTo>
                  <a:lnTo>
                    <a:pt x="5018" y="1613"/>
                  </a:lnTo>
                  <a:lnTo>
                    <a:pt x="5090" y="1616"/>
                  </a:lnTo>
                  <a:cubicBezTo>
                    <a:pt x="5203" y="1620"/>
                    <a:pt x="5248" y="1636"/>
                    <a:pt x="5282" y="1704"/>
                  </a:cubicBezTo>
                  <a:lnTo>
                    <a:pt x="5519" y="2201"/>
                  </a:lnTo>
                  <a:cubicBezTo>
                    <a:pt x="5584" y="2337"/>
                    <a:pt x="5668" y="2367"/>
                    <a:pt x="5820" y="2373"/>
                  </a:cubicBezTo>
                  <a:lnTo>
                    <a:pt x="6117" y="2383"/>
                  </a:lnTo>
                  <a:lnTo>
                    <a:pt x="6133" y="1928"/>
                  </a:lnTo>
                  <a:lnTo>
                    <a:pt x="6097" y="1927"/>
                  </a:lnTo>
                  <a:cubicBezTo>
                    <a:pt x="6036" y="1925"/>
                    <a:pt x="5982" y="1917"/>
                    <a:pt x="5950" y="1852"/>
                  </a:cubicBezTo>
                  <a:lnTo>
                    <a:pt x="5823" y="1587"/>
                  </a:lnTo>
                  <a:cubicBezTo>
                    <a:pt x="5778" y="1491"/>
                    <a:pt x="5694" y="1452"/>
                    <a:pt x="5694" y="1452"/>
                  </a:cubicBezTo>
                  <a:lnTo>
                    <a:pt x="5694" y="1445"/>
                  </a:lnTo>
                  <a:cubicBezTo>
                    <a:pt x="5694" y="1445"/>
                    <a:pt x="6017" y="1326"/>
                    <a:pt x="6032" y="893"/>
                  </a:cubicBezTo>
                  <a:cubicBezTo>
                    <a:pt x="6048" y="456"/>
                    <a:pt x="5762" y="200"/>
                    <a:pt x="5341" y="186"/>
                  </a:cubicBezTo>
                  <a:lnTo>
                    <a:pt x="4328" y="150"/>
                  </a:lnTo>
                  <a:lnTo>
                    <a:pt x="4312" y="605"/>
                  </a:lnTo>
                  <a:lnTo>
                    <a:pt x="4509" y="612"/>
                  </a:lnTo>
                  <a:lnTo>
                    <a:pt x="4449" y="2325"/>
                  </a:lnTo>
                  <a:close/>
                  <a:moveTo>
                    <a:pt x="5033" y="1158"/>
                  </a:moveTo>
                  <a:lnTo>
                    <a:pt x="5033" y="1158"/>
                  </a:lnTo>
                  <a:lnTo>
                    <a:pt x="5052" y="631"/>
                  </a:lnTo>
                  <a:lnTo>
                    <a:pt x="5249" y="638"/>
                  </a:lnTo>
                  <a:cubicBezTo>
                    <a:pt x="5401" y="643"/>
                    <a:pt x="5482" y="734"/>
                    <a:pt x="5476" y="907"/>
                  </a:cubicBezTo>
                  <a:cubicBezTo>
                    <a:pt x="5470" y="1080"/>
                    <a:pt x="5382" y="1171"/>
                    <a:pt x="5221" y="1165"/>
                  </a:cubicBezTo>
                  <a:lnTo>
                    <a:pt x="5033" y="1158"/>
                  </a:lnTo>
                  <a:close/>
                </a:path>
              </a:pathLst>
            </a:custGeom>
            <a:noFill/>
            <a:ln w="10" cap="rnd">
              <a:solidFill>
                <a:srgbClr val="00ADEE"/>
              </a:solidFill>
              <a:round/>
              <a:headEnd/>
              <a:tailEnd/>
            </a:ln>
          </p:spPr>
          <p:txBody>
            <a:bodyPr/>
            <a:lstStyle/>
            <a:p>
              <a:endParaRPr lang="hr-HR">
                <a:latin typeface="Calibri" pitchFamily="34" charset="0"/>
              </a:endParaRPr>
            </a:p>
          </p:txBody>
        </p:sp>
        <p:sp>
          <p:nvSpPr>
            <p:cNvPr id="6155" name="Freeform 9"/>
            <p:cNvSpPr>
              <a:spLocks noEditPoints="1"/>
            </p:cNvSpPr>
            <p:nvPr/>
          </p:nvSpPr>
          <p:spPr bwMode="auto">
            <a:xfrm>
              <a:off x="405" y="88"/>
              <a:ext cx="3768" cy="1440"/>
            </a:xfrm>
            <a:custGeom>
              <a:avLst/>
              <a:gdLst>
                <a:gd name="T0" fmla="*/ 241 w 6269"/>
                <a:gd name="T1" fmla="*/ 867 h 2392"/>
                <a:gd name="T2" fmla="*/ 548 w 6269"/>
                <a:gd name="T3" fmla="*/ 487 h 2392"/>
                <a:gd name="T4" fmla="*/ 562 w 6269"/>
                <a:gd name="T5" fmla="*/ 403 h 2392"/>
                <a:gd name="T6" fmla="*/ 695 w 6269"/>
                <a:gd name="T7" fmla="*/ 847 h 2392"/>
                <a:gd name="T8" fmla="*/ 1043 w 6269"/>
                <a:gd name="T9" fmla="*/ 234 h 2392"/>
                <a:gd name="T10" fmla="*/ 1100 w 6269"/>
                <a:gd name="T11" fmla="*/ 208 h 2392"/>
                <a:gd name="T12" fmla="*/ 953 w 6269"/>
                <a:gd name="T13" fmla="*/ 49 h 2392"/>
                <a:gd name="T14" fmla="*/ 789 w 6269"/>
                <a:gd name="T15" fmla="*/ 532 h 2392"/>
                <a:gd name="T16" fmla="*/ 781 w 6269"/>
                <a:gd name="T17" fmla="*/ 615 h 2392"/>
                <a:gd name="T18" fmla="*/ 625 w 6269"/>
                <a:gd name="T19" fmla="*/ 64 h 2392"/>
                <a:gd name="T20" fmla="*/ 370 w 6269"/>
                <a:gd name="T21" fmla="*/ 550 h 2392"/>
                <a:gd name="T22" fmla="*/ 358 w 6269"/>
                <a:gd name="T23" fmla="*/ 633 h 2392"/>
                <a:gd name="T24" fmla="*/ 240 w 6269"/>
                <a:gd name="T25" fmla="*/ 144 h 2392"/>
                <a:gd name="T26" fmla="*/ 0 w 6269"/>
                <a:gd name="T27" fmla="*/ 91 h 2392"/>
                <a:gd name="T28" fmla="*/ 35 w 6269"/>
                <a:gd name="T29" fmla="*/ 255 h 2392"/>
                <a:gd name="T30" fmla="*/ 241 w 6269"/>
                <a:gd name="T31" fmla="*/ 867 h 2392"/>
                <a:gd name="T32" fmla="*/ 1177 w 6269"/>
                <a:gd name="T33" fmla="*/ 826 h 2392"/>
                <a:gd name="T34" fmla="*/ 1527 w 6269"/>
                <a:gd name="T35" fmla="*/ 811 h 2392"/>
                <a:gd name="T36" fmla="*/ 1438 w 6269"/>
                <a:gd name="T37" fmla="*/ 650 h 2392"/>
                <a:gd name="T38" fmla="*/ 1500 w 6269"/>
                <a:gd name="T39" fmla="*/ 190 h 2392"/>
                <a:gd name="T40" fmla="*/ 1143 w 6269"/>
                <a:gd name="T41" fmla="*/ 40 h 2392"/>
                <a:gd name="T42" fmla="*/ 1233 w 6269"/>
                <a:gd name="T43" fmla="*/ 202 h 2392"/>
                <a:gd name="T44" fmla="*/ 1170 w 6269"/>
                <a:gd name="T45" fmla="*/ 662 h 2392"/>
                <a:gd name="T46" fmla="*/ 1177 w 6269"/>
                <a:gd name="T47" fmla="*/ 826 h 2392"/>
                <a:gd name="T48" fmla="*/ 1663 w 6269"/>
                <a:gd name="T49" fmla="*/ 804 h 2392"/>
                <a:gd name="T50" fmla="*/ 1847 w 6269"/>
                <a:gd name="T51" fmla="*/ 532 h 2392"/>
                <a:gd name="T52" fmla="*/ 1944 w 6269"/>
                <a:gd name="T53" fmla="*/ 557 h 2392"/>
                <a:gd name="T54" fmla="*/ 2157 w 6269"/>
                <a:gd name="T55" fmla="*/ 783 h 2392"/>
                <a:gd name="T56" fmla="*/ 2258 w 6269"/>
                <a:gd name="T57" fmla="*/ 613 h 2392"/>
                <a:gd name="T58" fmla="*/ 2190 w 6269"/>
                <a:gd name="T59" fmla="*/ 591 h 2392"/>
                <a:gd name="T60" fmla="*/ 2086 w 6269"/>
                <a:gd name="T61" fmla="*/ 454 h 2392"/>
                <a:gd name="T62" fmla="*/ 2192 w 6269"/>
                <a:gd name="T63" fmla="*/ 243 h 2392"/>
                <a:gd name="T64" fmla="*/ 1557 w 6269"/>
                <a:gd name="T65" fmla="*/ 22 h 2392"/>
                <a:gd name="T66" fmla="*/ 1635 w 6269"/>
                <a:gd name="T67" fmla="*/ 184 h 2392"/>
                <a:gd name="T68" fmla="*/ 1663 w 6269"/>
                <a:gd name="T69" fmla="*/ 804 h 2392"/>
                <a:gd name="T70" fmla="*/ 1840 w 6269"/>
                <a:gd name="T71" fmla="*/ 367 h 2392"/>
                <a:gd name="T72" fmla="*/ 1903 w 6269"/>
                <a:gd name="T73" fmla="*/ 173 h 2392"/>
                <a:gd name="T74" fmla="*/ 1908 w 6269"/>
                <a:gd name="T75" fmla="*/ 364 h 2392"/>
                <a:gd name="T76" fmla="*/ 1840 w 6269"/>
                <a:gd name="T77" fmla="*/ 367 h 239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6269"/>
                <a:gd name="T118" fmla="*/ 0 h 2392"/>
                <a:gd name="T119" fmla="*/ 6269 w 6269"/>
                <a:gd name="T120" fmla="*/ 2392 h 2392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6269" h="2392">
                  <a:moveTo>
                    <a:pt x="667" y="2392"/>
                  </a:moveTo>
                  <a:lnTo>
                    <a:pt x="667" y="2392"/>
                  </a:lnTo>
                  <a:lnTo>
                    <a:pt x="1289" y="2365"/>
                  </a:lnTo>
                  <a:lnTo>
                    <a:pt x="1518" y="1344"/>
                  </a:lnTo>
                  <a:cubicBezTo>
                    <a:pt x="1551" y="1203"/>
                    <a:pt x="1550" y="1112"/>
                    <a:pt x="1550" y="1112"/>
                  </a:cubicBezTo>
                  <a:lnTo>
                    <a:pt x="1556" y="1112"/>
                  </a:lnTo>
                  <a:cubicBezTo>
                    <a:pt x="1556" y="1112"/>
                    <a:pt x="1563" y="1202"/>
                    <a:pt x="1609" y="1340"/>
                  </a:cubicBezTo>
                  <a:lnTo>
                    <a:pt x="1925" y="2337"/>
                  </a:lnTo>
                  <a:lnTo>
                    <a:pt x="2547" y="2310"/>
                  </a:lnTo>
                  <a:lnTo>
                    <a:pt x="2887" y="647"/>
                  </a:lnTo>
                  <a:cubicBezTo>
                    <a:pt x="2897" y="595"/>
                    <a:pt x="2921" y="578"/>
                    <a:pt x="2969" y="576"/>
                  </a:cubicBezTo>
                  <a:lnTo>
                    <a:pt x="3045" y="573"/>
                  </a:lnTo>
                  <a:lnTo>
                    <a:pt x="3025" y="118"/>
                  </a:lnTo>
                  <a:lnTo>
                    <a:pt x="2637" y="135"/>
                  </a:lnTo>
                  <a:cubicBezTo>
                    <a:pt x="2486" y="142"/>
                    <a:pt x="2396" y="188"/>
                    <a:pt x="2375" y="323"/>
                  </a:cubicBezTo>
                  <a:lnTo>
                    <a:pt x="2185" y="1467"/>
                  </a:lnTo>
                  <a:cubicBezTo>
                    <a:pt x="2164" y="1601"/>
                    <a:pt x="2168" y="1695"/>
                    <a:pt x="2168" y="1695"/>
                  </a:cubicBezTo>
                  <a:lnTo>
                    <a:pt x="2162" y="1696"/>
                  </a:lnTo>
                  <a:cubicBezTo>
                    <a:pt x="2162" y="1696"/>
                    <a:pt x="2154" y="1602"/>
                    <a:pt x="2115" y="1470"/>
                  </a:cubicBezTo>
                  <a:lnTo>
                    <a:pt x="1731" y="178"/>
                  </a:lnTo>
                  <a:lnTo>
                    <a:pt x="1297" y="197"/>
                  </a:lnTo>
                  <a:lnTo>
                    <a:pt x="1024" y="1517"/>
                  </a:lnTo>
                  <a:cubicBezTo>
                    <a:pt x="997" y="1652"/>
                    <a:pt x="998" y="1746"/>
                    <a:pt x="998" y="1746"/>
                  </a:cubicBezTo>
                  <a:lnTo>
                    <a:pt x="992" y="1747"/>
                  </a:lnTo>
                  <a:cubicBezTo>
                    <a:pt x="992" y="1747"/>
                    <a:pt x="987" y="1653"/>
                    <a:pt x="954" y="1521"/>
                  </a:cubicBezTo>
                  <a:lnTo>
                    <a:pt x="665" y="398"/>
                  </a:lnTo>
                  <a:cubicBezTo>
                    <a:pt x="632" y="265"/>
                    <a:pt x="536" y="227"/>
                    <a:pt x="388" y="234"/>
                  </a:cubicBezTo>
                  <a:lnTo>
                    <a:pt x="0" y="251"/>
                  </a:lnTo>
                  <a:lnTo>
                    <a:pt x="20" y="705"/>
                  </a:lnTo>
                  <a:lnTo>
                    <a:pt x="96" y="702"/>
                  </a:lnTo>
                  <a:cubicBezTo>
                    <a:pt x="144" y="700"/>
                    <a:pt x="169" y="714"/>
                    <a:pt x="183" y="765"/>
                  </a:cubicBezTo>
                  <a:lnTo>
                    <a:pt x="667" y="2392"/>
                  </a:lnTo>
                  <a:close/>
                  <a:moveTo>
                    <a:pt x="3259" y="2279"/>
                  </a:moveTo>
                  <a:lnTo>
                    <a:pt x="3259" y="2279"/>
                  </a:lnTo>
                  <a:lnTo>
                    <a:pt x="4226" y="2237"/>
                  </a:lnTo>
                  <a:lnTo>
                    <a:pt x="4206" y="1782"/>
                  </a:lnTo>
                  <a:lnTo>
                    <a:pt x="3979" y="1792"/>
                  </a:lnTo>
                  <a:lnTo>
                    <a:pt x="3924" y="535"/>
                  </a:lnTo>
                  <a:lnTo>
                    <a:pt x="4151" y="525"/>
                  </a:lnTo>
                  <a:lnTo>
                    <a:pt x="4132" y="70"/>
                  </a:lnTo>
                  <a:lnTo>
                    <a:pt x="3165" y="112"/>
                  </a:lnTo>
                  <a:lnTo>
                    <a:pt x="3184" y="567"/>
                  </a:lnTo>
                  <a:lnTo>
                    <a:pt x="3412" y="557"/>
                  </a:lnTo>
                  <a:lnTo>
                    <a:pt x="3467" y="1815"/>
                  </a:lnTo>
                  <a:lnTo>
                    <a:pt x="3239" y="1825"/>
                  </a:lnTo>
                  <a:lnTo>
                    <a:pt x="3259" y="2279"/>
                  </a:lnTo>
                  <a:close/>
                  <a:moveTo>
                    <a:pt x="4602" y="2220"/>
                  </a:moveTo>
                  <a:lnTo>
                    <a:pt x="4602" y="2220"/>
                  </a:lnTo>
                  <a:lnTo>
                    <a:pt x="5145" y="2197"/>
                  </a:lnTo>
                  <a:lnTo>
                    <a:pt x="5113" y="1466"/>
                  </a:lnTo>
                  <a:lnTo>
                    <a:pt x="5185" y="1463"/>
                  </a:lnTo>
                  <a:cubicBezTo>
                    <a:pt x="5298" y="1458"/>
                    <a:pt x="5344" y="1472"/>
                    <a:pt x="5383" y="1537"/>
                  </a:cubicBezTo>
                  <a:lnTo>
                    <a:pt x="5659" y="2013"/>
                  </a:lnTo>
                  <a:cubicBezTo>
                    <a:pt x="5735" y="2144"/>
                    <a:pt x="5821" y="2167"/>
                    <a:pt x="5972" y="2161"/>
                  </a:cubicBezTo>
                  <a:lnTo>
                    <a:pt x="6269" y="2148"/>
                  </a:lnTo>
                  <a:lnTo>
                    <a:pt x="6249" y="1693"/>
                  </a:lnTo>
                  <a:lnTo>
                    <a:pt x="6213" y="1695"/>
                  </a:lnTo>
                  <a:cubicBezTo>
                    <a:pt x="6152" y="1697"/>
                    <a:pt x="6098" y="1694"/>
                    <a:pt x="6061" y="1632"/>
                  </a:cubicBezTo>
                  <a:lnTo>
                    <a:pt x="5914" y="1377"/>
                  </a:lnTo>
                  <a:cubicBezTo>
                    <a:pt x="5861" y="1285"/>
                    <a:pt x="5775" y="1252"/>
                    <a:pt x="5775" y="1252"/>
                  </a:cubicBezTo>
                  <a:lnTo>
                    <a:pt x="5774" y="1246"/>
                  </a:lnTo>
                  <a:cubicBezTo>
                    <a:pt x="5774" y="1246"/>
                    <a:pt x="6087" y="1102"/>
                    <a:pt x="6068" y="669"/>
                  </a:cubicBezTo>
                  <a:cubicBezTo>
                    <a:pt x="6049" y="232"/>
                    <a:pt x="5744" y="0"/>
                    <a:pt x="5323" y="18"/>
                  </a:cubicBezTo>
                  <a:lnTo>
                    <a:pt x="4310" y="62"/>
                  </a:lnTo>
                  <a:lnTo>
                    <a:pt x="4330" y="517"/>
                  </a:lnTo>
                  <a:lnTo>
                    <a:pt x="4527" y="508"/>
                  </a:lnTo>
                  <a:lnTo>
                    <a:pt x="4602" y="2220"/>
                  </a:lnTo>
                  <a:close/>
                  <a:moveTo>
                    <a:pt x="5093" y="1012"/>
                  </a:moveTo>
                  <a:lnTo>
                    <a:pt x="5093" y="1012"/>
                  </a:lnTo>
                  <a:lnTo>
                    <a:pt x="5070" y="485"/>
                  </a:lnTo>
                  <a:lnTo>
                    <a:pt x="5267" y="476"/>
                  </a:lnTo>
                  <a:cubicBezTo>
                    <a:pt x="5418" y="469"/>
                    <a:pt x="5507" y="554"/>
                    <a:pt x="5515" y="726"/>
                  </a:cubicBezTo>
                  <a:cubicBezTo>
                    <a:pt x="5522" y="899"/>
                    <a:pt x="5441" y="997"/>
                    <a:pt x="5281" y="1004"/>
                  </a:cubicBezTo>
                  <a:lnTo>
                    <a:pt x="5093" y="1012"/>
                  </a:lnTo>
                  <a:close/>
                </a:path>
              </a:pathLst>
            </a:custGeom>
            <a:noFill/>
            <a:ln w="10" cap="rnd">
              <a:solidFill>
                <a:srgbClr val="F58612"/>
              </a:solidFill>
              <a:round/>
              <a:headEnd/>
              <a:tailEnd/>
            </a:ln>
          </p:spPr>
          <p:txBody>
            <a:bodyPr/>
            <a:lstStyle/>
            <a:p>
              <a:endParaRPr lang="hr-HR">
                <a:latin typeface="Calibri" pitchFamily="34" charset="0"/>
              </a:endParaRPr>
            </a:p>
          </p:txBody>
        </p:sp>
        <p:sp>
          <p:nvSpPr>
            <p:cNvPr id="6156" name="Freeform 10"/>
            <p:cNvSpPr>
              <a:spLocks/>
            </p:cNvSpPr>
            <p:nvPr/>
          </p:nvSpPr>
          <p:spPr bwMode="auto">
            <a:xfrm>
              <a:off x="773" y="318"/>
              <a:ext cx="1625" cy="1166"/>
            </a:xfrm>
            <a:custGeom>
              <a:avLst/>
              <a:gdLst>
                <a:gd name="T0" fmla="*/ 185 w 2704"/>
                <a:gd name="T1" fmla="*/ 702 h 1937"/>
                <a:gd name="T2" fmla="*/ 185 w 2704"/>
                <a:gd name="T3" fmla="*/ 702 h 1937"/>
                <a:gd name="T4" fmla="*/ 386 w 2704"/>
                <a:gd name="T5" fmla="*/ 702 h 1937"/>
                <a:gd name="T6" fmla="*/ 474 w 2704"/>
                <a:gd name="T7" fmla="*/ 375 h 1937"/>
                <a:gd name="T8" fmla="*/ 487 w 2704"/>
                <a:gd name="T9" fmla="*/ 300 h 1937"/>
                <a:gd name="T10" fmla="*/ 489 w 2704"/>
                <a:gd name="T11" fmla="*/ 300 h 1937"/>
                <a:gd name="T12" fmla="*/ 503 w 2704"/>
                <a:gd name="T13" fmla="*/ 375 h 1937"/>
                <a:gd name="T14" fmla="*/ 591 w 2704"/>
                <a:gd name="T15" fmla="*/ 702 h 1937"/>
                <a:gd name="T16" fmla="*/ 791 w 2704"/>
                <a:gd name="T17" fmla="*/ 702 h 1937"/>
                <a:gd name="T18" fmla="*/ 924 w 2704"/>
                <a:gd name="T19" fmla="*/ 169 h 1937"/>
                <a:gd name="T20" fmla="*/ 952 w 2704"/>
                <a:gd name="T21" fmla="*/ 147 h 1937"/>
                <a:gd name="T22" fmla="*/ 977 w 2704"/>
                <a:gd name="T23" fmla="*/ 147 h 1937"/>
                <a:gd name="T24" fmla="*/ 977 w 2704"/>
                <a:gd name="T25" fmla="*/ 0 h 1937"/>
                <a:gd name="T26" fmla="*/ 851 w 2704"/>
                <a:gd name="T27" fmla="*/ 0 h 1937"/>
                <a:gd name="T28" fmla="*/ 764 w 2704"/>
                <a:gd name="T29" fmla="*/ 57 h 1937"/>
                <a:gd name="T30" fmla="*/ 687 w 2704"/>
                <a:gd name="T31" fmla="*/ 424 h 1937"/>
                <a:gd name="T32" fmla="*/ 678 w 2704"/>
                <a:gd name="T33" fmla="*/ 498 h 1937"/>
                <a:gd name="T34" fmla="*/ 676 w 2704"/>
                <a:gd name="T35" fmla="*/ 498 h 1937"/>
                <a:gd name="T36" fmla="*/ 665 w 2704"/>
                <a:gd name="T37" fmla="*/ 424 h 1937"/>
                <a:gd name="T38" fmla="*/ 559 w 2704"/>
                <a:gd name="T39" fmla="*/ 1 h 1937"/>
                <a:gd name="T40" fmla="*/ 419 w 2704"/>
                <a:gd name="T41" fmla="*/ 1 h 1937"/>
                <a:gd name="T42" fmla="*/ 313 w 2704"/>
                <a:gd name="T43" fmla="*/ 424 h 1937"/>
                <a:gd name="T44" fmla="*/ 300 w 2704"/>
                <a:gd name="T45" fmla="*/ 498 h 1937"/>
                <a:gd name="T46" fmla="*/ 299 w 2704"/>
                <a:gd name="T47" fmla="*/ 498 h 1937"/>
                <a:gd name="T48" fmla="*/ 290 w 2704"/>
                <a:gd name="T49" fmla="*/ 424 h 1937"/>
                <a:gd name="T50" fmla="*/ 212 w 2704"/>
                <a:gd name="T51" fmla="*/ 57 h 1937"/>
                <a:gd name="T52" fmla="*/ 126 w 2704"/>
                <a:gd name="T53" fmla="*/ 0 h 1937"/>
                <a:gd name="T54" fmla="*/ 0 w 2704"/>
                <a:gd name="T55" fmla="*/ 0 h 1937"/>
                <a:gd name="T56" fmla="*/ 0 w 2704"/>
                <a:gd name="T57" fmla="*/ 147 h 1937"/>
                <a:gd name="T58" fmla="*/ 25 w 2704"/>
                <a:gd name="T59" fmla="*/ 147 h 1937"/>
                <a:gd name="T60" fmla="*/ 52 w 2704"/>
                <a:gd name="T61" fmla="*/ 169 h 1937"/>
                <a:gd name="T62" fmla="*/ 185 w 2704"/>
                <a:gd name="T63" fmla="*/ 702 h 193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704"/>
                <a:gd name="T97" fmla="*/ 0 h 1937"/>
                <a:gd name="T98" fmla="*/ 2704 w 2704"/>
                <a:gd name="T99" fmla="*/ 1937 h 193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704" h="1937">
                  <a:moveTo>
                    <a:pt x="512" y="1937"/>
                  </a:moveTo>
                  <a:lnTo>
                    <a:pt x="512" y="1937"/>
                  </a:lnTo>
                  <a:lnTo>
                    <a:pt x="1068" y="1937"/>
                  </a:lnTo>
                  <a:lnTo>
                    <a:pt x="1312" y="1035"/>
                  </a:lnTo>
                  <a:cubicBezTo>
                    <a:pt x="1347" y="910"/>
                    <a:pt x="1350" y="829"/>
                    <a:pt x="1350" y="829"/>
                  </a:cubicBezTo>
                  <a:lnTo>
                    <a:pt x="1355" y="829"/>
                  </a:lnTo>
                  <a:cubicBezTo>
                    <a:pt x="1355" y="829"/>
                    <a:pt x="1358" y="910"/>
                    <a:pt x="1393" y="1035"/>
                  </a:cubicBezTo>
                  <a:lnTo>
                    <a:pt x="1637" y="1937"/>
                  </a:lnTo>
                  <a:lnTo>
                    <a:pt x="2192" y="1937"/>
                  </a:lnTo>
                  <a:lnTo>
                    <a:pt x="2560" y="466"/>
                  </a:lnTo>
                  <a:cubicBezTo>
                    <a:pt x="2571" y="420"/>
                    <a:pt x="2593" y="407"/>
                    <a:pt x="2636" y="407"/>
                  </a:cubicBezTo>
                  <a:lnTo>
                    <a:pt x="2704" y="407"/>
                  </a:lnTo>
                  <a:lnTo>
                    <a:pt x="2704" y="0"/>
                  </a:lnTo>
                  <a:lnTo>
                    <a:pt x="2357" y="0"/>
                  </a:lnTo>
                  <a:cubicBezTo>
                    <a:pt x="2222" y="0"/>
                    <a:pt x="2141" y="38"/>
                    <a:pt x="2116" y="157"/>
                  </a:cubicBezTo>
                  <a:lnTo>
                    <a:pt x="1902" y="1171"/>
                  </a:lnTo>
                  <a:cubicBezTo>
                    <a:pt x="1878" y="1290"/>
                    <a:pt x="1878" y="1374"/>
                    <a:pt x="1878" y="1374"/>
                  </a:cubicBezTo>
                  <a:lnTo>
                    <a:pt x="1872" y="1374"/>
                  </a:lnTo>
                  <a:cubicBezTo>
                    <a:pt x="1872" y="1374"/>
                    <a:pt x="1870" y="1290"/>
                    <a:pt x="1840" y="1171"/>
                  </a:cubicBezTo>
                  <a:lnTo>
                    <a:pt x="1547" y="3"/>
                  </a:lnTo>
                  <a:lnTo>
                    <a:pt x="1160" y="3"/>
                  </a:lnTo>
                  <a:lnTo>
                    <a:pt x="865" y="1171"/>
                  </a:lnTo>
                  <a:cubicBezTo>
                    <a:pt x="835" y="1290"/>
                    <a:pt x="832" y="1374"/>
                    <a:pt x="832" y="1374"/>
                  </a:cubicBezTo>
                  <a:lnTo>
                    <a:pt x="827" y="1374"/>
                  </a:lnTo>
                  <a:cubicBezTo>
                    <a:pt x="827" y="1374"/>
                    <a:pt x="827" y="1290"/>
                    <a:pt x="802" y="1171"/>
                  </a:cubicBezTo>
                  <a:lnTo>
                    <a:pt x="588" y="157"/>
                  </a:lnTo>
                  <a:cubicBezTo>
                    <a:pt x="564" y="38"/>
                    <a:pt x="480" y="0"/>
                    <a:pt x="347" y="0"/>
                  </a:cubicBezTo>
                  <a:lnTo>
                    <a:pt x="0" y="0"/>
                  </a:lnTo>
                  <a:lnTo>
                    <a:pt x="0" y="407"/>
                  </a:lnTo>
                  <a:lnTo>
                    <a:pt x="68" y="407"/>
                  </a:lnTo>
                  <a:cubicBezTo>
                    <a:pt x="111" y="407"/>
                    <a:pt x="133" y="420"/>
                    <a:pt x="144" y="466"/>
                  </a:cubicBezTo>
                  <a:lnTo>
                    <a:pt x="512" y="1937"/>
                  </a:lnTo>
                  <a:close/>
                </a:path>
              </a:pathLst>
            </a:custGeom>
            <a:solidFill>
              <a:srgbClr val="FEFEFE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r-HR">
                <a:latin typeface="Calibri" pitchFamily="34" charset="0"/>
              </a:endParaRPr>
            </a:p>
          </p:txBody>
        </p:sp>
        <p:sp>
          <p:nvSpPr>
            <p:cNvPr id="6157" name="Freeform 11"/>
            <p:cNvSpPr>
              <a:spLocks/>
            </p:cNvSpPr>
            <p:nvPr/>
          </p:nvSpPr>
          <p:spPr bwMode="auto">
            <a:xfrm>
              <a:off x="2473" y="318"/>
              <a:ext cx="520" cy="1166"/>
            </a:xfrm>
            <a:custGeom>
              <a:avLst/>
              <a:gdLst>
                <a:gd name="T0" fmla="*/ 0 w 865"/>
                <a:gd name="T1" fmla="*/ 702 h 1937"/>
                <a:gd name="T2" fmla="*/ 0 w 865"/>
                <a:gd name="T3" fmla="*/ 702 h 1937"/>
                <a:gd name="T4" fmla="*/ 313 w 865"/>
                <a:gd name="T5" fmla="*/ 702 h 1937"/>
                <a:gd name="T6" fmla="*/ 313 w 865"/>
                <a:gd name="T7" fmla="*/ 555 h 1937"/>
                <a:gd name="T8" fmla="*/ 239 w 865"/>
                <a:gd name="T9" fmla="*/ 555 h 1937"/>
                <a:gd name="T10" fmla="*/ 239 w 865"/>
                <a:gd name="T11" fmla="*/ 147 h 1937"/>
                <a:gd name="T12" fmla="*/ 313 w 865"/>
                <a:gd name="T13" fmla="*/ 147 h 1937"/>
                <a:gd name="T14" fmla="*/ 313 w 865"/>
                <a:gd name="T15" fmla="*/ 0 h 1937"/>
                <a:gd name="T16" fmla="*/ 0 w 865"/>
                <a:gd name="T17" fmla="*/ 0 h 1937"/>
                <a:gd name="T18" fmla="*/ 0 w 865"/>
                <a:gd name="T19" fmla="*/ 147 h 1937"/>
                <a:gd name="T20" fmla="*/ 74 w 865"/>
                <a:gd name="T21" fmla="*/ 147 h 1937"/>
                <a:gd name="T22" fmla="*/ 74 w 865"/>
                <a:gd name="T23" fmla="*/ 555 h 1937"/>
                <a:gd name="T24" fmla="*/ 0 w 865"/>
                <a:gd name="T25" fmla="*/ 555 h 1937"/>
                <a:gd name="T26" fmla="*/ 0 w 865"/>
                <a:gd name="T27" fmla="*/ 702 h 193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865"/>
                <a:gd name="T43" fmla="*/ 0 h 1937"/>
                <a:gd name="T44" fmla="*/ 865 w 865"/>
                <a:gd name="T45" fmla="*/ 1937 h 1937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865" h="1937">
                  <a:moveTo>
                    <a:pt x="0" y="1937"/>
                  </a:moveTo>
                  <a:lnTo>
                    <a:pt x="0" y="1937"/>
                  </a:lnTo>
                  <a:lnTo>
                    <a:pt x="865" y="1937"/>
                  </a:lnTo>
                  <a:lnTo>
                    <a:pt x="865" y="1531"/>
                  </a:lnTo>
                  <a:lnTo>
                    <a:pt x="661" y="1531"/>
                  </a:lnTo>
                  <a:lnTo>
                    <a:pt x="661" y="407"/>
                  </a:lnTo>
                  <a:lnTo>
                    <a:pt x="865" y="407"/>
                  </a:lnTo>
                  <a:lnTo>
                    <a:pt x="865" y="0"/>
                  </a:lnTo>
                  <a:lnTo>
                    <a:pt x="0" y="0"/>
                  </a:lnTo>
                  <a:lnTo>
                    <a:pt x="0" y="407"/>
                  </a:lnTo>
                  <a:lnTo>
                    <a:pt x="204" y="407"/>
                  </a:lnTo>
                  <a:lnTo>
                    <a:pt x="204" y="1531"/>
                  </a:lnTo>
                  <a:lnTo>
                    <a:pt x="0" y="1531"/>
                  </a:lnTo>
                  <a:lnTo>
                    <a:pt x="0" y="1937"/>
                  </a:lnTo>
                  <a:close/>
                </a:path>
              </a:pathLst>
            </a:custGeom>
            <a:solidFill>
              <a:srgbClr val="FEFEFE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r-HR">
                <a:latin typeface="Calibri" pitchFamily="34" charset="0"/>
              </a:endParaRPr>
            </a:p>
          </p:txBody>
        </p:sp>
        <p:sp>
          <p:nvSpPr>
            <p:cNvPr id="6158" name="Freeform 12"/>
            <p:cNvSpPr>
              <a:spLocks noEditPoints="1"/>
            </p:cNvSpPr>
            <p:nvPr/>
          </p:nvSpPr>
          <p:spPr bwMode="auto">
            <a:xfrm>
              <a:off x="3089" y="318"/>
              <a:ext cx="1002" cy="1166"/>
            </a:xfrm>
            <a:custGeom>
              <a:avLst/>
              <a:gdLst>
                <a:gd name="T0" fmla="*/ 64 w 1666"/>
                <a:gd name="T1" fmla="*/ 702 h 1937"/>
                <a:gd name="T2" fmla="*/ 64 w 1666"/>
                <a:gd name="T3" fmla="*/ 702 h 1937"/>
                <a:gd name="T4" fmla="*/ 239 w 1666"/>
                <a:gd name="T5" fmla="*/ 702 h 1937"/>
                <a:gd name="T6" fmla="*/ 239 w 1666"/>
                <a:gd name="T7" fmla="*/ 465 h 1937"/>
                <a:gd name="T8" fmla="*/ 263 w 1666"/>
                <a:gd name="T9" fmla="*/ 465 h 1937"/>
                <a:gd name="T10" fmla="*/ 325 w 1666"/>
                <a:gd name="T11" fmla="*/ 492 h 1937"/>
                <a:gd name="T12" fmla="*/ 408 w 1666"/>
                <a:gd name="T13" fmla="*/ 650 h 1937"/>
                <a:gd name="T14" fmla="*/ 506 w 1666"/>
                <a:gd name="T15" fmla="*/ 702 h 1937"/>
                <a:gd name="T16" fmla="*/ 603 w 1666"/>
                <a:gd name="T17" fmla="*/ 702 h 1937"/>
                <a:gd name="T18" fmla="*/ 603 w 1666"/>
                <a:gd name="T19" fmla="*/ 555 h 1937"/>
                <a:gd name="T20" fmla="*/ 591 w 1666"/>
                <a:gd name="T21" fmla="*/ 555 h 1937"/>
                <a:gd name="T22" fmla="*/ 542 w 1666"/>
                <a:gd name="T23" fmla="*/ 532 h 1937"/>
                <a:gd name="T24" fmla="*/ 499 w 1666"/>
                <a:gd name="T25" fmla="*/ 448 h 1937"/>
                <a:gd name="T26" fmla="*/ 455 w 1666"/>
                <a:gd name="T27" fmla="*/ 406 h 1937"/>
                <a:gd name="T28" fmla="*/ 455 w 1666"/>
                <a:gd name="T29" fmla="*/ 404 h 1937"/>
                <a:gd name="T30" fmla="*/ 559 w 1666"/>
                <a:gd name="T31" fmla="*/ 221 h 1937"/>
                <a:gd name="T32" fmla="*/ 327 w 1666"/>
                <a:gd name="T33" fmla="*/ 0 h 1937"/>
                <a:gd name="T34" fmla="*/ 0 w 1666"/>
                <a:gd name="T35" fmla="*/ 0 h 1937"/>
                <a:gd name="T36" fmla="*/ 0 w 1666"/>
                <a:gd name="T37" fmla="*/ 147 h 1937"/>
                <a:gd name="T38" fmla="*/ 64 w 1666"/>
                <a:gd name="T39" fmla="*/ 147 h 1937"/>
                <a:gd name="T40" fmla="*/ 64 w 1666"/>
                <a:gd name="T41" fmla="*/ 702 h 1937"/>
                <a:gd name="T42" fmla="*/ 239 w 1666"/>
                <a:gd name="T43" fmla="*/ 318 h 1937"/>
                <a:gd name="T44" fmla="*/ 239 w 1666"/>
                <a:gd name="T45" fmla="*/ 318 h 1937"/>
                <a:gd name="T46" fmla="*/ 239 w 1666"/>
                <a:gd name="T47" fmla="*/ 147 h 1937"/>
                <a:gd name="T48" fmla="*/ 303 w 1666"/>
                <a:gd name="T49" fmla="*/ 147 h 1937"/>
                <a:gd name="T50" fmla="*/ 379 w 1666"/>
                <a:gd name="T51" fmla="*/ 232 h 1937"/>
                <a:gd name="T52" fmla="*/ 300 w 1666"/>
                <a:gd name="T53" fmla="*/ 318 h 1937"/>
                <a:gd name="T54" fmla="*/ 239 w 1666"/>
                <a:gd name="T55" fmla="*/ 318 h 1937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666"/>
                <a:gd name="T85" fmla="*/ 0 h 1937"/>
                <a:gd name="T86" fmla="*/ 1666 w 1666"/>
                <a:gd name="T87" fmla="*/ 1937 h 1937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666" h="1937">
                  <a:moveTo>
                    <a:pt x="176" y="1937"/>
                  </a:moveTo>
                  <a:lnTo>
                    <a:pt x="176" y="1937"/>
                  </a:lnTo>
                  <a:lnTo>
                    <a:pt x="661" y="1937"/>
                  </a:lnTo>
                  <a:lnTo>
                    <a:pt x="661" y="1284"/>
                  </a:lnTo>
                  <a:lnTo>
                    <a:pt x="726" y="1284"/>
                  </a:lnTo>
                  <a:cubicBezTo>
                    <a:pt x="826" y="1284"/>
                    <a:pt x="866" y="1298"/>
                    <a:pt x="899" y="1357"/>
                  </a:cubicBezTo>
                  <a:lnTo>
                    <a:pt x="1127" y="1794"/>
                  </a:lnTo>
                  <a:cubicBezTo>
                    <a:pt x="1189" y="1913"/>
                    <a:pt x="1265" y="1937"/>
                    <a:pt x="1400" y="1937"/>
                  </a:cubicBezTo>
                  <a:lnTo>
                    <a:pt x="1666" y="1937"/>
                  </a:lnTo>
                  <a:lnTo>
                    <a:pt x="1666" y="1531"/>
                  </a:lnTo>
                  <a:lnTo>
                    <a:pt x="1633" y="1531"/>
                  </a:lnTo>
                  <a:cubicBezTo>
                    <a:pt x="1579" y="1531"/>
                    <a:pt x="1530" y="1525"/>
                    <a:pt x="1500" y="1469"/>
                  </a:cubicBezTo>
                  <a:lnTo>
                    <a:pt x="1378" y="1236"/>
                  </a:lnTo>
                  <a:cubicBezTo>
                    <a:pt x="1335" y="1152"/>
                    <a:pt x="1259" y="1119"/>
                    <a:pt x="1259" y="1119"/>
                  </a:cubicBezTo>
                  <a:lnTo>
                    <a:pt x="1259" y="1114"/>
                  </a:lnTo>
                  <a:cubicBezTo>
                    <a:pt x="1259" y="1114"/>
                    <a:pt x="1544" y="997"/>
                    <a:pt x="1544" y="610"/>
                  </a:cubicBezTo>
                  <a:cubicBezTo>
                    <a:pt x="1544" y="220"/>
                    <a:pt x="1281" y="0"/>
                    <a:pt x="904" y="0"/>
                  </a:cubicBezTo>
                  <a:lnTo>
                    <a:pt x="0" y="0"/>
                  </a:lnTo>
                  <a:lnTo>
                    <a:pt x="0" y="407"/>
                  </a:lnTo>
                  <a:lnTo>
                    <a:pt x="176" y="407"/>
                  </a:lnTo>
                  <a:lnTo>
                    <a:pt x="176" y="1937"/>
                  </a:lnTo>
                  <a:close/>
                  <a:moveTo>
                    <a:pt x="661" y="878"/>
                  </a:moveTo>
                  <a:lnTo>
                    <a:pt x="661" y="878"/>
                  </a:lnTo>
                  <a:lnTo>
                    <a:pt x="661" y="407"/>
                  </a:lnTo>
                  <a:lnTo>
                    <a:pt x="837" y="407"/>
                  </a:lnTo>
                  <a:cubicBezTo>
                    <a:pt x="972" y="407"/>
                    <a:pt x="1048" y="485"/>
                    <a:pt x="1048" y="640"/>
                  </a:cubicBezTo>
                  <a:cubicBezTo>
                    <a:pt x="1048" y="794"/>
                    <a:pt x="972" y="878"/>
                    <a:pt x="829" y="878"/>
                  </a:cubicBezTo>
                  <a:lnTo>
                    <a:pt x="661" y="878"/>
                  </a:lnTo>
                  <a:close/>
                </a:path>
              </a:pathLst>
            </a:custGeom>
            <a:solidFill>
              <a:srgbClr val="FEFEFE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r-HR">
                <a:latin typeface="Calibri" pitchFamily="34" charset="0"/>
              </a:endParaRPr>
            </a:p>
          </p:txBody>
        </p:sp>
        <p:sp>
          <p:nvSpPr>
            <p:cNvPr id="6159" name="Freeform 13"/>
            <p:cNvSpPr>
              <a:spLocks/>
            </p:cNvSpPr>
            <p:nvPr/>
          </p:nvSpPr>
          <p:spPr bwMode="auto">
            <a:xfrm>
              <a:off x="4071" y="784"/>
              <a:ext cx="898" cy="947"/>
            </a:xfrm>
            <a:custGeom>
              <a:avLst/>
              <a:gdLst>
                <a:gd name="T0" fmla="*/ 0 w 1494"/>
                <a:gd name="T1" fmla="*/ 338 h 1573"/>
                <a:gd name="T2" fmla="*/ 0 w 1494"/>
                <a:gd name="T3" fmla="*/ 338 h 1573"/>
                <a:gd name="T4" fmla="*/ 201 w 1494"/>
                <a:gd name="T5" fmla="*/ 347 h 1573"/>
                <a:gd name="T6" fmla="*/ 191 w 1494"/>
                <a:gd name="T7" fmla="*/ 564 h 1573"/>
                <a:gd name="T8" fmla="*/ 324 w 1494"/>
                <a:gd name="T9" fmla="*/ 570 h 1573"/>
                <a:gd name="T10" fmla="*/ 334 w 1494"/>
                <a:gd name="T11" fmla="*/ 352 h 1573"/>
                <a:gd name="T12" fmla="*/ 534 w 1494"/>
                <a:gd name="T13" fmla="*/ 361 h 1573"/>
                <a:gd name="T14" fmla="*/ 540 w 1494"/>
                <a:gd name="T15" fmla="*/ 234 h 1573"/>
                <a:gd name="T16" fmla="*/ 339 w 1494"/>
                <a:gd name="T17" fmla="*/ 225 h 1573"/>
                <a:gd name="T18" fmla="*/ 349 w 1494"/>
                <a:gd name="T19" fmla="*/ 6 h 1573"/>
                <a:gd name="T20" fmla="*/ 216 w 1494"/>
                <a:gd name="T21" fmla="*/ 0 h 1573"/>
                <a:gd name="T22" fmla="*/ 206 w 1494"/>
                <a:gd name="T23" fmla="*/ 219 h 1573"/>
                <a:gd name="T24" fmla="*/ 5 w 1494"/>
                <a:gd name="T25" fmla="*/ 210 h 1573"/>
                <a:gd name="T26" fmla="*/ 0 w 1494"/>
                <a:gd name="T27" fmla="*/ 338 h 15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494"/>
                <a:gd name="T43" fmla="*/ 0 h 1573"/>
                <a:gd name="T44" fmla="*/ 1494 w 1494"/>
                <a:gd name="T45" fmla="*/ 1573 h 157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494" h="1573">
                  <a:moveTo>
                    <a:pt x="0" y="932"/>
                  </a:moveTo>
                  <a:lnTo>
                    <a:pt x="0" y="932"/>
                  </a:lnTo>
                  <a:lnTo>
                    <a:pt x="555" y="956"/>
                  </a:lnTo>
                  <a:lnTo>
                    <a:pt x="529" y="1557"/>
                  </a:lnTo>
                  <a:lnTo>
                    <a:pt x="897" y="1573"/>
                  </a:lnTo>
                  <a:lnTo>
                    <a:pt x="923" y="972"/>
                  </a:lnTo>
                  <a:lnTo>
                    <a:pt x="1478" y="996"/>
                  </a:lnTo>
                  <a:lnTo>
                    <a:pt x="1494" y="644"/>
                  </a:lnTo>
                  <a:lnTo>
                    <a:pt x="939" y="620"/>
                  </a:lnTo>
                  <a:lnTo>
                    <a:pt x="965" y="16"/>
                  </a:lnTo>
                  <a:lnTo>
                    <a:pt x="597" y="0"/>
                  </a:lnTo>
                  <a:lnTo>
                    <a:pt x="570" y="604"/>
                  </a:lnTo>
                  <a:lnTo>
                    <a:pt x="15" y="580"/>
                  </a:lnTo>
                  <a:lnTo>
                    <a:pt x="0" y="932"/>
                  </a:lnTo>
                  <a:close/>
                </a:path>
              </a:pathLst>
            </a:custGeom>
            <a:noFill/>
            <a:ln w="11">
              <a:solidFill>
                <a:srgbClr val="00ADEE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r-HR">
                <a:latin typeface="Calibri" pitchFamily="34" charset="0"/>
              </a:endParaRPr>
            </a:p>
          </p:txBody>
        </p:sp>
        <p:sp>
          <p:nvSpPr>
            <p:cNvPr id="6160" name="Freeform 14"/>
            <p:cNvSpPr>
              <a:spLocks/>
            </p:cNvSpPr>
            <p:nvPr/>
          </p:nvSpPr>
          <p:spPr bwMode="auto">
            <a:xfrm>
              <a:off x="4139" y="845"/>
              <a:ext cx="889" cy="938"/>
            </a:xfrm>
            <a:custGeom>
              <a:avLst/>
              <a:gdLst>
                <a:gd name="T0" fmla="*/ 0 w 1479"/>
                <a:gd name="T1" fmla="*/ 347 h 1558"/>
                <a:gd name="T2" fmla="*/ 0 w 1479"/>
                <a:gd name="T3" fmla="*/ 347 h 1558"/>
                <a:gd name="T4" fmla="*/ 201 w 1479"/>
                <a:gd name="T5" fmla="*/ 347 h 1558"/>
                <a:gd name="T6" fmla="*/ 201 w 1479"/>
                <a:gd name="T7" fmla="*/ 565 h 1558"/>
                <a:gd name="T8" fmla="*/ 334 w 1479"/>
                <a:gd name="T9" fmla="*/ 565 h 1558"/>
                <a:gd name="T10" fmla="*/ 334 w 1479"/>
                <a:gd name="T11" fmla="*/ 347 h 1558"/>
                <a:gd name="T12" fmla="*/ 534 w 1479"/>
                <a:gd name="T13" fmla="*/ 347 h 1558"/>
                <a:gd name="T14" fmla="*/ 534 w 1479"/>
                <a:gd name="T15" fmla="*/ 219 h 1558"/>
                <a:gd name="T16" fmla="*/ 334 w 1479"/>
                <a:gd name="T17" fmla="*/ 219 h 1558"/>
                <a:gd name="T18" fmla="*/ 334 w 1479"/>
                <a:gd name="T19" fmla="*/ 0 h 1558"/>
                <a:gd name="T20" fmla="*/ 201 w 1479"/>
                <a:gd name="T21" fmla="*/ 0 h 1558"/>
                <a:gd name="T22" fmla="*/ 201 w 1479"/>
                <a:gd name="T23" fmla="*/ 219 h 1558"/>
                <a:gd name="T24" fmla="*/ 0 w 1479"/>
                <a:gd name="T25" fmla="*/ 219 h 1558"/>
                <a:gd name="T26" fmla="*/ 0 w 1479"/>
                <a:gd name="T27" fmla="*/ 347 h 155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479"/>
                <a:gd name="T43" fmla="*/ 0 h 1558"/>
                <a:gd name="T44" fmla="*/ 1479 w 1479"/>
                <a:gd name="T45" fmla="*/ 1558 h 155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479" h="1558">
                  <a:moveTo>
                    <a:pt x="0" y="957"/>
                  </a:moveTo>
                  <a:lnTo>
                    <a:pt x="0" y="957"/>
                  </a:lnTo>
                  <a:lnTo>
                    <a:pt x="555" y="957"/>
                  </a:lnTo>
                  <a:lnTo>
                    <a:pt x="555" y="1558"/>
                  </a:lnTo>
                  <a:lnTo>
                    <a:pt x="924" y="1558"/>
                  </a:lnTo>
                  <a:lnTo>
                    <a:pt x="924" y="957"/>
                  </a:lnTo>
                  <a:lnTo>
                    <a:pt x="1479" y="957"/>
                  </a:lnTo>
                  <a:lnTo>
                    <a:pt x="1479" y="605"/>
                  </a:lnTo>
                  <a:lnTo>
                    <a:pt x="924" y="605"/>
                  </a:lnTo>
                  <a:lnTo>
                    <a:pt x="924" y="0"/>
                  </a:lnTo>
                  <a:lnTo>
                    <a:pt x="555" y="0"/>
                  </a:lnTo>
                  <a:lnTo>
                    <a:pt x="555" y="605"/>
                  </a:lnTo>
                  <a:lnTo>
                    <a:pt x="0" y="605"/>
                  </a:lnTo>
                  <a:lnTo>
                    <a:pt x="0" y="957"/>
                  </a:lnTo>
                  <a:close/>
                </a:path>
              </a:pathLst>
            </a:custGeom>
            <a:noFill/>
            <a:ln w="11">
              <a:solidFill>
                <a:srgbClr val="C50A8D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r-HR">
                <a:latin typeface="Calibri" pitchFamily="34" charset="0"/>
              </a:endParaRPr>
            </a:p>
          </p:txBody>
        </p:sp>
        <p:sp>
          <p:nvSpPr>
            <p:cNvPr id="6161" name="Freeform 15"/>
            <p:cNvSpPr>
              <a:spLocks/>
            </p:cNvSpPr>
            <p:nvPr/>
          </p:nvSpPr>
          <p:spPr bwMode="auto">
            <a:xfrm>
              <a:off x="4039" y="931"/>
              <a:ext cx="899" cy="948"/>
            </a:xfrm>
            <a:custGeom>
              <a:avLst/>
              <a:gdLst>
                <a:gd name="T0" fmla="*/ 7 w 1496"/>
                <a:gd name="T1" fmla="*/ 364 h 1575"/>
                <a:gd name="T2" fmla="*/ 7 w 1496"/>
                <a:gd name="T3" fmla="*/ 364 h 1575"/>
                <a:gd name="T4" fmla="*/ 207 w 1496"/>
                <a:gd name="T5" fmla="*/ 353 h 1575"/>
                <a:gd name="T6" fmla="*/ 219 w 1496"/>
                <a:gd name="T7" fmla="*/ 571 h 1575"/>
                <a:gd name="T8" fmla="*/ 352 w 1496"/>
                <a:gd name="T9" fmla="*/ 564 h 1575"/>
                <a:gd name="T10" fmla="*/ 340 w 1496"/>
                <a:gd name="T11" fmla="*/ 346 h 1575"/>
                <a:gd name="T12" fmla="*/ 540 w 1496"/>
                <a:gd name="T13" fmla="*/ 335 h 1575"/>
                <a:gd name="T14" fmla="*/ 534 w 1496"/>
                <a:gd name="T15" fmla="*/ 208 h 1575"/>
                <a:gd name="T16" fmla="*/ 334 w 1496"/>
                <a:gd name="T17" fmla="*/ 218 h 1575"/>
                <a:gd name="T18" fmla="*/ 322 w 1496"/>
                <a:gd name="T19" fmla="*/ 0 h 1575"/>
                <a:gd name="T20" fmla="*/ 189 w 1496"/>
                <a:gd name="T21" fmla="*/ 7 h 1575"/>
                <a:gd name="T22" fmla="*/ 201 w 1496"/>
                <a:gd name="T23" fmla="*/ 225 h 1575"/>
                <a:gd name="T24" fmla="*/ 0 w 1496"/>
                <a:gd name="T25" fmla="*/ 236 h 1575"/>
                <a:gd name="T26" fmla="*/ 7 w 1496"/>
                <a:gd name="T27" fmla="*/ 364 h 157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496"/>
                <a:gd name="T43" fmla="*/ 0 h 1575"/>
                <a:gd name="T44" fmla="*/ 1496 w 1496"/>
                <a:gd name="T45" fmla="*/ 1575 h 157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496" h="1575">
                  <a:moveTo>
                    <a:pt x="19" y="1003"/>
                  </a:moveTo>
                  <a:lnTo>
                    <a:pt x="19" y="1003"/>
                  </a:lnTo>
                  <a:lnTo>
                    <a:pt x="573" y="974"/>
                  </a:lnTo>
                  <a:lnTo>
                    <a:pt x="605" y="1575"/>
                  </a:lnTo>
                  <a:lnTo>
                    <a:pt x="973" y="1556"/>
                  </a:lnTo>
                  <a:lnTo>
                    <a:pt x="941" y="955"/>
                  </a:lnTo>
                  <a:lnTo>
                    <a:pt x="1496" y="926"/>
                  </a:lnTo>
                  <a:lnTo>
                    <a:pt x="1478" y="574"/>
                  </a:lnTo>
                  <a:lnTo>
                    <a:pt x="923" y="603"/>
                  </a:lnTo>
                  <a:lnTo>
                    <a:pt x="891" y="0"/>
                  </a:lnTo>
                  <a:lnTo>
                    <a:pt x="523" y="19"/>
                  </a:lnTo>
                  <a:lnTo>
                    <a:pt x="555" y="622"/>
                  </a:lnTo>
                  <a:lnTo>
                    <a:pt x="0" y="651"/>
                  </a:lnTo>
                  <a:lnTo>
                    <a:pt x="19" y="1003"/>
                  </a:lnTo>
                  <a:close/>
                </a:path>
              </a:pathLst>
            </a:custGeom>
            <a:noFill/>
            <a:ln w="11">
              <a:solidFill>
                <a:srgbClr val="F5861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r-HR">
                <a:latin typeface="Calibri" pitchFamily="34" charset="0"/>
              </a:endParaRPr>
            </a:p>
          </p:txBody>
        </p:sp>
        <p:sp>
          <p:nvSpPr>
            <p:cNvPr id="6162" name="Freeform 16"/>
            <p:cNvSpPr>
              <a:spLocks/>
            </p:cNvSpPr>
            <p:nvPr/>
          </p:nvSpPr>
          <p:spPr bwMode="auto">
            <a:xfrm>
              <a:off x="4096" y="988"/>
              <a:ext cx="899" cy="948"/>
            </a:xfrm>
            <a:custGeom>
              <a:avLst/>
              <a:gdLst>
                <a:gd name="T0" fmla="*/ 7 w 1496"/>
                <a:gd name="T1" fmla="*/ 364 h 1575"/>
                <a:gd name="T2" fmla="*/ 7 w 1496"/>
                <a:gd name="T3" fmla="*/ 364 h 1575"/>
                <a:gd name="T4" fmla="*/ 207 w 1496"/>
                <a:gd name="T5" fmla="*/ 353 h 1575"/>
                <a:gd name="T6" fmla="*/ 218 w 1496"/>
                <a:gd name="T7" fmla="*/ 571 h 1575"/>
                <a:gd name="T8" fmla="*/ 351 w 1496"/>
                <a:gd name="T9" fmla="*/ 564 h 1575"/>
                <a:gd name="T10" fmla="*/ 340 w 1496"/>
                <a:gd name="T11" fmla="*/ 346 h 1575"/>
                <a:gd name="T12" fmla="*/ 540 w 1496"/>
                <a:gd name="T13" fmla="*/ 335 h 1575"/>
                <a:gd name="T14" fmla="*/ 534 w 1496"/>
                <a:gd name="T15" fmla="*/ 208 h 1575"/>
                <a:gd name="T16" fmla="*/ 333 w 1496"/>
                <a:gd name="T17" fmla="*/ 219 h 1575"/>
                <a:gd name="T18" fmla="*/ 322 w 1496"/>
                <a:gd name="T19" fmla="*/ 0 h 1575"/>
                <a:gd name="T20" fmla="*/ 189 w 1496"/>
                <a:gd name="T21" fmla="*/ 7 h 1575"/>
                <a:gd name="T22" fmla="*/ 200 w 1496"/>
                <a:gd name="T23" fmla="*/ 226 h 1575"/>
                <a:gd name="T24" fmla="*/ 0 w 1496"/>
                <a:gd name="T25" fmla="*/ 236 h 1575"/>
                <a:gd name="T26" fmla="*/ 7 w 1496"/>
                <a:gd name="T27" fmla="*/ 364 h 157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496"/>
                <a:gd name="T43" fmla="*/ 0 h 1575"/>
                <a:gd name="T44" fmla="*/ 1496 w 1496"/>
                <a:gd name="T45" fmla="*/ 1575 h 157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496" h="1575">
                  <a:moveTo>
                    <a:pt x="18" y="1004"/>
                  </a:moveTo>
                  <a:lnTo>
                    <a:pt x="18" y="1004"/>
                  </a:lnTo>
                  <a:lnTo>
                    <a:pt x="573" y="975"/>
                  </a:lnTo>
                  <a:lnTo>
                    <a:pt x="604" y="1575"/>
                  </a:lnTo>
                  <a:lnTo>
                    <a:pt x="972" y="1556"/>
                  </a:lnTo>
                  <a:lnTo>
                    <a:pt x="941" y="955"/>
                  </a:lnTo>
                  <a:lnTo>
                    <a:pt x="1496" y="926"/>
                  </a:lnTo>
                  <a:lnTo>
                    <a:pt x="1477" y="574"/>
                  </a:lnTo>
                  <a:lnTo>
                    <a:pt x="922" y="604"/>
                  </a:lnTo>
                  <a:lnTo>
                    <a:pt x="891" y="0"/>
                  </a:lnTo>
                  <a:lnTo>
                    <a:pt x="523" y="19"/>
                  </a:lnTo>
                  <a:lnTo>
                    <a:pt x="554" y="623"/>
                  </a:lnTo>
                  <a:lnTo>
                    <a:pt x="0" y="652"/>
                  </a:lnTo>
                  <a:lnTo>
                    <a:pt x="18" y="1004"/>
                  </a:lnTo>
                  <a:close/>
                </a:path>
              </a:pathLst>
            </a:custGeom>
            <a:noFill/>
            <a:ln w="11">
              <a:solidFill>
                <a:srgbClr val="FABC0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r-HR">
                <a:latin typeface="Calibri" pitchFamily="34" charset="0"/>
              </a:endParaRPr>
            </a:p>
          </p:txBody>
        </p:sp>
        <p:sp>
          <p:nvSpPr>
            <p:cNvPr id="6163" name="Freeform 17"/>
            <p:cNvSpPr>
              <a:spLocks/>
            </p:cNvSpPr>
            <p:nvPr/>
          </p:nvSpPr>
          <p:spPr bwMode="auto">
            <a:xfrm>
              <a:off x="4062" y="936"/>
              <a:ext cx="889" cy="937"/>
            </a:xfrm>
            <a:custGeom>
              <a:avLst/>
              <a:gdLst>
                <a:gd name="T0" fmla="*/ 0 w 1479"/>
                <a:gd name="T1" fmla="*/ 346 h 1557"/>
                <a:gd name="T2" fmla="*/ 0 w 1479"/>
                <a:gd name="T3" fmla="*/ 346 h 1557"/>
                <a:gd name="T4" fmla="*/ 201 w 1479"/>
                <a:gd name="T5" fmla="*/ 346 h 1557"/>
                <a:gd name="T6" fmla="*/ 201 w 1479"/>
                <a:gd name="T7" fmla="*/ 564 h 1557"/>
                <a:gd name="T8" fmla="*/ 334 w 1479"/>
                <a:gd name="T9" fmla="*/ 564 h 1557"/>
                <a:gd name="T10" fmla="*/ 334 w 1479"/>
                <a:gd name="T11" fmla="*/ 346 h 1557"/>
                <a:gd name="T12" fmla="*/ 534 w 1479"/>
                <a:gd name="T13" fmla="*/ 346 h 1557"/>
                <a:gd name="T14" fmla="*/ 534 w 1479"/>
                <a:gd name="T15" fmla="*/ 218 h 1557"/>
                <a:gd name="T16" fmla="*/ 334 w 1479"/>
                <a:gd name="T17" fmla="*/ 218 h 1557"/>
                <a:gd name="T18" fmla="*/ 334 w 1479"/>
                <a:gd name="T19" fmla="*/ 0 h 1557"/>
                <a:gd name="T20" fmla="*/ 201 w 1479"/>
                <a:gd name="T21" fmla="*/ 0 h 1557"/>
                <a:gd name="T22" fmla="*/ 201 w 1479"/>
                <a:gd name="T23" fmla="*/ 218 h 1557"/>
                <a:gd name="T24" fmla="*/ 0 w 1479"/>
                <a:gd name="T25" fmla="*/ 218 h 1557"/>
                <a:gd name="T26" fmla="*/ 0 w 1479"/>
                <a:gd name="T27" fmla="*/ 346 h 155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479"/>
                <a:gd name="T43" fmla="*/ 0 h 1557"/>
                <a:gd name="T44" fmla="*/ 1479 w 1479"/>
                <a:gd name="T45" fmla="*/ 1557 h 1557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479" h="1557">
                  <a:moveTo>
                    <a:pt x="0" y="956"/>
                  </a:moveTo>
                  <a:lnTo>
                    <a:pt x="0" y="956"/>
                  </a:lnTo>
                  <a:lnTo>
                    <a:pt x="556" y="956"/>
                  </a:lnTo>
                  <a:lnTo>
                    <a:pt x="556" y="1557"/>
                  </a:lnTo>
                  <a:lnTo>
                    <a:pt x="924" y="1557"/>
                  </a:lnTo>
                  <a:lnTo>
                    <a:pt x="924" y="956"/>
                  </a:lnTo>
                  <a:lnTo>
                    <a:pt x="1479" y="956"/>
                  </a:lnTo>
                  <a:lnTo>
                    <a:pt x="1479" y="604"/>
                  </a:lnTo>
                  <a:lnTo>
                    <a:pt x="924" y="604"/>
                  </a:lnTo>
                  <a:lnTo>
                    <a:pt x="924" y="0"/>
                  </a:lnTo>
                  <a:lnTo>
                    <a:pt x="556" y="0"/>
                  </a:lnTo>
                  <a:lnTo>
                    <a:pt x="556" y="604"/>
                  </a:lnTo>
                  <a:lnTo>
                    <a:pt x="0" y="604"/>
                  </a:lnTo>
                  <a:lnTo>
                    <a:pt x="0" y="956"/>
                  </a:lnTo>
                  <a:close/>
                </a:path>
              </a:pathLst>
            </a:custGeom>
            <a:solidFill>
              <a:srgbClr val="FEFEFE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r-HR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28" y="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Bertolt Brecht </a:t>
            </a:r>
            <a:br>
              <a:rPr lang="hr-HR" dirty="0" smtClean="0"/>
            </a:br>
            <a:r>
              <a:rPr lang="hr-HR" sz="3100" dirty="0" smtClean="0">
                <a:effectLst/>
              </a:rPr>
              <a:t>(</a:t>
            </a:r>
            <a:r>
              <a:rPr lang="de-DE" sz="3100" i="1" dirty="0" smtClean="0">
                <a:effectLst/>
              </a:rPr>
              <a:t>Eugen Berthold Friedrich Brecht</a:t>
            </a:r>
            <a:r>
              <a:rPr lang="hr-HR" sz="3100" i="1" dirty="0" smtClean="0">
                <a:effectLst/>
              </a:rPr>
              <a:t>)</a:t>
            </a:r>
            <a:endParaRPr lang="hr-HR" sz="31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38" y="1285860"/>
            <a:ext cx="7786742" cy="4786346"/>
          </a:xfrm>
        </p:spPr>
        <p:txBody>
          <a:bodyPr>
            <a:noAutofit/>
          </a:bodyPr>
          <a:lstStyle/>
          <a:p>
            <a:r>
              <a:rPr lang="hr-HR" sz="2400" dirty="0" smtClean="0"/>
              <a:t>geboren: am </a:t>
            </a:r>
            <a:r>
              <a:rPr lang="de-DE" sz="2400" dirty="0" smtClean="0"/>
              <a:t>10. Februar 1898</a:t>
            </a:r>
            <a:r>
              <a:rPr lang="hr-HR" sz="2400" dirty="0" smtClean="0"/>
              <a:t>,</a:t>
            </a:r>
          </a:p>
          <a:p>
            <a:pPr>
              <a:buNone/>
            </a:pPr>
            <a:r>
              <a:rPr lang="hr-HR" sz="2400" dirty="0" smtClean="0"/>
              <a:t>                </a:t>
            </a:r>
            <a:r>
              <a:rPr lang="de-DE" sz="2400" dirty="0" smtClean="0"/>
              <a:t>in Augsburg</a:t>
            </a:r>
            <a:endParaRPr lang="hr-HR" sz="2400" dirty="0" smtClean="0"/>
          </a:p>
          <a:p>
            <a:r>
              <a:rPr lang="hr-HR" sz="2400" dirty="0" smtClean="0"/>
              <a:t>gestorben:</a:t>
            </a:r>
            <a:r>
              <a:rPr lang="de-DE" sz="2400" dirty="0" smtClean="0"/>
              <a:t> </a:t>
            </a:r>
            <a:r>
              <a:rPr lang="hr-HR" sz="2400" dirty="0" smtClean="0"/>
              <a:t> am </a:t>
            </a:r>
            <a:r>
              <a:rPr lang="de-DE" sz="2400" dirty="0" smtClean="0"/>
              <a:t>14. August 1956</a:t>
            </a:r>
            <a:r>
              <a:rPr lang="hr-HR" sz="2400" dirty="0" smtClean="0"/>
              <a:t>,</a:t>
            </a:r>
          </a:p>
          <a:p>
            <a:pPr>
              <a:buNone/>
            </a:pPr>
            <a:r>
              <a:rPr lang="hr-HR" sz="2400" dirty="0" smtClean="0"/>
              <a:t>                    </a:t>
            </a:r>
            <a:r>
              <a:rPr lang="de-DE" sz="2400" dirty="0" smtClean="0"/>
              <a:t> in Ost-Berlin </a:t>
            </a:r>
            <a:endParaRPr lang="hr-HR" sz="2400" dirty="0" smtClean="0"/>
          </a:p>
          <a:p>
            <a:r>
              <a:rPr lang="hr-HR" sz="2400" dirty="0" smtClean="0"/>
              <a:t>e</a:t>
            </a:r>
            <a:r>
              <a:rPr lang="de-DE" sz="2400" dirty="0" smtClean="0"/>
              <a:t>in deutscher</a:t>
            </a:r>
            <a:r>
              <a:rPr lang="hr-HR" sz="2400" dirty="0" smtClean="0"/>
              <a:t> </a:t>
            </a:r>
            <a:r>
              <a:rPr lang="de-DE" sz="2400" dirty="0" smtClean="0"/>
              <a:t>Dramat</a:t>
            </a:r>
            <a:r>
              <a:rPr lang="hr-HR" sz="2400" dirty="0" smtClean="0"/>
              <a:t>urg, Regisseur</a:t>
            </a:r>
            <a:r>
              <a:rPr lang="de-DE" sz="2400" dirty="0" smtClean="0"/>
              <a:t> und </a:t>
            </a:r>
            <a:r>
              <a:rPr lang="hr-HR" sz="2400" dirty="0" smtClean="0"/>
              <a:t>Dichter</a:t>
            </a:r>
          </a:p>
          <a:p>
            <a:r>
              <a:rPr lang="hr-HR" sz="2400" dirty="0" smtClean="0"/>
              <a:t>seine Werke:</a:t>
            </a:r>
          </a:p>
          <a:p>
            <a:pPr>
              <a:buNone/>
            </a:pPr>
            <a:r>
              <a:rPr lang="hr-HR" sz="2400" dirty="0" smtClean="0"/>
              <a:t>    “Die Dreigroschenoper”</a:t>
            </a:r>
          </a:p>
          <a:p>
            <a:pPr>
              <a:buNone/>
            </a:pPr>
            <a:r>
              <a:rPr lang="hr-HR" sz="2400" dirty="0" smtClean="0"/>
              <a:t>    “Mutter Courage und ihre Kinder”</a:t>
            </a:r>
          </a:p>
          <a:p>
            <a:r>
              <a:rPr lang="hr-HR" sz="2400" dirty="0" smtClean="0"/>
              <a:t>während des Zweiten Weltkriegs lebte er in der Emigration</a:t>
            </a:r>
          </a:p>
          <a:p>
            <a:r>
              <a:rPr lang="hr-HR" sz="2400" dirty="0" smtClean="0"/>
              <a:t>1948 kehrte er nach Berlin zurück</a:t>
            </a:r>
          </a:p>
          <a:p>
            <a:r>
              <a:rPr lang="hr-HR" sz="2400" dirty="0" smtClean="0"/>
              <a:t>bis zu seinem Tod 1956 leitete er das “Berliner Ensemble”</a:t>
            </a:r>
            <a:endParaRPr lang="hr-HR" sz="2400" dirty="0"/>
          </a:p>
        </p:txBody>
      </p:sp>
      <p:pic>
        <p:nvPicPr>
          <p:cNvPr id="1433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500042"/>
            <a:ext cx="2683079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1988" y="6430963"/>
            <a:ext cx="8620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Thomas Mann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1736" y="1428736"/>
            <a:ext cx="4565152" cy="5053034"/>
          </a:xfrm>
        </p:spPr>
        <p:txBody>
          <a:bodyPr>
            <a:normAutofit/>
          </a:bodyPr>
          <a:lstStyle/>
          <a:p>
            <a:r>
              <a:rPr lang="hr-HR" sz="2400" dirty="0" smtClean="0"/>
              <a:t>geboren: am </a:t>
            </a:r>
            <a:r>
              <a:rPr lang="de-DE" sz="2400" dirty="0" smtClean="0"/>
              <a:t>6. Juni1875</a:t>
            </a:r>
            <a:r>
              <a:rPr lang="hr-HR" sz="2400" dirty="0" smtClean="0"/>
              <a:t>,</a:t>
            </a:r>
          </a:p>
          <a:p>
            <a:pPr>
              <a:buNone/>
            </a:pPr>
            <a:r>
              <a:rPr lang="hr-HR" sz="2400" dirty="0" smtClean="0"/>
              <a:t>                </a:t>
            </a:r>
            <a:r>
              <a:rPr lang="de-DE" sz="2400" dirty="0" smtClean="0"/>
              <a:t> in Lübeck</a:t>
            </a:r>
            <a:endParaRPr lang="hr-HR" sz="2400" dirty="0" smtClean="0"/>
          </a:p>
          <a:p>
            <a:r>
              <a:rPr lang="hr-HR" sz="2400" dirty="0" smtClean="0"/>
              <a:t>gestorben:  am</a:t>
            </a:r>
            <a:r>
              <a:rPr lang="de-DE" sz="2400" dirty="0" smtClean="0"/>
              <a:t> 12. August 1955</a:t>
            </a:r>
            <a:r>
              <a:rPr lang="hr-HR" sz="2400" dirty="0" smtClean="0"/>
              <a:t>,</a:t>
            </a:r>
          </a:p>
          <a:p>
            <a:pPr>
              <a:buNone/>
            </a:pPr>
            <a:r>
              <a:rPr lang="hr-HR" sz="2400" dirty="0" smtClean="0"/>
              <a:t>                   </a:t>
            </a:r>
            <a:r>
              <a:rPr lang="de-DE" sz="2400" dirty="0" smtClean="0"/>
              <a:t> </a:t>
            </a:r>
            <a:r>
              <a:rPr lang="hr-HR" sz="2400" dirty="0" smtClean="0"/>
              <a:t> </a:t>
            </a:r>
            <a:r>
              <a:rPr lang="de-DE" sz="2400" dirty="0" smtClean="0"/>
              <a:t>in Zürich</a:t>
            </a:r>
            <a:endParaRPr lang="hr-HR" sz="2400" dirty="0" smtClean="0"/>
          </a:p>
          <a:p>
            <a:r>
              <a:rPr lang="de-DE" sz="2400" dirty="0" smtClean="0"/>
              <a:t>ein deutscher Schriftsteller</a:t>
            </a:r>
            <a:endParaRPr lang="hr-HR" sz="2400" dirty="0" smtClean="0"/>
          </a:p>
          <a:p>
            <a:r>
              <a:rPr lang="hr-HR" sz="2400" dirty="0" smtClean="0"/>
              <a:t>1929 erhielt er den Nobelpreis für Literatur</a:t>
            </a:r>
          </a:p>
          <a:p>
            <a:r>
              <a:rPr lang="hr-HR" sz="2400" dirty="0" smtClean="0"/>
              <a:t>seine Werke:</a:t>
            </a:r>
          </a:p>
          <a:p>
            <a:pPr>
              <a:buNone/>
            </a:pPr>
            <a:r>
              <a:rPr lang="hr-HR" sz="2400" dirty="0" smtClean="0"/>
              <a:t>    “Der Tod in Venedig”</a:t>
            </a:r>
          </a:p>
          <a:p>
            <a:pPr>
              <a:buNone/>
            </a:pPr>
            <a:r>
              <a:rPr lang="hr-HR" sz="2400" dirty="0" smtClean="0"/>
              <a:t>    “Buddenbrooks”</a:t>
            </a:r>
          </a:p>
          <a:p>
            <a:endParaRPr lang="hr-HR" sz="2400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1988" y="6430963"/>
            <a:ext cx="8620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Albert Einstein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3174" y="1428736"/>
            <a:ext cx="4779466" cy="4800600"/>
          </a:xfrm>
        </p:spPr>
        <p:txBody>
          <a:bodyPr>
            <a:normAutofit/>
          </a:bodyPr>
          <a:lstStyle/>
          <a:p>
            <a:r>
              <a:rPr lang="hr-HR" sz="2400" dirty="0" smtClean="0"/>
              <a:t>geboren:  am</a:t>
            </a:r>
            <a:r>
              <a:rPr lang="de-DE" sz="2400" dirty="0" smtClean="0"/>
              <a:t>14. März 1879</a:t>
            </a:r>
            <a:r>
              <a:rPr lang="hr-HR" sz="2400" dirty="0" smtClean="0"/>
              <a:t>,</a:t>
            </a:r>
          </a:p>
          <a:p>
            <a:pPr>
              <a:buNone/>
            </a:pPr>
            <a:r>
              <a:rPr lang="hr-HR" sz="2400" dirty="0" smtClean="0"/>
              <a:t>                </a:t>
            </a:r>
            <a:r>
              <a:rPr lang="de-DE" sz="2400" dirty="0" smtClean="0"/>
              <a:t> </a:t>
            </a:r>
            <a:r>
              <a:rPr lang="hr-HR" sz="2400" dirty="0" smtClean="0"/>
              <a:t> </a:t>
            </a:r>
            <a:r>
              <a:rPr lang="de-DE" sz="2400" dirty="0" smtClean="0"/>
              <a:t>in Ulm</a:t>
            </a:r>
            <a:endParaRPr lang="hr-HR" sz="2400" dirty="0" smtClean="0"/>
          </a:p>
          <a:p>
            <a:r>
              <a:rPr lang="hr-HR" sz="2400" dirty="0" smtClean="0"/>
              <a:t>gestorben:  am 1</a:t>
            </a:r>
            <a:r>
              <a:rPr lang="de-DE" sz="2400" dirty="0" smtClean="0"/>
              <a:t>8. Apr</a:t>
            </a:r>
            <a:r>
              <a:rPr lang="hr-HR" sz="2400" dirty="0" smtClean="0"/>
              <a:t>i</a:t>
            </a:r>
            <a:r>
              <a:rPr lang="de-DE" sz="2400" dirty="0" smtClean="0"/>
              <a:t>l 1955</a:t>
            </a:r>
            <a:r>
              <a:rPr lang="hr-HR" sz="2400" dirty="0" smtClean="0"/>
              <a:t>,</a:t>
            </a:r>
          </a:p>
          <a:p>
            <a:pPr>
              <a:buNone/>
            </a:pPr>
            <a:r>
              <a:rPr lang="hr-HR" sz="2400" dirty="0" smtClean="0"/>
              <a:t>         </a:t>
            </a:r>
            <a:r>
              <a:rPr lang="de-DE" sz="2400" dirty="0" smtClean="0"/>
              <a:t> in Princeton, New Jersey</a:t>
            </a:r>
            <a:endParaRPr lang="hr-HR" sz="2400" dirty="0" smtClean="0"/>
          </a:p>
          <a:p>
            <a:r>
              <a:rPr lang="hr-HR" sz="2400" dirty="0" smtClean="0"/>
              <a:t>e</a:t>
            </a:r>
            <a:r>
              <a:rPr lang="de-DE" sz="2400" dirty="0" smtClean="0"/>
              <a:t>in theoretischer Physiker </a:t>
            </a:r>
            <a:endParaRPr lang="hr-HR" sz="2400" dirty="0" smtClean="0"/>
          </a:p>
          <a:p>
            <a:r>
              <a:rPr lang="hr-HR" sz="2400" dirty="0" smtClean="0"/>
              <a:t>s</a:t>
            </a:r>
            <a:r>
              <a:rPr lang="de-DE" sz="2400" dirty="0" smtClean="0"/>
              <a:t>ein</a:t>
            </a:r>
            <a:r>
              <a:rPr lang="hr-HR" sz="2400" dirty="0" smtClean="0"/>
              <a:t> Hauptwerk:</a:t>
            </a:r>
          </a:p>
          <a:p>
            <a:pPr>
              <a:buNone/>
            </a:pPr>
            <a:r>
              <a:rPr lang="hr-HR" sz="2400" dirty="0" smtClean="0"/>
              <a:t>   die Relativitätstheorie</a:t>
            </a:r>
          </a:p>
          <a:p>
            <a:r>
              <a:rPr lang="de-DE" sz="2400" dirty="0" smtClean="0"/>
              <a:t>einer der größten Physiker aller Zeiten</a:t>
            </a:r>
            <a:endParaRPr lang="hr-HR" sz="2400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1988" y="6430963"/>
            <a:ext cx="8620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Hermann Hesse</a:t>
            </a:r>
            <a:br>
              <a:rPr lang="hr-HR" dirty="0" smtClean="0"/>
            </a:br>
            <a:r>
              <a:rPr lang="hr-HR" sz="3100" i="1" dirty="0" smtClean="0">
                <a:effectLst/>
              </a:rPr>
              <a:t>(</a:t>
            </a:r>
            <a:r>
              <a:rPr lang="de-DE" sz="3100" i="1" dirty="0" smtClean="0">
                <a:effectLst/>
              </a:rPr>
              <a:t>Pseudonym</a:t>
            </a:r>
            <a:r>
              <a:rPr lang="hr-HR" sz="3100" i="1" dirty="0" smtClean="0">
                <a:effectLst/>
              </a:rPr>
              <a:t>:</a:t>
            </a:r>
            <a:r>
              <a:rPr lang="de-DE" sz="3100" i="1" dirty="0" smtClean="0">
                <a:effectLst/>
              </a:rPr>
              <a:t> Emil Sinclair</a:t>
            </a:r>
            <a:r>
              <a:rPr lang="hr-HR" sz="3100" i="1" dirty="0" smtClean="0">
                <a:effectLst/>
              </a:rPr>
              <a:t>)</a:t>
            </a:r>
            <a:endParaRPr lang="hr-HR" sz="3100" i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52" y="1785926"/>
            <a:ext cx="4922342" cy="4624406"/>
          </a:xfrm>
        </p:spPr>
        <p:txBody>
          <a:bodyPr>
            <a:normAutofit/>
          </a:bodyPr>
          <a:lstStyle/>
          <a:p>
            <a:r>
              <a:rPr lang="hr-HR" sz="2400" dirty="0" smtClean="0"/>
              <a:t>geboren:  am 2. </a:t>
            </a:r>
            <a:r>
              <a:rPr lang="de-DE" sz="2400" dirty="0" smtClean="0"/>
              <a:t>Juli 1877</a:t>
            </a:r>
            <a:r>
              <a:rPr lang="hr-HR" sz="2400" dirty="0" smtClean="0"/>
              <a:t>,</a:t>
            </a:r>
          </a:p>
          <a:p>
            <a:pPr>
              <a:buNone/>
            </a:pPr>
            <a:r>
              <a:rPr lang="hr-HR" sz="2400" dirty="0" smtClean="0"/>
              <a:t>                 </a:t>
            </a:r>
            <a:r>
              <a:rPr lang="de-DE" sz="2400" dirty="0" smtClean="0"/>
              <a:t> in Calw</a:t>
            </a:r>
            <a:r>
              <a:rPr lang="hr-HR" sz="2400" dirty="0" smtClean="0"/>
              <a:t>, Deutschland</a:t>
            </a:r>
          </a:p>
          <a:p>
            <a:r>
              <a:rPr lang="hr-HR" sz="2400" dirty="0" smtClean="0"/>
              <a:t>gestorben: am </a:t>
            </a:r>
            <a:r>
              <a:rPr lang="de-DE" sz="2400" dirty="0" smtClean="0"/>
              <a:t>9. August 1962</a:t>
            </a:r>
            <a:r>
              <a:rPr lang="hr-HR" sz="2400" dirty="0" smtClean="0"/>
              <a:t>,</a:t>
            </a:r>
          </a:p>
          <a:p>
            <a:pPr>
              <a:buNone/>
            </a:pPr>
            <a:r>
              <a:rPr lang="hr-HR" sz="2400" dirty="0" smtClean="0"/>
              <a:t>                  </a:t>
            </a:r>
            <a:r>
              <a:rPr lang="de-DE" sz="2400" dirty="0" smtClean="0"/>
              <a:t>in Montagnola, Schweiz</a:t>
            </a:r>
            <a:endParaRPr lang="hr-HR" sz="2400" dirty="0" smtClean="0"/>
          </a:p>
          <a:p>
            <a:r>
              <a:rPr lang="hr-HR" sz="2400" dirty="0" smtClean="0"/>
              <a:t>e</a:t>
            </a:r>
            <a:r>
              <a:rPr lang="de-DE" sz="2400" dirty="0" smtClean="0"/>
              <a:t>in deutschsprachiger Schriftsteller</a:t>
            </a:r>
            <a:r>
              <a:rPr lang="hr-HR" sz="2400" dirty="0" smtClean="0"/>
              <a:t>, </a:t>
            </a:r>
            <a:r>
              <a:rPr lang="de-DE" sz="2400" dirty="0" smtClean="0"/>
              <a:t> Dichter und Maler</a:t>
            </a:r>
            <a:endParaRPr lang="hr-HR" sz="2400" dirty="0" smtClean="0"/>
          </a:p>
          <a:p>
            <a:r>
              <a:rPr lang="hr-HR" sz="2400" dirty="0" smtClean="0"/>
              <a:t>seine Werke:</a:t>
            </a:r>
          </a:p>
          <a:p>
            <a:pPr>
              <a:buNone/>
            </a:pPr>
            <a:r>
              <a:rPr lang="hr-HR" sz="2400" dirty="0" smtClean="0"/>
              <a:t>    “Peter Camenzind”</a:t>
            </a:r>
          </a:p>
          <a:p>
            <a:pPr>
              <a:buNone/>
            </a:pPr>
            <a:r>
              <a:rPr lang="hr-HR" sz="2400" dirty="0" smtClean="0"/>
              <a:t>    “Der Steppenwolf”</a:t>
            </a:r>
          </a:p>
          <a:p>
            <a:pPr>
              <a:buNone/>
            </a:pPr>
            <a:r>
              <a:rPr lang="hr-HR" sz="2400" dirty="0" smtClean="0"/>
              <a:t>    “Demian”</a:t>
            </a:r>
            <a:endParaRPr lang="hr-HR" sz="2400" dirty="0"/>
          </a:p>
        </p:txBody>
      </p:sp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2285992"/>
            <a:ext cx="2214578" cy="224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1988" y="6430963"/>
            <a:ext cx="8620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Rainer Werner Fassbinder</a:t>
            </a:r>
            <a:br>
              <a:rPr lang="hr-HR" dirty="0" smtClean="0"/>
            </a:br>
            <a:r>
              <a:rPr lang="hr-HR" sz="3100" i="1" dirty="0" smtClean="0"/>
              <a:t>(</a:t>
            </a:r>
            <a:r>
              <a:rPr lang="de-DE" sz="3100" i="1" dirty="0" smtClean="0"/>
              <a:t>Pseudonym: Franz Walsch</a:t>
            </a:r>
            <a:r>
              <a:rPr lang="hr-HR" sz="3100" i="1" dirty="0" smtClean="0"/>
              <a:t>)</a:t>
            </a:r>
            <a:endParaRPr lang="hr-HR" sz="31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0298" y="1643050"/>
            <a:ext cx="4500594" cy="4767282"/>
          </a:xfrm>
        </p:spPr>
        <p:txBody>
          <a:bodyPr>
            <a:normAutofit/>
          </a:bodyPr>
          <a:lstStyle/>
          <a:p>
            <a:r>
              <a:rPr lang="hr-HR" sz="2400" dirty="0" smtClean="0"/>
              <a:t>geboren: </a:t>
            </a:r>
            <a:r>
              <a:rPr lang="de-DE" sz="2400" dirty="0" smtClean="0"/>
              <a:t> 31. Mai 1945</a:t>
            </a:r>
            <a:r>
              <a:rPr lang="hr-HR" sz="2400" dirty="0" smtClean="0"/>
              <a:t>,</a:t>
            </a:r>
          </a:p>
          <a:p>
            <a:pPr>
              <a:buNone/>
            </a:pPr>
            <a:r>
              <a:rPr lang="hr-HR" sz="2400" dirty="0" smtClean="0"/>
              <a:t>   </a:t>
            </a:r>
            <a:r>
              <a:rPr lang="de-DE" sz="2400" dirty="0" smtClean="0"/>
              <a:t>in Bad Wörishofen, Bayern</a:t>
            </a:r>
            <a:endParaRPr lang="hr-HR" sz="2400" dirty="0" smtClean="0"/>
          </a:p>
          <a:p>
            <a:r>
              <a:rPr lang="hr-HR" sz="2400" dirty="0" smtClean="0"/>
              <a:t>gestorben: am 1</a:t>
            </a:r>
            <a:r>
              <a:rPr lang="de-DE" sz="2400" dirty="0" smtClean="0"/>
              <a:t>0. Juni 1982</a:t>
            </a:r>
            <a:r>
              <a:rPr lang="hr-HR" sz="2400" dirty="0" smtClean="0"/>
              <a:t>,</a:t>
            </a:r>
          </a:p>
          <a:p>
            <a:pPr>
              <a:buNone/>
            </a:pPr>
            <a:r>
              <a:rPr lang="hr-HR" sz="2400" dirty="0" smtClean="0"/>
              <a:t>   </a:t>
            </a:r>
            <a:r>
              <a:rPr lang="de-DE" sz="2400" dirty="0" smtClean="0"/>
              <a:t> in München</a:t>
            </a:r>
            <a:endParaRPr lang="hr-HR" sz="2400" dirty="0" smtClean="0"/>
          </a:p>
          <a:p>
            <a:r>
              <a:rPr lang="de-DE" sz="2400" dirty="0" smtClean="0"/>
              <a:t>ein deutscher Regisseur, Filmproduzent, Schauspieler und Autor</a:t>
            </a:r>
            <a:endParaRPr lang="hr-HR" sz="2400" dirty="0" smtClean="0"/>
          </a:p>
          <a:p>
            <a:r>
              <a:rPr lang="de-DE" sz="2400" dirty="0" smtClean="0"/>
              <a:t>einer der wichtigsten Vertreter des Neuen Deutschen Films der 1970er und 1980er Jahre</a:t>
            </a:r>
            <a:endParaRPr lang="hr-HR" sz="2400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1988" y="6430963"/>
            <a:ext cx="8620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Elfriede Jelinek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76" y="1714464"/>
            <a:ext cx="4786346" cy="4572056"/>
          </a:xfrm>
        </p:spPr>
        <p:txBody>
          <a:bodyPr>
            <a:normAutofit/>
          </a:bodyPr>
          <a:lstStyle/>
          <a:p>
            <a:r>
              <a:rPr lang="hr-HR" sz="2400" dirty="0" smtClean="0"/>
              <a:t>geboren:  am </a:t>
            </a:r>
            <a:r>
              <a:rPr lang="de-DE" sz="2400" dirty="0" smtClean="0"/>
              <a:t>20. Oktober 1946</a:t>
            </a:r>
            <a:r>
              <a:rPr lang="hr-HR" sz="2400" dirty="0" smtClean="0"/>
              <a:t>,</a:t>
            </a:r>
          </a:p>
          <a:p>
            <a:pPr>
              <a:buNone/>
            </a:pPr>
            <a:r>
              <a:rPr lang="hr-HR" sz="2400" dirty="0" smtClean="0"/>
              <a:t>                  </a:t>
            </a:r>
            <a:r>
              <a:rPr lang="de-DE" sz="2400" dirty="0" smtClean="0"/>
              <a:t>in Mürzzuschlag</a:t>
            </a:r>
            <a:endParaRPr lang="hr-HR" sz="2400" dirty="0" smtClean="0"/>
          </a:p>
          <a:p>
            <a:r>
              <a:rPr lang="de-DE" sz="2400" dirty="0" smtClean="0"/>
              <a:t>eine österreichische</a:t>
            </a:r>
            <a:r>
              <a:rPr lang="hr-HR" sz="2400" dirty="0" smtClean="0"/>
              <a:t> </a:t>
            </a:r>
            <a:r>
              <a:rPr lang="de-DE" sz="2400" dirty="0" smtClean="0"/>
              <a:t>Schriftstellerin, die in Wien und München lebt</a:t>
            </a:r>
            <a:endParaRPr lang="hr-HR" sz="2400" dirty="0" smtClean="0"/>
          </a:p>
          <a:p>
            <a:r>
              <a:rPr lang="hr-HR" sz="2400" dirty="0" smtClean="0"/>
              <a:t>2004 erhielt sie den Nobelpreis für Literatur</a:t>
            </a:r>
          </a:p>
          <a:p>
            <a:r>
              <a:rPr lang="hr-HR" sz="2400" dirty="0" smtClean="0"/>
              <a:t>ihre Werke:</a:t>
            </a:r>
          </a:p>
          <a:p>
            <a:pPr>
              <a:buNone/>
            </a:pPr>
            <a:r>
              <a:rPr lang="hr-HR" sz="2400" dirty="0" smtClean="0"/>
              <a:t>    “Die Klavierspielerin”</a:t>
            </a:r>
          </a:p>
          <a:p>
            <a:pPr>
              <a:buNone/>
            </a:pPr>
            <a:r>
              <a:rPr lang="hr-HR" sz="2400" dirty="0" smtClean="0"/>
              <a:t>    “Die Kinder der Toten”</a:t>
            </a:r>
          </a:p>
          <a:p>
            <a:endParaRPr lang="hr-HR" sz="2400" dirty="0"/>
          </a:p>
        </p:txBody>
      </p:sp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2071678"/>
            <a:ext cx="2883271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1988" y="6430963"/>
            <a:ext cx="8620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b="1" dirty="0" smtClean="0">
                <a:latin typeface="Arial" pitchFamily="34" charset="0"/>
                <a:cs typeface="Arial" pitchFamily="34" charset="0"/>
              </a:rPr>
              <a:t>Bekannte Personen aus dem deutschsprachigen Raum</a:t>
            </a:r>
            <a:endParaRPr lang="hr-HR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714488"/>
            <a:ext cx="2328865" cy="219385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947267">
            <a:off x="3530311" y="3479064"/>
            <a:ext cx="2844946" cy="271464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86446" y="1714488"/>
            <a:ext cx="2440025" cy="231953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81988" y="6430963"/>
            <a:ext cx="8620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Albrecht Dürer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3042" y="1785926"/>
            <a:ext cx="6500858" cy="3786214"/>
          </a:xfrm>
        </p:spPr>
        <p:txBody>
          <a:bodyPr>
            <a:normAutofit/>
          </a:bodyPr>
          <a:lstStyle/>
          <a:p>
            <a:r>
              <a:rPr lang="hr-HR" sz="2400" dirty="0" smtClean="0"/>
              <a:t>geboren: am </a:t>
            </a:r>
            <a:r>
              <a:rPr lang="de-DE" sz="2400" dirty="0" smtClean="0"/>
              <a:t>21. Mai 1471</a:t>
            </a:r>
            <a:r>
              <a:rPr lang="hr-HR" sz="2400" dirty="0" smtClean="0"/>
              <a:t>,</a:t>
            </a:r>
          </a:p>
          <a:p>
            <a:pPr>
              <a:buNone/>
            </a:pPr>
            <a:r>
              <a:rPr lang="hr-HR" sz="2400" dirty="0" smtClean="0"/>
              <a:t>                </a:t>
            </a:r>
            <a:r>
              <a:rPr lang="de-DE" sz="2400" dirty="0" smtClean="0"/>
              <a:t> in Nürnberg</a:t>
            </a:r>
            <a:endParaRPr lang="hr-HR" sz="2400" dirty="0" smtClean="0"/>
          </a:p>
          <a:p>
            <a:r>
              <a:rPr lang="hr-HR" sz="2400" dirty="0" smtClean="0"/>
              <a:t>gestorben: am </a:t>
            </a:r>
            <a:r>
              <a:rPr lang="de-DE" sz="2400" dirty="0" smtClean="0"/>
              <a:t>6. April 1528</a:t>
            </a:r>
            <a:r>
              <a:rPr lang="hr-HR" sz="2400" dirty="0" smtClean="0"/>
              <a:t>, </a:t>
            </a:r>
          </a:p>
          <a:p>
            <a:pPr>
              <a:buNone/>
            </a:pPr>
            <a:r>
              <a:rPr lang="hr-HR" sz="2400" dirty="0" smtClean="0"/>
              <a:t>                    in Nürberg</a:t>
            </a:r>
          </a:p>
          <a:p>
            <a:r>
              <a:rPr lang="de-DE" sz="2400" dirty="0" smtClean="0"/>
              <a:t>ein deutscher Maler, Grafiker, Mathematiker und Kunsttheoretiker</a:t>
            </a:r>
            <a:endParaRPr lang="hr-HR" sz="2400" dirty="0" smtClean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1988" y="6430963"/>
            <a:ext cx="8620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Johann Wolfgang von Goethe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4414" y="1571612"/>
            <a:ext cx="4929222" cy="4857784"/>
          </a:xfrm>
        </p:spPr>
        <p:txBody>
          <a:bodyPr>
            <a:normAutofit/>
          </a:bodyPr>
          <a:lstStyle/>
          <a:p>
            <a:r>
              <a:rPr lang="hr-HR" sz="2400" dirty="0" smtClean="0"/>
              <a:t>geboren:  am </a:t>
            </a:r>
            <a:r>
              <a:rPr lang="de-DE" sz="2400" dirty="0" smtClean="0"/>
              <a:t>28. August 1749</a:t>
            </a:r>
            <a:r>
              <a:rPr lang="hr-HR" sz="2400" dirty="0" smtClean="0"/>
              <a:t>, </a:t>
            </a:r>
          </a:p>
          <a:p>
            <a:pPr>
              <a:buNone/>
            </a:pPr>
            <a:r>
              <a:rPr lang="hr-HR" sz="2400" dirty="0" smtClean="0"/>
              <a:t>                  </a:t>
            </a:r>
            <a:r>
              <a:rPr lang="de-DE" sz="2400" dirty="0" smtClean="0"/>
              <a:t>in Fr</a:t>
            </a:r>
            <a:r>
              <a:rPr lang="hr-HR" sz="2400" dirty="0" smtClean="0"/>
              <a:t>ankfurt</a:t>
            </a:r>
            <a:r>
              <a:rPr lang="de-DE" sz="2400" dirty="0" smtClean="0"/>
              <a:t> am Main</a:t>
            </a:r>
            <a:endParaRPr lang="hr-HR" sz="2400" dirty="0" smtClean="0"/>
          </a:p>
          <a:p>
            <a:r>
              <a:rPr lang="hr-HR" sz="2400" dirty="0" smtClean="0"/>
              <a:t>gestorben:  am</a:t>
            </a:r>
            <a:r>
              <a:rPr lang="de-DE" sz="2400" dirty="0" smtClean="0"/>
              <a:t> 22. März 1832</a:t>
            </a:r>
            <a:r>
              <a:rPr lang="hr-HR" sz="2400" dirty="0" smtClean="0"/>
              <a:t>,</a:t>
            </a:r>
          </a:p>
          <a:p>
            <a:pPr>
              <a:buNone/>
            </a:pPr>
            <a:r>
              <a:rPr lang="hr-HR" sz="2400" dirty="0" smtClean="0"/>
              <a:t>                    </a:t>
            </a:r>
            <a:r>
              <a:rPr lang="de-DE" sz="2400" dirty="0" smtClean="0"/>
              <a:t> in Weimar</a:t>
            </a:r>
            <a:endParaRPr lang="hr-HR" sz="2400" dirty="0" smtClean="0"/>
          </a:p>
          <a:p>
            <a:r>
              <a:rPr lang="de-DE" sz="2400" dirty="0" smtClean="0"/>
              <a:t>ein deutscher Dichte</a:t>
            </a:r>
            <a:r>
              <a:rPr lang="hr-HR" sz="2400" dirty="0" smtClean="0"/>
              <a:t>r</a:t>
            </a:r>
          </a:p>
          <a:p>
            <a:r>
              <a:rPr lang="hr-HR" sz="2400" dirty="0" smtClean="0"/>
              <a:t>seine Werke:</a:t>
            </a:r>
          </a:p>
          <a:p>
            <a:pPr>
              <a:buNone/>
            </a:pPr>
            <a:r>
              <a:rPr lang="hr-HR" sz="2400" dirty="0" smtClean="0"/>
              <a:t>    “Faust”</a:t>
            </a:r>
          </a:p>
          <a:p>
            <a:pPr>
              <a:buNone/>
            </a:pPr>
            <a:r>
              <a:rPr lang="hr-HR" sz="2400" dirty="0" smtClean="0"/>
              <a:t>    “Die Leiden des jungen Werther”</a:t>
            </a:r>
          </a:p>
          <a:p>
            <a:r>
              <a:rPr lang="hr-HR" sz="2400" dirty="0" smtClean="0"/>
              <a:t>Schillers guter Freund</a:t>
            </a:r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2214554"/>
            <a:ext cx="2214578" cy="2105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1988" y="6430963"/>
            <a:ext cx="8620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Friedrich Nietzsche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14546" y="2143116"/>
            <a:ext cx="4779466" cy="2767018"/>
          </a:xfrm>
        </p:spPr>
        <p:txBody>
          <a:bodyPr>
            <a:normAutofit/>
          </a:bodyPr>
          <a:lstStyle/>
          <a:p>
            <a:r>
              <a:rPr lang="hr-HR" sz="2400" dirty="0" smtClean="0"/>
              <a:t>geboren:  am </a:t>
            </a:r>
            <a:r>
              <a:rPr lang="de-DE" sz="2400" dirty="0" smtClean="0"/>
              <a:t>15. Oktober 1844</a:t>
            </a:r>
            <a:r>
              <a:rPr lang="hr-HR" sz="2400" dirty="0" smtClean="0"/>
              <a:t>,</a:t>
            </a:r>
          </a:p>
          <a:p>
            <a:pPr>
              <a:buNone/>
            </a:pPr>
            <a:r>
              <a:rPr lang="hr-HR" sz="2400" dirty="0" smtClean="0"/>
              <a:t>                 </a:t>
            </a:r>
            <a:r>
              <a:rPr lang="de-DE" sz="2400" dirty="0" smtClean="0"/>
              <a:t> in Röcken</a:t>
            </a:r>
            <a:endParaRPr lang="hr-HR" sz="2400" dirty="0" smtClean="0"/>
          </a:p>
          <a:p>
            <a:r>
              <a:rPr lang="hr-HR" sz="2400" dirty="0" smtClean="0"/>
              <a:t>gestorben:  am </a:t>
            </a:r>
            <a:r>
              <a:rPr lang="de-DE" sz="2400" dirty="0" smtClean="0"/>
              <a:t>25. August 1900</a:t>
            </a:r>
            <a:r>
              <a:rPr lang="hr-HR" sz="2400" dirty="0" smtClean="0"/>
              <a:t>,</a:t>
            </a:r>
          </a:p>
          <a:p>
            <a:pPr>
              <a:buNone/>
            </a:pPr>
            <a:r>
              <a:rPr lang="hr-HR" sz="2400" dirty="0" smtClean="0"/>
              <a:t>                   </a:t>
            </a:r>
            <a:r>
              <a:rPr lang="de-DE" sz="2400" dirty="0" smtClean="0"/>
              <a:t> in Weimar</a:t>
            </a:r>
            <a:endParaRPr lang="hr-HR" sz="2400" dirty="0" smtClean="0"/>
          </a:p>
          <a:p>
            <a:r>
              <a:rPr lang="de-DE" sz="2400" dirty="0" smtClean="0"/>
              <a:t>ein deutscher Philosoph</a:t>
            </a:r>
            <a:endParaRPr lang="hr-HR" sz="2400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1988" y="6430963"/>
            <a:ext cx="8620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Robert Koch</a:t>
            </a:r>
            <a:br>
              <a:rPr lang="hr-HR" dirty="0" smtClean="0"/>
            </a:br>
            <a:r>
              <a:rPr lang="hr-HR" sz="3100" dirty="0" smtClean="0"/>
              <a:t>(</a:t>
            </a:r>
            <a:r>
              <a:rPr lang="de-DE" sz="3100" i="1" dirty="0" smtClean="0"/>
              <a:t>Heinrich Hermann Robert Koch</a:t>
            </a:r>
            <a:r>
              <a:rPr lang="hr-HR" sz="3100" i="1" dirty="0" smtClean="0"/>
              <a:t>)</a:t>
            </a:r>
            <a:endParaRPr lang="hr-HR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7422" y="1643050"/>
            <a:ext cx="4786346" cy="4838720"/>
          </a:xfrm>
        </p:spPr>
        <p:txBody>
          <a:bodyPr>
            <a:normAutofit/>
          </a:bodyPr>
          <a:lstStyle/>
          <a:p>
            <a:r>
              <a:rPr lang="hr-HR" sz="2400" dirty="0" smtClean="0"/>
              <a:t>geboren:  am</a:t>
            </a:r>
            <a:r>
              <a:rPr lang="de-DE" sz="2400" dirty="0" smtClean="0"/>
              <a:t>11. Dezember 1843</a:t>
            </a:r>
            <a:r>
              <a:rPr lang="hr-HR" sz="2400" dirty="0" smtClean="0"/>
              <a:t>, </a:t>
            </a:r>
            <a:r>
              <a:rPr lang="de-DE" sz="2400" dirty="0" smtClean="0"/>
              <a:t> </a:t>
            </a:r>
            <a:endParaRPr lang="hr-HR" sz="2400" dirty="0" smtClean="0"/>
          </a:p>
          <a:p>
            <a:pPr>
              <a:buNone/>
            </a:pPr>
            <a:r>
              <a:rPr lang="hr-HR" sz="2400" dirty="0" smtClean="0"/>
              <a:t>                  </a:t>
            </a:r>
            <a:r>
              <a:rPr lang="de-DE" sz="2400" dirty="0" smtClean="0"/>
              <a:t>in Clausthal</a:t>
            </a:r>
            <a:endParaRPr lang="hr-HR" sz="2400" dirty="0" smtClean="0"/>
          </a:p>
          <a:p>
            <a:r>
              <a:rPr lang="hr-HR" sz="2400" dirty="0" smtClean="0"/>
              <a:t>gestorben:  am </a:t>
            </a:r>
            <a:r>
              <a:rPr lang="de-DE" sz="2400" dirty="0" smtClean="0"/>
              <a:t>2</a:t>
            </a:r>
            <a:r>
              <a:rPr lang="hr-HR" sz="2400" dirty="0" smtClean="0"/>
              <a:t>9</a:t>
            </a:r>
            <a:r>
              <a:rPr lang="de-DE" sz="2400" dirty="0" smtClean="0"/>
              <a:t> Mai 1910</a:t>
            </a:r>
            <a:r>
              <a:rPr lang="hr-HR" sz="2400" dirty="0" smtClean="0"/>
              <a:t>,</a:t>
            </a:r>
          </a:p>
          <a:p>
            <a:pPr>
              <a:buNone/>
            </a:pPr>
            <a:r>
              <a:rPr lang="hr-HR" sz="2400" dirty="0" smtClean="0"/>
              <a:t>                   </a:t>
            </a:r>
            <a:r>
              <a:rPr lang="de-DE" sz="2400" dirty="0" smtClean="0"/>
              <a:t> in Baden-Baden</a:t>
            </a:r>
            <a:endParaRPr lang="hr-HR" sz="2400" dirty="0" smtClean="0"/>
          </a:p>
          <a:p>
            <a:r>
              <a:rPr lang="de-DE" sz="2400" dirty="0" smtClean="0"/>
              <a:t>ein deutscher Mediziner und Mikrobiologe </a:t>
            </a:r>
            <a:endParaRPr lang="hr-HR" sz="2400" dirty="0" smtClean="0"/>
          </a:p>
          <a:p>
            <a:r>
              <a:rPr lang="de-DE" sz="2400" dirty="0" smtClean="0"/>
              <a:t>1882 entdeckte er den Erreger der Tuberkulose</a:t>
            </a:r>
            <a:endParaRPr lang="hr-HR" sz="2400" dirty="0" smtClean="0"/>
          </a:p>
          <a:p>
            <a:r>
              <a:rPr lang="de-DE" sz="2400" dirty="0" smtClean="0"/>
              <a:t>1905 erhielt er den Nobelpreis für</a:t>
            </a:r>
            <a:r>
              <a:rPr lang="hr-HR" sz="2400" dirty="0" smtClean="0"/>
              <a:t> </a:t>
            </a:r>
            <a:r>
              <a:rPr lang="de-DE" sz="2400" dirty="0" smtClean="0"/>
              <a:t>Medizin </a:t>
            </a:r>
            <a:endParaRPr lang="hr-HR" sz="2400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1988" y="6430963"/>
            <a:ext cx="8620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Gustav Klimt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0298" y="1428736"/>
            <a:ext cx="3993648" cy="4481530"/>
          </a:xfrm>
        </p:spPr>
        <p:txBody>
          <a:bodyPr>
            <a:normAutofit/>
          </a:bodyPr>
          <a:lstStyle/>
          <a:p>
            <a:r>
              <a:rPr lang="de-DE" dirty="0" smtClean="0"/>
              <a:t> </a:t>
            </a:r>
            <a:r>
              <a:rPr lang="hr-HR" sz="2400" dirty="0" smtClean="0"/>
              <a:t>geboren: am </a:t>
            </a:r>
            <a:r>
              <a:rPr lang="de-DE" sz="2400" dirty="0" smtClean="0"/>
              <a:t>14. Juli 1862</a:t>
            </a:r>
            <a:r>
              <a:rPr lang="hr-HR" sz="2400" dirty="0" smtClean="0"/>
              <a:t>,</a:t>
            </a:r>
            <a:r>
              <a:rPr lang="de-DE" sz="2400" dirty="0" smtClean="0"/>
              <a:t> in Baumgarten bei Wien</a:t>
            </a:r>
            <a:endParaRPr lang="hr-HR" sz="2400" dirty="0" smtClean="0"/>
          </a:p>
          <a:p>
            <a:r>
              <a:rPr lang="hr-HR" sz="2400" dirty="0" smtClean="0"/>
              <a:t>gestorben: am </a:t>
            </a:r>
            <a:r>
              <a:rPr lang="de-DE" sz="2400" dirty="0" smtClean="0"/>
              <a:t>6</a:t>
            </a:r>
            <a:r>
              <a:rPr lang="hr-HR" sz="2400" dirty="0" smtClean="0"/>
              <a:t>. </a:t>
            </a:r>
            <a:r>
              <a:rPr lang="de-DE" sz="2400" dirty="0" smtClean="0"/>
              <a:t>Februar 1918</a:t>
            </a:r>
            <a:r>
              <a:rPr lang="hr-HR" sz="2400" dirty="0" smtClean="0"/>
              <a:t>,</a:t>
            </a:r>
            <a:r>
              <a:rPr lang="de-DE" sz="2400" dirty="0" smtClean="0"/>
              <a:t> in Wie</a:t>
            </a:r>
            <a:r>
              <a:rPr lang="hr-HR" sz="2400" dirty="0" smtClean="0"/>
              <a:t>n</a:t>
            </a:r>
          </a:p>
          <a:p>
            <a:r>
              <a:rPr lang="de-DE" sz="2400" dirty="0" smtClean="0"/>
              <a:t>ein bedeutender österreichischer Maler </a:t>
            </a:r>
            <a:endParaRPr lang="hr-HR" sz="2400" dirty="0" smtClean="0"/>
          </a:p>
          <a:p>
            <a:r>
              <a:rPr lang="de-DE" sz="2400" dirty="0" smtClean="0"/>
              <a:t>einer der bekanntesten Vertreter des Wiener Jugendstils, auch Wiene</a:t>
            </a:r>
            <a:r>
              <a:rPr lang="hr-HR" sz="2400" dirty="0" smtClean="0"/>
              <a:t>r</a:t>
            </a:r>
            <a:r>
              <a:rPr lang="de-DE" sz="2400" dirty="0" smtClean="0"/>
              <a:t> Secession genannt</a:t>
            </a:r>
            <a:endParaRPr lang="hr-HR" sz="2400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1988" y="6430963"/>
            <a:ext cx="8620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Rainer Maria Rilke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0298" y="1785926"/>
            <a:ext cx="5000660" cy="3786214"/>
          </a:xfrm>
        </p:spPr>
        <p:txBody>
          <a:bodyPr>
            <a:normAutofit/>
          </a:bodyPr>
          <a:lstStyle/>
          <a:p>
            <a:r>
              <a:rPr lang="hr-HR" sz="2400" dirty="0" smtClean="0"/>
              <a:t>geboren: am 4. Dezember 1875,</a:t>
            </a:r>
          </a:p>
          <a:p>
            <a:pPr>
              <a:buNone/>
            </a:pPr>
            <a:r>
              <a:rPr lang="hr-HR" sz="2400" dirty="0" smtClean="0"/>
              <a:t>                 in Prag</a:t>
            </a:r>
          </a:p>
          <a:p>
            <a:r>
              <a:rPr lang="hr-HR" sz="2400" dirty="0" smtClean="0"/>
              <a:t>gestorben:  am 29. Dezember 1926,          </a:t>
            </a:r>
          </a:p>
          <a:p>
            <a:pPr>
              <a:buNone/>
            </a:pPr>
            <a:r>
              <a:rPr lang="hr-HR" sz="2400" dirty="0" smtClean="0"/>
              <a:t>                     in der Schweiz</a:t>
            </a:r>
          </a:p>
          <a:p>
            <a:r>
              <a:rPr lang="hr-HR" sz="2400" dirty="0" smtClean="0"/>
              <a:t>ein deutscher Lyriker </a:t>
            </a:r>
          </a:p>
          <a:p>
            <a:r>
              <a:rPr lang="hr-HR" sz="2400" dirty="0" smtClean="0"/>
              <a:t>einer der bedeutendsten Dichter der </a:t>
            </a:r>
            <a:r>
              <a:rPr lang="hr-HR" sz="2400" dirty="0" err="1" smtClean="0"/>
              <a:t>literarischen</a:t>
            </a:r>
            <a:r>
              <a:rPr lang="hr-HR" sz="2400" dirty="0" smtClean="0"/>
              <a:t> Moderne</a:t>
            </a:r>
          </a:p>
          <a:p>
            <a:r>
              <a:rPr lang="hr-HR" sz="2400" dirty="0" err="1" smtClean="0"/>
              <a:t>beeinflusst</a:t>
            </a:r>
            <a:r>
              <a:rPr lang="hr-HR" sz="2400" dirty="0" smtClean="0"/>
              <a:t> </a:t>
            </a:r>
            <a:r>
              <a:rPr lang="hr-HR" sz="2400" dirty="0" err="1" smtClean="0"/>
              <a:t>von</a:t>
            </a:r>
            <a:r>
              <a:rPr lang="hr-HR" sz="2400" dirty="0" smtClean="0"/>
              <a:t> Nietzsche</a:t>
            </a:r>
            <a:endParaRPr lang="hr-HR" sz="2400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1988" y="6430963"/>
            <a:ext cx="8620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Franz Kafka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4414" y="2090718"/>
            <a:ext cx="5636722" cy="4767282"/>
          </a:xfrm>
        </p:spPr>
        <p:txBody>
          <a:bodyPr>
            <a:noAutofit/>
          </a:bodyPr>
          <a:lstStyle/>
          <a:p>
            <a:r>
              <a:rPr lang="hr-HR" sz="2400" dirty="0" smtClean="0"/>
              <a:t>geboren: am </a:t>
            </a:r>
            <a:r>
              <a:rPr lang="de-DE" sz="2400" dirty="0" smtClean="0"/>
              <a:t>3. Juli</a:t>
            </a:r>
            <a:r>
              <a:rPr lang="hr-HR" sz="2400" dirty="0" smtClean="0"/>
              <a:t> </a:t>
            </a:r>
            <a:r>
              <a:rPr lang="de-DE" sz="2400" dirty="0" smtClean="0"/>
              <a:t> 1883</a:t>
            </a:r>
            <a:r>
              <a:rPr lang="hr-HR" sz="2400" dirty="0" smtClean="0"/>
              <a:t>, </a:t>
            </a:r>
            <a:r>
              <a:rPr lang="de-DE" sz="2400" dirty="0" smtClean="0"/>
              <a:t>in Prag</a:t>
            </a:r>
            <a:endParaRPr lang="hr-HR" sz="2400" dirty="0" smtClean="0"/>
          </a:p>
          <a:p>
            <a:r>
              <a:rPr lang="hr-HR" sz="2400" dirty="0" smtClean="0"/>
              <a:t>gestorben: am </a:t>
            </a:r>
            <a:r>
              <a:rPr lang="de-DE" sz="2400" dirty="0" smtClean="0"/>
              <a:t>3. Juni 1924</a:t>
            </a:r>
            <a:r>
              <a:rPr lang="hr-HR" sz="2400" dirty="0" smtClean="0"/>
              <a:t>,</a:t>
            </a:r>
          </a:p>
          <a:p>
            <a:pPr>
              <a:buNone/>
            </a:pPr>
            <a:r>
              <a:rPr lang="hr-HR" sz="2400" dirty="0" smtClean="0"/>
              <a:t>  </a:t>
            </a:r>
            <a:r>
              <a:rPr lang="de-DE" sz="2400" dirty="0" smtClean="0"/>
              <a:t> in Klosterneuburg-Kierling</a:t>
            </a:r>
            <a:r>
              <a:rPr lang="hr-HR" sz="2400" dirty="0" smtClean="0"/>
              <a:t>, in </a:t>
            </a:r>
            <a:r>
              <a:rPr lang="de-DE" sz="2400" dirty="0" smtClean="0"/>
              <a:t>Österreic</a:t>
            </a:r>
            <a:r>
              <a:rPr lang="hr-HR" sz="2400" dirty="0" smtClean="0"/>
              <a:t>h</a:t>
            </a:r>
          </a:p>
          <a:p>
            <a:r>
              <a:rPr lang="hr-HR" sz="2400" dirty="0" smtClean="0"/>
              <a:t>aus einer jüdischen Familie</a:t>
            </a:r>
          </a:p>
          <a:p>
            <a:r>
              <a:rPr lang="hr-HR" sz="2400" dirty="0" smtClean="0"/>
              <a:t>hatte eine unglückliche Jugendzeit</a:t>
            </a:r>
          </a:p>
          <a:p>
            <a:r>
              <a:rPr lang="de-DE" sz="2400" dirty="0" smtClean="0"/>
              <a:t>ein deutschsprachiger Schriftsteller</a:t>
            </a:r>
            <a:endParaRPr lang="hr-HR" sz="2400" dirty="0" smtClean="0"/>
          </a:p>
          <a:p>
            <a:r>
              <a:rPr lang="hr-HR" sz="2400" dirty="0" smtClean="0"/>
              <a:t>seine Werke:</a:t>
            </a:r>
          </a:p>
          <a:p>
            <a:pPr>
              <a:buNone/>
            </a:pPr>
            <a:r>
              <a:rPr lang="hr-HR" sz="2400" i="1" dirty="0" smtClean="0"/>
              <a:t>     “</a:t>
            </a:r>
            <a:r>
              <a:rPr lang="de-DE" sz="2400" i="1" dirty="0" smtClean="0"/>
              <a:t>Der Pro</a:t>
            </a:r>
            <a:r>
              <a:rPr lang="hr-HR" sz="2400" i="1" dirty="0" smtClean="0"/>
              <a:t>z</a:t>
            </a:r>
            <a:r>
              <a:rPr lang="de-DE" sz="2400" i="1" dirty="0" smtClean="0"/>
              <a:t>ess</a:t>
            </a:r>
            <a:r>
              <a:rPr lang="hr-HR" sz="2400" i="1" dirty="0" smtClean="0"/>
              <a:t>”</a:t>
            </a:r>
          </a:p>
          <a:p>
            <a:pPr>
              <a:buNone/>
            </a:pPr>
            <a:r>
              <a:rPr lang="hr-HR" sz="2400" i="1" dirty="0" smtClean="0"/>
              <a:t>     “Die Verwandlung”</a:t>
            </a:r>
            <a:endParaRPr lang="hr-HR" sz="2400" dirty="0"/>
          </a:p>
        </p:txBody>
      </p:sp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40090" y="642918"/>
            <a:ext cx="2303876" cy="2047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1988" y="6430963"/>
            <a:ext cx="8620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719</TotalTime>
  <Words>575</Words>
  <Application>Microsoft Office PowerPoint</Application>
  <PresentationFormat>On-screen Show (4:3)</PresentationFormat>
  <Paragraphs>111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Solstice</vt:lpstr>
      <vt:lpstr>Slide 1</vt:lpstr>
      <vt:lpstr>Bekannte Personen aus dem deutschsprachigen Raum</vt:lpstr>
      <vt:lpstr>Albrecht Dürer</vt:lpstr>
      <vt:lpstr>Johann Wolfgang von Goethe</vt:lpstr>
      <vt:lpstr>Friedrich Nietzsche</vt:lpstr>
      <vt:lpstr>Robert Koch (Heinrich Hermann Robert Koch)</vt:lpstr>
      <vt:lpstr>Gustav Klimt</vt:lpstr>
      <vt:lpstr>Rainer Maria Rilke</vt:lpstr>
      <vt:lpstr>Franz Kafka</vt:lpstr>
      <vt:lpstr>Bertolt Brecht  (Eugen Berthold Friedrich Brecht)</vt:lpstr>
      <vt:lpstr>Thomas Mann</vt:lpstr>
      <vt:lpstr>Albert Einstein</vt:lpstr>
      <vt:lpstr>Hermann Hesse (Pseudonym: Emil Sinclair)</vt:lpstr>
      <vt:lpstr>Rainer Werner Fassbinder (Pseudonym: Franz Walsch)</vt:lpstr>
      <vt:lpstr>Elfriede Jelinek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Bekannte Personen</dc:title>
  <dc:creator>Helena &amp; Nikola</dc:creator>
  <cp:lastModifiedBy>Helena &amp; Nikola</cp:lastModifiedBy>
  <cp:revision>25</cp:revision>
  <dcterms:created xsi:type="dcterms:W3CDTF">2014-06-01T17:00:21Z</dcterms:created>
  <dcterms:modified xsi:type="dcterms:W3CDTF">2014-09-01T20:17:34Z</dcterms:modified>
</cp:coreProperties>
</file>