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285" r:id="rId4"/>
    <p:sldId id="286" r:id="rId5"/>
    <p:sldId id="287" r:id="rId6"/>
    <p:sldId id="288" r:id="rId7"/>
    <p:sldId id="291" r:id="rId8"/>
    <p:sldId id="293" r:id="rId9"/>
    <p:sldId id="294" r:id="rId10"/>
    <p:sldId id="267" r:id="rId11"/>
    <p:sldId id="290" r:id="rId12"/>
    <p:sldId id="289" r:id="rId13"/>
    <p:sldId id="299" r:id="rId14"/>
    <p:sldId id="300" r:id="rId15"/>
    <p:sldId id="292" r:id="rId16"/>
    <p:sldId id="295" r:id="rId17"/>
    <p:sldId id="302" r:id="rId18"/>
    <p:sldId id="303" r:id="rId19"/>
    <p:sldId id="304" r:id="rId20"/>
    <p:sldId id="301" r:id="rId21"/>
    <p:sldId id="296" r:id="rId22"/>
    <p:sldId id="297" r:id="rId23"/>
    <p:sldId id="308" r:id="rId24"/>
    <p:sldId id="309" r:id="rId25"/>
    <p:sldId id="298" r:id="rId26"/>
    <p:sldId id="310" r:id="rId27"/>
    <p:sldId id="305" r:id="rId28"/>
    <p:sldId id="31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AEA23-BBEF-4BBF-99C3-C8419F2B9420}" v="485" dt="2024-02-24T16:08:08.384"/>
    <p1510:client id="{AD7A4391-6F86-4C10-90C4-F500EAB0F131}" v="408" dt="2024-02-24T11:50:08.531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9A1AEA23-BBEF-4BBF-99C3-C8419F2B9420}"/>
    <pc:docChg chg="custSel addSld delSld modSld sldOrd">
      <pc:chgData name="Mia Savrljuga" userId="29d020ba494f34ac" providerId="LiveId" clId="{9A1AEA23-BBEF-4BBF-99C3-C8419F2B9420}" dt="2024-02-24T16:43:02.912" v="1184" actId="47"/>
      <pc:docMkLst>
        <pc:docMk/>
      </pc:docMkLst>
      <pc:sldChg chg="addSp delSp modSp mod delAnim">
        <pc:chgData name="Mia Savrljuga" userId="29d020ba494f34ac" providerId="LiveId" clId="{9A1AEA23-BBEF-4BBF-99C3-C8419F2B9420}" dt="2024-02-24T14:37:11.512" v="106" actId="1076"/>
        <pc:sldMkLst>
          <pc:docMk/>
          <pc:sldMk cId="0" sldId="256"/>
        </pc:sldMkLst>
        <pc:spChg chg="mod">
          <ac:chgData name="Mia Savrljuga" userId="29d020ba494f34ac" providerId="LiveId" clId="{9A1AEA23-BBEF-4BBF-99C3-C8419F2B9420}" dt="2024-02-24T14:36:16.844" v="99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9A1AEA23-BBEF-4BBF-99C3-C8419F2B9420}" dt="2024-02-24T14:34:29.395" v="1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9A1AEA23-BBEF-4BBF-99C3-C8419F2B9420}" dt="2024-02-24T14:34:44.698" v="54" actId="14100"/>
          <ac:spMkLst>
            <pc:docMk/>
            <pc:sldMk cId="0" sldId="256"/>
            <ac:spMk id="6" creationId="{8E236E5F-E57B-ED4D-BB7A-D3BBFFF56B27}"/>
          </ac:spMkLst>
        </pc:spChg>
        <pc:picChg chg="mod">
          <ac:chgData name="Mia Savrljuga" userId="29d020ba494f34ac" providerId="LiveId" clId="{9A1AEA23-BBEF-4BBF-99C3-C8419F2B9420}" dt="2024-02-24T14:37:04.352" v="105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9A1AEA23-BBEF-4BBF-99C3-C8419F2B9420}" dt="2024-02-24T14:37:11.512" v="106" actId="1076"/>
          <ac:picMkLst>
            <pc:docMk/>
            <pc:sldMk cId="0" sldId="256"/>
            <ac:picMk id="7" creationId="{28CE29C1-7366-27D8-B4DD-5420D96C7A46}"/>
          </ac:picMkLst>
        </pc:picChg>
        <pc:picChg chg="del">
          <ac:chgData name="Mia Savrljuga" userId="29d020ba494f34ac" providerId="LiveId" clId="{9A1AEA23-BBEF-4BBF-99C3-C8419F2B9420}" dt="2024-02-24T14:34:32.520" v="20" actId="478"/>
          <ac:picMkLst>
            <pc:docMk/>
            <pc:sldMk cId="0" sldId="256"/>
            <ac:picMk id="8" creationId="{4D124E53-F49A-D227-21A4-E0059F0CE997}"/>
          </ac:picMkLst>
        </pc:picChg>
        <pc:picChg chg="del">
          <ac:chgData name="Mia Savrljuga" userId="29d020ba494f34ac" providerId="LiveId" clId="{9A1AEA23-BBEF-4BBF-99C3-C8419F2B9420}" dt="2024-02-24T14:34:30.628" v="19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del">
        <pc:chgData name="Mia Savrljuga" userId="29d020ba494f34ac" providerId="LiveId" clId="{9A1AEA23-BBEF-4BBF-99C3-C8419F2B9420}" dt="2024-02-24T14:34:46.228" v="55" actId="47"/>
        <pc:sldMkLst>
          <pc:docMk/>
          <pc:sldMk cId="0" sldId="257"/>
        </pc:sldMkLst>
      </pc:sldChg>
      <pc:sldChg chg="del">
        <pc:chgData name="Mia Savrljuga" userId="29d020ba494f34ac" providerId="LiveId" clId="{9A1AEA23-BBEF-4BBF-99C3-C8419F2B9420}" dt="2024-02-24T14:34:57.722" v="61" actId="47"/>
        <pc:sldMkLst>
          <pc:docMk/>
          <pc:sldMk cId="0" sldId="261"/>
        </pc:sldMkLst>
      </pc:sldChg>
      <pc:sldChg chg="del">
        <pc:chgData name="Mia Savrljuga" userId="29d020ba494f34ac" providerId="LiveId" clId="{9A1AEA23-BBEF-4BBF-99C3-C8419F2B9420}" dt="2024-02-24T14:34:58.484" v="65" actId="47"/>
        <pc:sldMkLst>
          <pc:docMk/>
          <pc:sldMk cId="0" sldId="262"/>
        </pc:sldMkLst>
      </pc:sldChg>
      <pc:sldChg chg="add">
        <pc:chgData name="Mia Savrljuga" userId="29d020ba494f34ac" providerId="LiveId" clId="{9A1AEA23-BBEF-4BBF-99C3-C8419F2B9420}" dt="2024-02-24T15:20:30" v="854"/>
        <pc:sldMkLst>
          <pc:docMk/>
          <pc:sldMk cId="0" sldId="267"/>
        </pc:sldMkLst>
      </pc:sldChg>
      <pc:sldChg chg="del">
        <pc:chgData name="Mia Savrljuga" userId="29d020ba494f34ac" providerId="LiveId" clId="{9A1AEA23-BBEF-4BBF-99C3-C8419F2B9420}" dt="2024-02-24T14:34:48.179" v="57" actId="47"/>
        <pc:sldMkLst>
          <pc:docMk/>
          <pc:sldMk cId="0" sldId="274"/>
        </pc:sldMkLst>
      </pc:sldChg>
      <pc:sldChg chg="del">
        <pc:chgData name="Mia Savrljuga" userId="29d020ba494f34ac" providerId="LiveId" clId="{9A1AEA23-BBEF-4BBF-99C3-C8419F2B9420}" dt="2024-02-24T14:34:46.991" v="56" actId="47"/>
        <pc:sldMkLst>
          <pc:docMk/>
          <pc:sldMk cId="525169419" sldId="283"/>
        </pc:sldMkLst>
      </pc:sldChg>
      <pc:sldChg chg="addSp delSp modSp mod delAnim modAnim">
        <pc:chgData name="Mia Savrljuga" userId="29d020ba494f34ac" providerId="LiveId" clId="{9A1AEA23-BBEF-4BBF-99C3-C8419F2B9420}" dt="2024-02-24T14:42:10.955" v="385"/>
        <pc:sldMkLst>
          <pc:docMk/>
          <pc:sldMk cId="1425353104" sldId="284"/>
        </pc:sldMkLst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2" creationId="{4034E3D4-7174-8A48-A39C-F04ED6525616}"/>
          </ac:spMkLst>
        </pc:spChg>
        <pc:spChg chg="mod">
          <ac:chgData name="Mia Savrljuga" userId="29d020ba494f34ac" providerId="LiveId" clId="{9A1AEA23-BBEF-4BBF-99C3-C8419F2B9420}" dt="2024-02-24T14:36:08.195" v="97" actId="208"/>
          <ac:spMkLst>
            <pc:docMk/>
            <pc:sldMk cId="1425353104" sldId="284"/>
            <ac:spMk id="4" creationId="{7AFEE299-AC3B-074D-83D4-5F5A5D5B0F8E}"/>
          </ac:spMkLst>
        </pc:spChg>
        <pc:spChg chg="mod">
          <ac:chgData name="Mia Savrljuga" userId="29d020ba494f34ac" providerId="LiveId" clId="{9A1AEA23-BBEF-4BBF-99C3-C8419F2B9420}" dt="2024-02-24T14:36:13.049" v="98" actId="207"/>
          <ac:spMkLst>
            <pc:docMk/>
            <pc:sldMk cId="1425353104" sldId="284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8" creationId="{510408C8-43F8-7B4A-AE25-8C8E6457080F}"/>
          </ac:spMkLst>
        </pc:spChg>
        <pc:spChg chg="add mod">
          <ac:chgData name="Mia Savrljuga" userId="29d020ba494f34ac" providerId="LiveId" clId="{9A1AEA23-BBEF-4BBF-99C3-C8419F2B9420}" dt="2024-02-24T14:40:54.915" v="364" actId="1076"/>
          <ac:spMkLst>
            <pc:docMk/>
            <pc:sldMk cId="1425353104" sldId="284"/>
            <ac:spMk id="12" creationId="{C02C91B0-ECF9-CDF0-84D3-17FD4EDD309F}"/>
          </ac:spMkLst>
        </pc:spChg>
        <pc:spChg chg="add mod">
          <ac:chgData name="Mia Savrljuga" userId="29d020ba494f34ac" providerId="LiveId" clId="{9A1AEA23-BBEF-4BBF-99C3-C8419F2B9420}" dt="2024-02-24T14:41:17.598" v="367" actId="208"/>
          <ac:spMkLst>
            <pc:docMk/>
            <pc:sldMk cId="1425353104" sldId="284"/>
            <ac:spMk id="13" creationId="{9EE6025B-2782-725C-76DD-724800C4D95F}"/>
          </ac:spMkLst>
        </pc:spChg>
        <pc:spChg chg="add mod">
          <ac:chgData name="Mia Savrljuga" userId="29d020ba494f34ac" providerId="LiveId" clId="{9A1AEA23-BBEF-4BBF-99C3-C8419F2B9420}" dt="2024-02-24T14:42:08.317" v="384" actId="1076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9A1AEA23-BBEF-4BBF-99C3-C8419F2B9420}" dt="2024-02-24T14:42:03.551" v="383" actId="1076"/>
          <ac:spMkLst>
            <pc:docMk/>
            <pc:sldMk cId="1425353104" sldId="284"/>
            <ac:spMk id="15" creationId="{84ADFD31-9C7D-BC61-E6FA-557B719BF17E}"/>
          </ac:spMkLst>
        </pc:spChg>
        <pc:spChg chg="add mod">
          <ac:chgData name="Mia Savrljuga" userId="29d020ba494f34ac" providerId="LiveId" clId="{9A1AEA23-BBEF-4BBF-99C3-C8419F2B9420}" dt="2024-02-24T14:41:59.162" v="382" actId="1076"/>
          <ac:spMkLst>
            <pc:docMk/>
            <pc:sldMk cId="1425353104" sldId="284"/>
            <ac:spMk id="16" creationId="{B6F0E317-D329-E666-E429-04BC155CADAF}"/>
          </ac:spMkLst>
        </pc:spChg>
        <pc:spChg chg="add mod">
          <ac:chgData name="Mia Savrljuga" userId="29d020ba494f34ac" providerId="LiveId" clId="{9A1AEA23-BBEF-4BBF-99C3-C8419F2B9420}" dt="2024-02-24T14:41:52.521" v="381" actId="1076"/>
          <ac:spMkLst>
            <pc:docMk/>
            <pc:sldMk cId="1425353104" sldId="284"/>
            <ac:spMk id="17" creationId="{AE347779-1F6E-CDDD-F497-9ECE891A165D}"/>
          </ac:spMkLst>
        </pc:spChg>
        <pc:spChg chg="add mod">
          <ac:chgData name="Mia Savrljuga" userId="29d020ba494f34ac" providerId="LiveId" clId="{9A1AEA23-BBEF-4BBF-99C3-C8419F2B9420}" dt="2024-02-24T14:41:44.792" v="380" actId="1076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9A1AEA23-BBEF-4BBF-99C3-C8419F2B9420}" dt="2024-02-24T14:41:39.194" v="379" actId="1076"/>
          <ac:spMkLst>
            <pc:docMk/>
            <pc:sldMk cId="1425353104" sldId="284"/>
            <ac:spMk id="19" creationId="{69120EDE-C779-ED31-199D-B0ED6CAE8672}"/>
          </ac:spMkLst>
        </pc:spChg>
        <pc:spChg chg="add mod">
          <ac:chgData name="Mia Savrljuga" userId="29d020ba494f34ac" providerId="LiveId" clId="{9A1AEA23-BBEF-4BBF-99C3-C8419F2B9420}" dt="2024-02-24T14:41:35.734" v="378" actId="1076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9A1AEA23-BBEF-4BBF-99C3-C8419F2B9420}" dt="2024-02-24T14:41:30.988" v="377" actId="1076"/>
          <ac:spMkLst>
            <pc:docMk/>
            <pc:sldMk cId="1425353104" sldId="284"/>
            <ac:spMk id="21" creationId="{EB14CDF6-01E0-0656-2CA0-80F1A6913122}"/>
          </ac:spMkLst>
        </pc:spChg>
        <pc:picChg chg="del">
          <ac:chgData name="Mia Savrljuga" userId="29d020ba494f34ac" providerId="LiveId" clId="{9A1AEA23-BBEF-4BBF-99C3-C8419F2B9420}" dt="2024-02-24T14:34:51.743" v="59" actId="478"/>
          <ac:picMkLst>
            <pc:docMk/>
            <pc:sldMk cId="1425353104" sldId="284"/>
            <ac:picMk id="6" creationId="{AD6D74B0-47A9-E34B-8320-D36A9AA32508}"/>
          </ac:picMkLst>
        </pc:picChg>
        <pc:picChg chg="del">
          <ac:chgData name="Mia Savrljuga" userId="29d020ba494f34ac" providerId="LiveId" clId="{9A1AEA23-BBEF-4BBF-99C3-C8419F2B9420}" dt="2024-02-24T14:34:50.337" v="58" actId="478"/>
          <ac:picMkLst>
            <pc:docMk/>
            <pc:sldMk cId="1425353104" sldId="284"/>
            <ac:picMk id="7" creationId="{3FB593A3-C47B-0246-8A6F-B1EFB2266E44}"/>
          </ac:picMkLst>
        </pc:picChg>
        <pc:picChg chg="add mod modCrop">
          <ac:chgData name="Mia Savrljuga" userId="29d020ba494f34ac" providerId="LiveId" clId="{9A1AEA23-BBEF-4BBF-99C3-C8419F2B9420}" dt="2024-02-24T14:38:15.237" v="114" actId="14100"/>
          <ac:picMkLst>
            <pc:docMk/>
            <pc:sldMk cId="1425353104" sldId="284"/>
            <ac:picMk id="9" creationId="{EEEA7D56-DCFE-325F-724D-B3685FC3D4C5}"/>
          </ac:picMkLst>
        </pc:picChg>
        <pc:picChg chg="add mod">
          <ac:chgData name="Mia Savrljuga" userId="29d020ba494f34ac" providerId="LiveId" clId="{9A1AEA23-BBEF-4BBF-99C3-C8419F2B9420}" dt="2024-02-24T14:38:56.442" v="117"/>
          <ac:picMkLst>
            <pc:docMk/>
            <pc:sldMk cId="1425353104" sldId="284"/>
            <ac:picMk id="11" creationId="{12C38701-33CC-C07A-B8F4-375DFF76C756}"/>
          </ac:picMkLst>
        </pc:picChg>
      </pc:sldChg>
      <pc:sldChg chg="addSp modSp add mod modAnim">
        <pc:chgData name="Mia Savrljuga" userId="29d020ba494f34ac" providerId="LiveId" clId="{9A1AEA23-BBEF-4BBF-99C3-C8419F2B9420}" dt="2024-02-24T14:45:46.330" v="443" actId="1076"/>
        <pc:sldMkLst>
          <pc:docMk/>
          <pc:sldMk cId="2942216647" sldId="285"/>
        </pc:sldMkLst>
        <pc:spChg chg="add mod">
          <ac:chgData name="Mia Savrljuga" userId="29d020ba494f34ac" providerId="LiveId" clId="{9A1AEA23-BBEF-4BBF-99C3-C8419F2B9420}" dt="2024-02-24T14:42:34.800" v="391" actId="14100"/>
          <ac:spMkLst>
            <pc:docMk/>
            <pc:sldMk cId="2942216647" sldId="285"/>
            <ac:spMk id="2" creationId="{5CB28AC1-BBA4-9A57-FF2A-64487AA3166F}"/>
          </ac:spMkLst>
        </pc:spChg>
        <pc:spChg chg="add mod">
          <ac:chgData name="Mia Savrljuga" userId="29d020ba494f34ac" providerId="LiveId" clId="{9A1AEA23-BBEF-4BBF-99C3-C8419F2B9420}" dt="2024-02-24T14:42:37.862" v="393" actId="1076"/>
          <ac:spMkLst>
            <pc:docMk/>
            <pc:sldMk cId="2942216647" sldId="285"/>
            <ac:spMk id="3" creationId="{71BCFBDF-F3D2-10B1-9B09-2534EAA21C2C}"/>
          </ac:spMkLst>
        </pc:spChg>
        <pc:spChg chg="add mod">
          <ac:chgData name="Mia Savrljuga" userId="29d020ba494f34ac" providerId="LiveId" clId="{9A1AEA23-BBEF-4BBF-99C3-C8419F2B9420}" dt="2024-02-24T14:42:42.706" v="395" actId="1076"/>
          <ac:spMkLst>
            <pc:docMk/>
            <pc:sldMk cId="2942216647" sldId="285"/>
            <ac:spMk id="6" creationId="{FA304B01-9280-854E-B9DE-13C5C3E1D4C4}"/>
          </ac:spMkLst>
        </pc:spChg>
        <pc:spChg chg="add mod">
          <ac:chgData name="Mia Savrljuga" userId="29d020ba494f34ac" providerId="LiveId" clId="{9A1AEA23-BBEF-4BBF-99C3-C8419F2B9420}" dt="2024-02-24T14:42:48.356" v="398" actId="14100"/>
          <ac:spMkLst>
            <pc:docMk/>
            <pc:sldMk cId="2942216647" sldId="285"/>
            <ac:spMk id="7" creationId="{585E461E-C36F-41B1-B6C8-41A33B8B53E9}"/>
          </ac:spMkLst>
        </pc:spChg>
        <pc:spChg chg="add mod">
          <ac:chgData name="Mia Savrljuga" userId="29d020ba494f34ac" providerId="LiveId" clId="{9A1AEA23-BBEF-4BBF-99C3-C8419F2B9420}" dt="2024-02-24T14:42:53.901" v="400" actId="1076"/>
          <ac:spMkLst>
            <pc:docMk/>
            <pc:sldMk cId="2942216647" sldId="285"/>
            <ac:spMk id="8" creationId="{EDED0B0D-EDFC-0D77-F030-BB9DB6A26302}"/>
          </ac:spMkLst>
        </pc:spChg>
        <pc:spChg chg="add mod">
          <ac:chgData name="Mia Savrljuga" userId="29d020ba494f34ac" providerId="LiveId" clId="{9A1AEA23-BBEF-4BBF-99C3-C8419F2B9420}" dt="2024-02-24T14:42:57.218" v="402" actId="1076"/>
          <ac:spMkLst>
            <pc:docMk/>
            <pc:sldMk cId="2942216647" sldId="285"/>
            <ac:spMk id="10" creationId="{46B7B627-D09E-2810-D025-C8172EA0B879}"/>
          </ac:spMkLst>
        </pc:spChg>
        <pc:picChg chg="mod modCrop">
          <ac:chgData name="Mia Savrljuga" userId="29d020ba494f34ac" providerId="LiveId" clId="{9A1AEA23-BBEF-4BBF-99C3-C8419F2B9420}" dt="2024-02-24T14:42:24.224" v="388" actId="14100"/>
          <ac:picMkLst>
            <pc:docMk/>
            <pc:sldMk cId="2942216647" sldId="285"/>
            <ac:picMk id="9" creationId="{EEEA7D56-DCFE-325F-724D-B3685FC3D4C5}"/>
          </ac:picMkLst>
        </pc:picChg>
        <pc:picChg chg="add mod modCrop">
          <ac:chgData name="Mia Savrljuga" userId="29d020ba494f34ac" providerId="LiveId" clId="{9A1AEA23-BBEF-4BBF-99C3-C8419F2B9420}" dt="2024-02-24T14:45:39.046" v="440" actId="1076"/>
          <ac:picMkLst>
            <pc:docMk/>
            <pc:sldMk cId="2942216647" sldId="285"/>
            <ac:picMk id="12" creationId="{3E262396-3294-BF10-D881-61306B30720F}"/>
          </ac:picMkLst>
        </pc:picChg>
        <pc:picChg chg="add mod modCrop">
          <ac:chgData name="Mia Savrljuga" userId="29d020ba494f34ac" providerId="LiveId" clId="{9A1AEA23-BBEF-4BBF-99C3-C8419F2B9420}" dt="2024-02-24T14:45:41.476" v="441" actId="1076"/>
          <ac:picMkLst>
            <pc:docMk/>
            <pc:sldMk cId="2942216647" sldId="285"/>
            <ac:picMk id="13" creationId="{F1DC52B4-965B-DF1B-4F8E-FE21FB23D867}"/>
          </ac:picMkLst>
        </pc:picChg>
        <pc:picChg chg="add mod modCrop">
          <ac:chgData name="Mia Savrljuga" userId="29d020ba494f34ac" providerId="LiveId" clId="{9A1AEA23-BBEF-4BBF-99C3-C8419F2B9420}" dt="2024-02-24T14:45:42.692" v="442" actId="1076"/>
          <ac:picMkLst>
            <pc:docMk/>
            <pc:sldMk cId="2942216647" sldId="285"/>
            <ac:picMk id="14" creationId="{793F0D91-6C81-4D3F-530A-E74A80A130D5}"/>
          </ac:picMkLst>
        </pc:picChg>
        <pc:picChg chg="add mod modCrop">
          <ac:chgData name="Mia Savrljuga" userId="29d020ba494f34ac" providerId="LiveId" clId="{9A1AEA23-BBEF-4BBF-99C3-C8419F2B9420}" dt="2024-02-24T14:45:46.330" v="443" actId="1076"/>
          <ac:picMkLst>
            <pc:docMk/>
            <pc:sldMk cId="2942216647" sldId="285"/>
            <ac:picMk id="15" creationId="{BD727C5A-07B8-5623-167A-B304F9EB98CD}"/>
          </ac:picMkLst>
        </pc:picChg>
      </pc:sldChg>
      <pc:sldChg chg="del">
        <pc:chgData name="Mia Savrljuga" userId="29d020ba494f34ac" providerId="LiveId" clId="{9A1AEA23-BBEF-4BBF-99C3-C8419F2B9420}" dt="2024-02-24T14:34:57.851" v="62" actId="47"/>
        <pc:sldMkLst>
          <pc:docMk/>
          <pc:sldMk cId="3308858059" sldId="285"/>
        </pc:sldMkLst>
      </pc:sldChg>
      <pc:sldChg chg="del">
        <pc:chgData name="Mia Savrljuga" userId="29d020ba494f34ac" providerId="LiveId" clId="{9A1AEA23-BBEF-4BBF-99C3-C8419F2B9420}" dt="2024-02-24T14:34:58.040" v="63" actId="47"/>
        <pc:sldMkLst>
          <pc:docMk/>
          <pc:sldMk cId="1072705221" sldId="286"/>
        </pc:sldMkLst>
      </pc:sldChg>
      <pc:sldChg chg="addSp delSp modSp add mod delAnim modAnim">
        <pc:chgData name="Mia Savrljuga" userId="29d020ba494f34ac" providerId="LiveId" clId="{9A1AEA23-BBEF-4BBF-99C3-C8419F2B9420}" dt="2024-02-24T14:50:21.581" v="794"/>
        <pc:sldMkLst>
          <pc:docMk/>
          <pc:sldMk cId="1638570616" sldId="286"/>
        </pc:sldMkLst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2" creationId="{5CB28AC1-BBA4-9A57-FF2A-64487AA3166F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3" creationId="{71BCFBDF-F3D2-10B1-9B09-2534EAA21C2C}"/>
          </ac:spMkLst>
        </pc:spChg>
        <pc:spChg chg="mod">
          <ac:chgData name="Mia Savrljuga" userId="29d020ba494f34ac" providerId="LiveId" clId="{9A1AEA23-BBEF-4BBF-99C3-C8419F2B9420}" dt="2024-02-24T14:46:29.793" v="453" actId="1076"/>
          <ac:spMkLst>
            <pc:docMk/>
            <pc:sldMk cId="1638570616" sldId="286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6" creationId="{FA304B01-9280-854E-B9DE-13C5C3E1D4C4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7" creationId="{585E461E-C36F-41B1-B6C8-41A33B8B53E9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8" creationId="{EDED0B0D-EDFC-0D77-F030-BB9DB6A26302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10" creationId="{46B7B627-D09E-2810-D025-C8172EA0B879}"/>
          </ac:spMkLst>
        </pc:spChg>
        <pc:spChg chg="add mod">
          <ac:chgData name="Mia Savrljuga" userId="29d020ba494f34ac" providerId="LiveId" clId="{9A1AEA23-BBEF-4BBF-99C3-C8419F2B9420}" dt="2024-02-24T14:50:21.581" v="794"/>
          <ac:spMkLst>
            <pc:docMk/>
            <pc:sldMk cId="1638570616" sldId="286"/>
            <ac:spMk id="14" creationId="{AC627368-E4B3-2FC2-1718-1536B9EADB91}"/>
          </ac:spMkLst>
        </pc:spChg>
        <pc:picChg chg="del">
          <ac:chgData name="Mia Savrljuga" userId="29d020ba494f34ac" providerId="LiveId" clId="{9A1AEA23-BBEF-4BBF-99C3-C8419F2B9420}" dt="2024-02-24T14:45:58.468" v="444" actId="478"/>
          <ac:picMkLst>
            <pc:docMk/>
            <pc:sldMk cId="1638570616" sldId="286"/>
            <ac:picMk id="9" creationId="{EEEA7D56-DCFE-325F-724D-B3685FC3D4C5}"/>
          </ac:picMkLst>
        </pc:picChg>
        <pc:picChg chg="mod modCrop">
          <ac:chgData name="Mia Savrljuga" userId="29d020ba494f34ac" providerId="LiveId" clId="{9A1AEA23-BBEF-4BBF-99C3-C8419F2B9420}" dt="2024-02-24T14:46:35.547" v="454" actId="1076"/>
          <ac:picMkLst>
            <pc:docMk/>
            <pc:sldMk cId="1638570616" sldId="286"/>
            <ac:picMk id="12" creationId="{3E262396-3294-BF10-D881-61306B30720F}"/>
          </ac:picMkLst>
        </pc:picChg>
        <pc:picChg chg="add mod">
          <ac:chgData name="Mia Savrljuga" userId="29d020ba494f34ac" providerId="LiveId" clId="{9A1AEA23-BBEF-4BBF-99C3-C8419F2B9420}" dt="2024-02-24T14:47:08.197" v="457"/>
          <ac:picMkLst>
            <pc:docMk/>
            <pc:sldMk cId="1638570616" sldId="286"/>
            <ac:picMk id="13" creationId="{DF718C4A-6DC1-9DB1-7C64-397E63E16534}"/>
          </ac:picMkLst>
        </pc:picChg>
      </pc:sldChg>
      <pc:sldChg chg="addSp modSp add mod modAnim">
        <pc:chgData name="Mia Savrljuga" userId="29d020ba494f34ac" providerId="LiveId" clId="{9A1AEA23-BBEF-4BBF-99C3-C8419F2B9420}" dt="2024-02-24T14:51:03.018" v="802"/>
        <pc:sldMkLst>
          <pc:docMk/>
          <pc:sldMk cId="3924682553" sldId="287"/>
        </pc:sldMkLst>
        <pc:picChg chg="add mod">
          <ac:chgData name="Mia Savrljuga" userId="29d020ba494f34ac" providerId="LiveId" clId="{9A1AEA23-BBEF-4BBF-99C3-C8419F2B9420}" dt="2024-02-24T14:51:00.486" v="801" actId="14100"/>
          <ac:picMkLst>
            <pc:docMk/>
            <pc:sldMk cId="3924682553" sldId="287"/>
            <ac:picMk id="3" creationId="{D28E57D1-3EE8-60EE-A7CE-53B2D9FE9257}"/>
          </ac:picMkLst>
        </pc:picChg>
        <pc:picChg chg="mod modCrop">
          <ac:chgData name="Mia Savrljuga" userId="29d020ba494f34ac" providerId="LiveId" clId="{9A1AEA23-BBEF-4BBF-99C3-C8419F2B9420}" dt="2024-02-24T14:50:33.079" v="797" actId="14100"/>
          <ac:picMkLst>
            <pc:docMk/>
            <pc:sldMk cId="3924682553" sldId="287"/>
            <ac:picMk id="12" creationId="{3E262396-3294-BF10-D881-61306B30720F}"/>
          </ac:picMkLst>
        </pc:picChg>
      </pc:sldChg>
      <pc:sldChg chg="del">
        <pc:chgData name="Mia Savrljuga" userId="29d020ba494f34ac" providerId="LiveId" clId="{9A1AEA23-BBEF-4BBF-99C3-C8419F2B9420}" dt="2024-02-24T14:34:58.821" v="67" actId="47"/>
        <pc:sldMkLst>
          <pc:docMk/>
          <pc:sldMk cId="1862802191" sldId="288"/>
        </pc:sldMkLst>
      </pc:sldChg>
      <pc:sldChg chg="addSp delSp modSp add mod modAnim">
        <pc:chgData name="Mia Savrljuga" userId="29d020ba494f34ac" providerId="LiveId" clId="{9A1AEA23-BBEF-4BBF-99C3-C8419F2B9420}" dt="2024-02-24T15:19:29.900" v="853" actId="1076"/>
        <pc:sldMkLst>
          <pc:docMk/>
          <pc:sldMk cId="2144796663" sldId="288"/>
        </pc:sldMkLst>
        <pc:picChg chg="add mod modCrop">
          <ac:chgData name="Mia Savrljuga" userId="29d020ba494f34ac" providerId="LiveId" clId="{9A1AEA23-BBEF-4BBF-99C3-C8419F2B9420}" dt="2024-02-24T15:18:06.542" v="844" actId="1076"/>
          <ac:picMkLst>
            <pc:docMk/>
            <pc:sldMk cId="2144796663" sldId="288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8:53.980" v="846" actId="1076"/>
          <ac:picMkLst>
            <pc:docMk/>
            <pc:sldMk cId="2144796663" sldId="288"/>
            <ac:picMk id="6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9:29.900" v="853" actId="1076"/>
          <ac:picMkLst>
            <pc:docMk/>
            <pc:sldMk cId="2144796663" sldId="288"/>
            <ac:picMk id="8" creationId="{D42521D4-477E-49B8-A796-F73DE1ABB0A2}"/>
          </ac:picMkLst>
        </pc:picChg>
        <pc:picChg chg="del">
          <ac:chgData name="Mia Savrljuga" userId="29d020ba494f34ac" providerId="LiveId" clId="{9A1AEA23-BBEF-4BBF-99C3-C8419F2B9420}" dt="2024-02-24T14:53:09.253" v="803" actId="478"/>
          <ac:picMkLst>
            <pc:docMk/>
            <pc:sldMk cId="2144796663" sldId="288"/>
            <ac:picMk id="12" creationId="{3E262396-3294-BF10-D881-61306B30720F}"/>
          </ac:picMkLst>
        </pc:picChg>
      </pc:sldChg>
      <pc:sldChg chg="addSp modSp add mod ord modAnim">
        <pc:chgData name="Mia Savrljuga" userId="29d020ba494f34ac" providerId="LiveId" clId="{9A1AEA23-BBEF-4BBF-99C3-C8419F2B9420}" dt="2024-02-24T15:28:13.518" v="904" actId="1076"/>
        <pc:sldMkLst>
          <pc:docMk/>
          <pc:sldMk cId="550351350" sldId="289"/>
        </pc:sldMkLst>
        <pc:spChg chg="add mod">
          <ac:chgData name="Mia Savrljuga" userId="29d020ba494f34ac" providerId="LiveId" clId="{9A1AEA23-BBEF-4BBF-99C3-C8419F2B9420}" dt="2024-02-24T15:26:48.002" v="887" actId="14100"/>
          <ac:spMkLst>
            <pc:docMk/>
            <pc:sldMk cId="550351350" sldId="289"/>
            <ac:spMk id="6" creationId="{06950956-A135-DB4C-96BE-F9549B925E56}"/>
          </ac:spMkLst>
        </pc:spChg>
        <pc:spChg chg="add mod">
          <ac:chgData name="Mia Savrljuga" userId="29d020ba494f34ac" providerId="LiveId" clId="{9A1AEA23-BBEF-4BBF-99C3-C8419F2B9420}" dt="2024-02-24T15:27:34.228" v="891" actId="1076"/>
          <ac:spMkLst>
            <pc:docMk/>
            <pc:sldMk cId="550351350" sldId="289"/>
            <ac:spMk id="7" creationId="{E258ED5F-E6E5-7236-DDEF-F1D1F1B6C684}"/>
          </ac:spMkLst>
        </pc:spChg>
        <pc:spChg chg="add mod">
          <ac:chgData name="Mia Savrljuga" userId="29d020ba494f34ac" providerId="LiveId" clId="{9A1AEA23-BBEF-4BBF-99C3-C8419F2B9420}" dt="2024-02-24T15:27:30.914" v="890" actId="1076"/>
          <ac:spMkLst>
            <pc:docMk/>
            <pc:sldMk cId="550351350" sldId="289"/>
            <ac:spMk id="8" creationId="{3FD52529-3A04-248F-82FE-EA2AFA8F2018}"/>
          </ac:spMkLst>
        </pc:spChg>
        <pc:spChg chg="add mod">
          <ac:chgData name="Mia Savrljuga" userId="29d020ba494f34ac" providerId="LiveId" clId="{9A1AEA23-BBEF-4BBF-99C3-C8419F2B9420}" dt="2024-02-24T15:27:40.778" v="893" actId="1076"/>
          <ac:spMkLst>
            <pc:docMk/>
            <pc:sldMk cId="550351350" sldId="289"/>
            <ac:spMk id="9" creationId="{9CAE02E9-C01B-F194-0F20-09FD8002AFEC}"/>
          </ac:spMkLst>
        </pc:spChg>
        <pc:spChg chg="add mod">
          <ac:chgData name="Mia Savrljuga" userId="29d020ba494f34ac" providerId="LiveId" clId="{9A1AEA23-BBEF-4BBF-99C3-C8419F2B9420}" dt="2024-02-24T15:27:48.629" v="895" actId="1076"/>
          <ac:spMkLst>
            <pc:docMk/>
            <pc:sldMk cId="550351350" sldId="289"/>
            <ac:spMk id="10" creationId="{71C2BA91-2301-1F2D-5B79-D0D61CD85557}"/>
          </ac:spMkLst>
        </pc:spChg>
        <pc:spChg chg="add mod">
          <ac:chgData name="Mia Savrljuga" userId="29d020ba494f34ac" providerId="LiveId" clId="{9A1AEA23-BBEF-4BBF-99C3-C8419F2B9420}" dt="2024-02-24T15:27:55.011" v="897" actId="1076"/>
          <ac:spMkLst>
            <pc:docMk/>
            <pc:sldMk cId="550351350" sldId="289"/>
            <ac:spMk id="11" creationId="{B21C78BB-4AA9-50C3-4CDF-0797E91B849C}"/>
          </ac:spMkLst>
        </pc:spChg>
        <pc:spChg chg="add mod">
          <ac:chgData name="Mia Savrljuga" userId="29d020ba494f34ac" providerId="LiveId" clId="{9A1AEA23-BBEF-4BBF-99C3-C8419F2B9420}" dt="2024-02-24T15:28:02.313" v="900" actId="14100"/>
          <ac:spMkLst>
            <pc:docMk/>
            <pc:sldMk cId="550351350" sldId="289"/>
            <ac:spMk id="12" creationId="{E31F5973-072A-A7E2-C5F1-D919AD78693A}"/>
          </ac:spMkLst>
        </pc:spChg>
        <pc:spChg chg="add mod">
          <ac:chgData name="Mia Savrljuga" userId="29d020ba494f34ac" providerId="LiveId" clId="{9A1AEA23-BBEF-4BBF-99C3-C8419F2B9420}" dt="2024-02-24T15:28:07.027" v="902" actId="1076"/>
          <ac:spMkLst>
            <pc:docMk/>
            <pc:sldMk cId="550351350" sldId="289"/>
            <ac:spMk id="13" creationId="{A5441CF4-1126-3A15-B9B3-F139C0E39D56}"/>
          </ac:spMkLst>
        </pc:spChg>
        <pc:spChg chg="add mod">
          <ac:chgData name="Mia Savrljuga" userId="29d020ba494f34ac" providerId="LiveId" clId="{9A1AEA23-BBEF-4BBF-99C3-C8419F2B9420}" dt="2024-02-24T15:28:13.518" v="904" actId="1076"/>
          <ac:spMkLst>
            <pc:docMk/>
            <pc:sldMk cId="550351350" sldId="289"/>
            <ac:spMk id="14" creationId="{87D38E38-5EB1-61F5-B359-C352F1FDBB0D}"/>
          </ac:spMkLst>
        </pc:spChg>
        <pc:picChg chg="add mod modCrop">
          <ac:chgData name="Mia Savrljuga" userId="29d020ba494f34ac" providerId="LiveId" clId="{9A1AEA23-BBEF-4BBF-99C3-C8419F2B9420}" dt="2024-02-24T15:25:49.295" v="882" actId="1076"/>
          <ac:picMkLst>
            <pc:docMk/>
            <pc:sldMk cId="550351350" sldId="28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4:58.199" v="64" actId="47"/>
        <pc:sldMkLst>
          <pc:docMk/>
          <pc:sldMk cId="628638768" sldId="289"/>
        </pc:sldMkLst>
      </pc:sldChg>
      <pc:sldChg chg="delSp modSp add del mod">
        <pc:chgData name="Mia Savrljuga" userId="29d020ba494f34ac" providerId="LiveId" clId="{9A1AEA23-BBEF-4BBF-99C3-C8419F2B9420}" dt="2024-02-24T15:21:04.046" v="855" actId="2696"/>
        <pc:sldMkLst>
          <pc:docMk/>
          <pc:sldMk cId="3779914670" sldId="289"/>
        </pc:sldMkLst>
        <pc:picChg chg="del mod modCrop">
          <ac:chgData name="Mia Savrljuga" userId="29d020ba494f34ac" providerId="LiveId" clId="{9A1AEA23-BBEF-4BBF-99C3-C8419F2B9420}" dt="2024-02-24T15:17:55.774" v="841" actId="21"/>
          <ac:picMkLst>
            <pc:docMk/>
            <pc:sldMk cId="3779914670" sldId="289"/>
            <ac:picMk id="3" creationId="{7E6A63F5-9E96-B9C6-81AC-812BB60D07DC}"/>
          </ac:picMkLst>
        </pc:picChg>
      </pc:sldChg>
      <pc:sldChg chg="del">
        <pc:chgData name="Mia Savrljuga" userId="29d020ba494f34ac" providerId="LiveId" clId="{9A1AEA23-BBEF-4BBF-99C3-C8419F2B9420}" dt="2024-02-24T14:34:58.691" v="66" actId="47"/>
        <pc:sldMkLst>
          <pc:docMk/>
          <pc:sldMk cId="346169655" sldId="290"/>
        </pc:sldMkLst>
      </pc:sldChg>
      <pc:sldChg chg="modSp add mod">
        <pc:chgData name="Mia Savrljuga" userId="29d020ba494f34ac" providerId="LiveId" clId="{9A1AEA23-BBEF-4BBF-99C3-C8419F2B9420}" dt="2024-02-24T15:21:54.989" v="863" actId="1076"/>
        <pc:sldMkLst>
          <pc:docMk/>
          <pc:sldMk cId="2679255922" sldId="290"/>
        </pc:sldMkLst>
        <pc:picChg chg="mod modCrop">
          <ac:chgData name="Mia Savrljuga" userId="29d020ba494f34ac" providerId="LiveId" clId="{9A1AEA23-BBEF-4BBF-99C3-C8419F2B9420}" dt="2024-02-24T15:21:54.989" v="863" actId="1076"/>
          <ac:picMkLst>
            <pc:docMk/>
            <pc:sldMk cId="2679255922" sldId="290"/>
            <ac:picMk id="3" creationId="{7E6A63F5-9E96-B9C6-81AC-812BB60D07DC}"/>
          </ac:picMkLst>
        </pc:picChg>
      </pc:sldChg>
      <pc:sldChg chg="addSp delSp modSp add mod">
        <pc:chgData name="Mia Savrljuga" userId="29d020ba494f34ac" providerId="LiveId" clId="{9A1AEA23-BBEF-4BBF-99C3-C8419F2B9420}" dt="2024-02-24T15:15:53.159" v="824" actId="14100"/>
        <pc:sldMkLst>
          <pc:docMk/>
          <pc:sldMk cId="774518451" sldId="291"/>
        </pc:sldMkLst>
        <pc:spChg chg="mod">
          <ac:chgData name="Mia Savrljuga" userId="29d020ba494f34ac" providerId="LiveId" clId="{9A1AEA23-BBEF-4BBF-99C3-C8419F2B9420}" dt="2024-02-24T15:15:35.279" v="822" actId="1076"/>
          <ac:spMkLst>
            <pc:docMk/>
            <pc:sldMk cId="774518451" sldId="291"/>
            <ac:spMk id="5" creationId="{ECDEF329-D783-3A4A-B56D-0AA362B4858A}"/>
          </ac:spMkLst>
        </pc:spChg>
        <pc:picChg chg="del">
          <ac:chgData name="Mia Savrljuga" userId="29d020ba494f34ac" providerId="LiveId" clId="{9A1AEA23-BBEF-4BBF-99C3-C8419F2B9420}" dt="2024-02-24T14:53:40.979" v="813" actId="478"/>
          <ac:picMkLst>
            <pc:docMk/>
            <pc:sldMk cId="774518451" sldId="291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5:53.159" v="824" actId="14100"/>
          <ac:picMkLst>
            <pc:docMk/>
            <pc:sldMk cId="774518451" sldId="291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4:59.212" v="69" actId="47"/>
        <pc:sldMkLst>
          <pc:docMk/>
          <pc:sldMk cId="1524672610" sldId="291"/>
        </pc:sldMkLst>
      </pc:sldChg>
      <pc:sldChg chg="addSp modSp add mod ord modAnim">
        <pc:chgData name="Mia Savrljuga" userId="29d020ba494f34ac" providerId="LiveId" clId="{9A1AEA23-BBEF-4BBF-99C3-C8419F2B9420}" dt="2024-02-24T15:33:55.370" v="964"/>
        <pc:sldMkLst>
          <pc:docMk/>
          <pc:sldMk cId="361824188" sldId="292"/>
        </pc:sldMkLst>
        <pc:spChg chg="add mod">
          <ac:chgData name="Mia Savrljuga" userId="29d020ba494f34ac" providerId="LiveId" clId="{9A1AEA23-BBEF-4BBF-99C3-C8419F2B9420}" dt="2024-02-24T15:31:33.700" v="951" actId="14100"/>
          <ac:spMkLst>
            <pc:docMk/>
            <pc:sldMk cId="361824188" sldId="292"/>
            <ac:spMk id="3" creationId="{48FE8580-A133-C380-B715-B0C6BA1AA0E8}"/>
          </ac:spMkLst>
        </pc:spChg>
        <pc:picChg chg="add mod modCrop">
          <ac:chgData name="Mia Savrljuga" userId="29d020ba494f34ac" providerId="LiveId" clId="{9A1AEA23-BBEF-4BBF-99C3-C8419F2B9420}" dt="2024-02-24T15:24:03.920" v="869" actId="14100"/>
          <ac:picMkLst>
            <pc:docMk/>
            <pc:sldMk cId="361824188" sldId="292"/>
            <ac:picMk id="2" creationId="{6359FE4D-A79E-9DAB-75CE-1FEFA80EF34E}"/>
          </ac:picMkLst>
        </pc:picChg>
        <pc:picChg chg="add mod">
          <ac:chgData name="Mia Savrljuga" userId="29d020ba494f34ac" providerId="LiveId" clId="{9A1AEA23-BBEF-4BBF-99C3-C8419F2B9420}" dt="2024-02-24T15:32:29.281" v="954"/>
          <ac:picMkLst>
            <pc:docMk/>
            <pc:sldMk cId="361824188" sldId="292"/>
            <ac:picMk id="7" creationId="{3F13750E-A62B-6CC3-D8B1-CF9D6E5EB903}"/>
          </ac:picMkLst>
        </pc:picChg>
        <pc:picChg chg="add mod modCrop">
          <ac:chgData name="Mia Savrljuga" userId="29d020ba494f34ac" providerId="LiveId" clId="{9A1AEA23-BBEF-4BBF-99C3-C8419F2B9420}" dt="2024-02-24T15:33:16.876" v="960" actId="14100"/>
          <ac:picMkLst>
            <pc:docMk/>
            <pc:sldMk cId="361824188" sldId="292"/>
            <ac:picMk id="9" creationId="{ABE7F09C-CEE4-197B-E5A6-7944771BAC42}"/>
          </ac:picMkLst>
        </pc:picChg>
        <pc:picChg chg="add mod">
          <ac:chgData name="Mia Savrljuga" userId="29d020ba494f34ac" providerId="LiveId" clId="{9A1AEA23-BBEF-4BBF-99C3-C8419F2B9420}" dt="2024-02-24T15:33:51.234" v="963" actId="14100"/>
          <ac:picMkLst>
            <pc:docMk/>
            <pc:sldMk cId="361824188" sldId="292"/>
            <ac:picMk id="11" creationId="{2F592FC5-FA30-FC81-7E34-B408DE404DD9}"/>
          </ac:picMkLst>
        </pc:picChg>
      </pc:sldChg>
      <pc:sldChg chg="del">
        <pc:chgData name="Mia Savrljuga" userId="29d020ba494f34ac" providerId="LiveId" clId="{9A1AEA23-BBEF-4BBF-99C3-C8419F2B9420}" dt="2024-02-24T14:35:01.813" v="77" actId="47"/>
        <pc:sldMkLst>
          <pc:docMk/>
          <pc:sldMk cId="2286869515" sldId="292"/>
        </pc:sldMkLst>
      </pc:sldChg>
      <pc:sldChg chg="del">
        <pc:chgData name="Mia Savrljuga" userId="29d020ba494f34ac" providerId="LiveId" clId="{9A1AEA23-BBEF-4BBF-99C3-C8419F2B9420}" dt="2024-02-24T14:35:00.977" v="74" actId="47"/>
        <pc:sldMkLst>
          <pc:docMk/>
          <pc:sldMk cId="1309475511" sldId="293"/>
        </pc:sldMkLst>
      </pc:sldChg>
      <pc:sldChg chg="addSp delSp modSp add mod">
        <pc:chgData name="Mia Savrljuga" userId="29d020ba494f34ac" providerId="LiveId" clId="{9A1AEA23-BBEF-4BBF-99C3-C8419F2B9420}" dt="2024-02-24T15:16:27.594" v="829" actId="14100"/>
        <pc:sldMkLst>
          <pc:docMk/>
          <pc:sldMk cId="3049030792" sldId="293"/>
        </pc:sldMkLst>
        <pc:picChg chg="add mod">
          <ac:chgData name="Mia Savrljuga" userId="29d020ba494f34ac" providerId="LiveId" clId="{9A1AEA23-BBEF-4BBF-99C3-C8419F2B9420}" dt="2024-02-24T15:16:27.594" v="829" actId="14100"/>
          <ac:picMkLst>
            <pc:docMk/>
            <pc:sldMk cId="3049030792" sldId="293"/>
            <ac:picMk id="3" creationId="{4A996ACF-884F-E629-1115-60B64DAD6784}"/>
          </ac:picMkLst>
        </pc:picChg>
        <pc:picChg chg="del">
          <ac:chgData name="Mia Savrljuga" userId="29d020ba494f34ac" providerId="LiveId" clId="{9A1AEA23-BBEF-4BBF-99C3-C8419F2B9420}" dt="2024-02-24T15:16:00.058" v="826" actId="478"/>
          <ac:picMkLst>
            <pc:docMk/>
            <pc:sldMk cId="3049030792" sldId="293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5:01.135" v="75" actId="47"/>
        <pc:sldMkLst>
          <pc:docMk/>
          <pc:sldMk cId="784579920" sldId="294"/>
        </pc:sldMkLst>
      </pc:sldChg>
      <pc:sldChg chg="addSp delSp modSp add mod">
        <pc:chgData name="Mia Savrljuga" userId="29d020ba494f34ac" providerId="LiveId" clId="{9A1AEA23-BBEF-4BBF-99C3-C8419F2B9420}" dt="2024-02-24T15:17:08.002" v="835" actId="14100"/>
        <pc:sldMkLst>
          <pc:docMk/>
          <pc:sldMk cId="871420203" sldId="294"/>
        </pc:sldMkLst>
        <pc:picChg chg="del">
          <ac:chgData name="Mia Savrljuga" userId="29d020ba494f34ac" providerId="LiveId" clId="{9A1AEA23-BBEF-4BBF-99C3-C8419F2B9420}" dt="2024-02-24T15:16:33.331" v="831" actId="478"/>
          <ac:picMkLst>
            <pc:docMk/>
            <pc:sldMk cId="871420203" sldId="294"/>
            <ac:picMk id="3" creationId="{4A996ACF-884F-E629-1115-60B64DAD6784}"/>
          </ac:picMkLst>
        </pc:picChg>
        <pc:picChg chg="add mod">
          <ac:chgData name="Mia Savrljuga" userId="29d020ba494f34ac" providerId="LiveId" clId="{9A1AEA23-BBEF-4BBF-99C3-C8419F2B9420}" dt="2024-02-24T15:17:08.002" v="835" actId="14100"/>
          <ac:picMkLst>
            <pc:docMk/>
            <pc:sldMk cId="871420203" sldId="294"/>
            <ac:picMk id="6" creationId="{0B19531A-A11E-516E-B1FA-0DF16573923F}"/>
          </ac:picMkLst>
        </pc:picChg>
      </pc:sldChg>
      <pc:sldChg chg="del">
        <pc:chgData name="Mia Savrljuga" userId="29d020ba494f34ac" providerId="LiveId" clId="{9A1AEA23-BBEF-4BBF-99C3-C8419F2B9420}" dt="2024-02-24T14:35:02.740" v="79" actId="47"/>
        <pc:sldMkLst>
          <pc:docMk/>
          <pc:sldMk cId="1865275911" sldId="295"/>
        </pc:sldMkLst>
      </pc:sldChg>
      <pc:sldChg chg="addSp modSp add mod ord">
        <pc:chgData name="Mia Savrljuga" userId="29d020ba494f34ac" providerId="LiveId" clId="{9A1AEA23-BBEF-4BBF-99C3-C8419F2B9420}" dt="2024-02-24T15:34:52.732" v="971" actId="1076"/>
        <pc:sldMkLst>
          <pc:docMk/>
          <pc:sldMk cId="2051859722" sldId="295"/>
        </pc:sldMkLst>
        <pc:picChg chg="add mod modCrop">
          <ac:chgData name="Mia Savrljuga" userId="29d020ba494f34ac" providerId="LiveId" clId="{9A1AEA23-BBEF-4BBF-99C3-C8419F2B9420}" dt="2024-02-24T15:34:52.732" v="971" actId="1076"/>
          <ac:picMkLst>
            <pc:docMk/>
            <pc:sldMk cId="2051859722" sldId="295"/>
            <ac:picMk id="3" creationId="{095D9CEC-D058-1663-B30B-540FC4F0B9BF}"/>
          </ac:picMkLst>
        </pc:picChg>
      </pc:sldChg>
      <pc:sldChg chg="del">
        <pc:chgData name="Mia Savrljuga" userId="29d020ba494f34ac" providerId="LiveId" clId="{9A1AEA23-BBEF-4BBF-99C3-C8419F2B9420}" dt="2024-02-24T14:35:03.434" v="80" actId="47"/>
        <pc:sldMkLst>
          <pc:docMk/>
          <pc:sldMk cId="2333427604" sldId="296"/>
        </pc:sldMkLst>
      </pc:sldChg>
      <pc:sldChg chg="addSp modSp add mod">
        <pc:chgData name="Mia Savrljuga" userId="29d020ba494f34ac" providerId="LiveId" clId="{9A1AEA23-BBEF-4BBF-99C3-C8419F2B9420}" dt="2024-02-24T15:37:04.001" v="985" actId="208"/>
        <pc:sldMkLst>
          <pc:docMk/>
          <pc:sldMk cId="3151154451" sldId="296"/>
        </pc:sldMkLst>
        <pc:spChg chg="add mod">
          <ac:chgData name="Mia Savrljuga" userId="29d020ba494f34ac" providerId="LiveId" clId="{9A1AEA23-BBEF-4BBF-99C3-C8419F2B9420}" dt="2024-02-24T15:37:04.001" v="985" actId="208"/>
          <ac:spMkLst>
            <pc:docMk/>
            <pc:sldMk cId="3151154451" sldId="296"/>
            <ac:spMk id="3" creationId="{76951582-EE07-D674-49A7-FAE96214CB8E}"/>
          </ac:spMkLst>
        </pc:spChg>
        <pc:picChg chg="add mod modCrop">
          <ac:chgData name="Mia Savrljuga" userId="29d020ba494f34ac" providerId="LiveId" clId="{9A1AEA23-BBEF-4BBF-99C3-C8419F2B9420}" dt="2024-02-24T15:36:51.101" v="982" actId="1076"/>
          <ac:picMkLst>
            <pc:docMk/>
            <pc:sldMk cId="3151154451" sldId="296"/>
            <ac:picMk id="2" creationId="{F1D8E2D2-2278-00F4-4534-DCAE2C3ABFF4}"/>
          </ac:picMkLst>
        </pc:picChg>
      </pc:sldChg>
      <pc:sldChg chg="addSp delSp modSp add mod delAnim modAnim">
        <pc:chgData name="Mia Savrljuga" userId="29d020ba494f34ac" providerId="LiveId" clId="{9A1AEA23-BBEF-4BBF-99C3-C8419F2B9420}" dt="2024-02-24T15:58:41.980" v="1037" actId="478"/>
        <pc:sldMkLst>
          <pc:docMk/>
          <pc:sldMk cId="1615153067" sldId="297"/>
        </pc:sldMkLst>
        <pc:spChg chg="add mod">
          <ac:chgData name="Mia Savrljuga" userId="29d020ba494f34ac" providerId="LiveId" clId="{9A1AEA23-BBEF-4BBF-99C3-C8419F2B9420}" dt="2024-02-24T15:57:52.652" v="1020" actId="1076"/>
          <ac:spMkLst>
            <pc:docMk/>
            <pc:sldMk cId="1615153067" sldId="297"/>
            <ac:spMk id="6" creationId="{7CF71078-AF68-A36C-C089-BD151954C583}"/>
          </ac:spMkLst>
        </pc:spChg>
        <pc:spChg chg="add del mod">
          <ac:chgData name="Mia Savrljuga" userId="29d020ba494f34ac" providerId="LiveId" clId="{9A1AEA23-BBEF-4BBF-99C3-C8419F2B9420}" dt="2024-02-24T15:58:41.980" v="1037" actId="478"/>
          <ac:spMkLst>
            <pc:docMk/>
            <pc:sldMk cId="1615153067" sldId="297"/>
            <ac:spMk id="7" creationId="{EFA06C30-BC43-8DB2-1944-CDA0C392B2BB}"/>
          </ac:spMkLst>
        </pc:spChg>
        <pc:spChg chg="add mod">
          <ac:chgData name="Mia Savrljuga" userId="29d020ba494f34ac" providerId="LiveId" clId="{9A1AEA23-BBEF-4BBF-99C3-C8419F2B9420}" dt="2024-02-24T15:58:38.584" v="1036" actId="1076"/>
          <ac:spMkLst>
            <pc:docMk/>
            <pc:sldMk cId="1615153067" sldId="297"/>
            <ac:spMk id="8" creationId="{94F1122B-2BD2-75AA-AC68-73502C120CCB}"/>
          </ac:spMkLst>
        </pc:spChg>
        <pc:spChg chg="add mod">
          <ac:chgData name="Mia Savrljuga" userId="29d020ba494f34ac" providerId="LiveId" clId="{9A1AEA23-BBEF-4BBF-99C3-C8419F2B9420}" dt="2024-02-24T15:58:30.995" v="1035" actId="1076"/>
          <ac:spMkLst>
            <pc:docMk/>
            <pc:sldMk cId="1615153067" sldId="297"/>
            <ac:spMk id="9" creationId="{6DCB3BFA-5BD9-9034-EBD4-A29E27797088}"/>
          </ac:spMkLst>
        </pc:spChg>
        <pc:spChg chg="add mod">
          <ac:chgData name="Mia Savrljuga" userId="29d020ba494f34ac" providerId="LiveId" clId="{9A1AEA23-BBEF-4BBF-99C3-C8419F2B9420}" dt="2024-02-24T15:58:25.944" v="1034" actId="1076"/>
          <ac:spMkLst>
            <pc:docMk/>
            <pc:sldMk cId="1615153067" sldId="297"/>
            <ac:spMk id="10" creationId="{05CA29FC-671C-5E66-7BF6-90B1031284D9}"/>
          </ac:spMkLst>
        </pc:spChg>
        <pc:spChg chg="add mod">
          <ac:chgData name="Mia Savrljuga" userId="29d020ba494f34ac" providerId="LiveId" clId="{9A1AEA23-BBEF-4BBF-99C3-C8419F2B9420}" dt="2024-02-24T15:58:19.903" v="1033" actId="1076"/>
          <ac:spMkLst>
            <pc:docMk/>
            <pc:sldMk cId="1615153067" sldId="297"/>
            <ac:spMk id="11" creationId="{E8BD6DC4-EBCA-1E84-03CC-8DB8570A0A6C}"/>
          </ac:spMkLst>
        </pc:spChg>
        <pc:spChg chg="add mod">
          <ac:chgData name="Mia Savrljuga" userId="29d020ba494f34ac" providerId="LiveId" clId="{9A1AEA23-BBEF-4BBF-99C3-C8419F2B9420}" dt="2024-02-24T15:58:14.668" v="1032" actId="1076"/>
          <ac:spMkLst>
            <pc:docMk/>
            <pc:sldMk cId="1615153067" sldId="297"/>
            <ac:spMk id="12" creationId="{EC79C2AC-824D-7A0B-4563-D5623CC2704A}"/>
          </ac:spMkLst>
        </pc:spChg>
        <pc:spChg chg="add mod">
          <ac:chgData name="Mia Savrljuga" userId="29d020ba494f34ac" providerId="LiveId" clId="{9A1AEA23-BBEF-4BBF-99C3-C8419F2B9420}" dt="2024-02-24T15:58:09.353" v="1031" actId="1076"/>
          <ac:spMkLst>
            <pc:docMk/>
            <pc:sldMk cId="1615153067" sldId="297"/>
            <ac:spMk id="13" creationId="{0BB8DDE2-896E-5FB5-1372-EB77136A508E}"/>
          </ac:spMkLst>
        </pc:spChg>
        <pc:spChg chg="add mod">
          <ac:chgData name="Mia Savrljuga" userId="29d020ba494f34ac" providerId="LiveId" clId="{9A1AEA23-BBEF-4BBF-99C3-C8419F2B9420}" dt="2024-02-24T15:58:05.153" v="1030" actId="1076"/>
          <ac:spMkLst>
            <pc:docMk/>
            <pc:sldMk cId="1615153067" sldId="297"/>
            <ac:spMk id="14" creationId="{15792D97-2717-0262-0755-A2E894192456}"/>
          </ac:spMkLst>
        </pc:spChg>
        <pc:picChg chg="add mod modCrop">
          <ac:chgData name="Mia Savrljuga" userId="29d020ba494f34ac" providerId="LiveId" clId="{9A1AEA23-BBEF-4BBF-99C3-C8419F2B9420}" dt="2024-02-24T15:57:10.997" v="1015" actId="1076"/>
          <ac:picMkLst>
            <pc:docMk/>
            <pc:sldMk cId="1615153067" sldId="297"/>
            <ac:picMk id="3" creationId="{33012927-08DB-C432-4ACE-B1BE947BA2D1}"/>
          </ac:picMkLst>
        </pc:picChg>
      </pc:sldChg>
      <pc:sldChg chg="addSp modSp add mod modAnim">
        <pc:chgData name="Mia Savrljuga" userId="29d020ba494f34ac" providerId="LiveId" clId="{9A1AEA23-BBEF-4BBF-99C3-C8419F2B9420}" dt="2024-02-24T16:03:50.917" v="1116" actId="1076"/>
        <pc:sldMkLst>
          <pc:docMk/>
          <pc:sldMk cId="2406229518" sldId="298"/>
        </pc:sldMkLst>
        <pc:spChg chg="add mod">
          <ac:chgData name="Mia Savrljuga" userId="29d020ba494f34ac" providerId="LiveId" clId="{9A1AEA23-BBEF-4BBF-99C3-C8419F2B9420}" dt="2024-02-24T16:03:23.403" v="1108" actId="1076"/>
          <ac:spMkLst>
            <pc:docMk/>
            <pc:sldMk cId="2406229518" sldId="298"/>
            <ac:spMk id="6" creationId="{7978D2E0-1400-3ED0-A3D7-59EEFADA2595}"/>
          </ac:spMkLst>
        </pc:spChg>
        <pc:spChg chg="add mod">
          <ac:chgData name="Mia Savrljuga" userId="29d020ba494f34ac" providerId="LiveId" clId="{9A1AEA23-BBEF-4BBF-99C3-C8419F2B9420}" dt="2024-02-24T16:03:30.507" v="1110" actId="1076"/>
          <ac:spMkLst>
            <pc:docMk/>
            <pc:sldMk cId="2406229518" sldId="298"/>
            <ac:spMk id="7" creationId="{8313F174-B1FF-B239-DEF2-673FEB09D74C}"/>
          </ac:spMkLst>
        </pc:spChg>
        <pc:spChg chg="add mod">
          <ac:chgData name="Mia Savrljuga" userId="29d020ba494f34ac" providerId="LiveId" clId="{9A1AEA23-BBEF-4BBF-99C3-C8419F2B9420}" dt="2024-02-24T16:03:36.671" v="1112" actId="1076"/>
          <ac:spMkLst>
            <pc:docMk/>
            <pc:sldMk cId="2406229518" sldId="298"/>
            <ac:spMk id="8" creationId="{2D33CB7D-A189-6033-3009-6CAA07A50AED}"/>
          </ac:spMkLst>
        </pc:spChg>
        <pc:spChg chg="add mod">
          <ac:chgData name="Mia Savrljuga" userId="29d020ba494f34ac" providerId="LiveId" clId="{9A1AEA23-BBEF-4BBF-99C3-C8419F2B9420}" dt="2024-02-24T16:03:42.061" v="1114" actId="1076"/>
          <ac:spMkLst>
            <pc:docMk/>
            <pc:sldMk cId="2406229518" sldId="298"/>
            <ac:spMk id="9" creationId="{65F427FD-6BBD-5B04-0ABA-526EC38BD489}"/>
          </ac:spMkLst>
        </pc:spChg>
        <pc:spChg chg="add mod">
          <ac:chgData name="Mia Savrljuga" userId="29d020ba494f34ac" providerId="LiveId" clId="{9A1AEA23-BBEF-4BBF-99C3-C8419F2B9420}" dt="2024-02-24T16:03:50.917" v="1116" actId="1076"/>
          <ac:spMkLst>
            <pc:docMk/>
            <pc:sldMk cId="2406229518" sldId="298"/>
            <ac:spMk id="10" creationId="{D198168D-564A-3D14-4F60-D37A24332376}"/>
          </ac:spMkLst>
        </pc:spChg>
        <pc:picChg chg="add mod modCrop">
          <ac:chgData name="Mia Savrljuga" userId="29d020ba494f34ac" providerId="LiveId" clId="{9A1AEA23-BBEF-4BBF-99C3-C8419F2B9420}" dt="2024-02-24T16:03:16.027" v="1106" actId="14100"/>
          <ac:picMkLst>
            <pc:docMk/>
            <pc:sldMk cId="2406229518" sldId="298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5:00.528" v="73" actId="47"/>
        <pc:sldMkLst>
          <pc:docMk/>
          <pc:sldMk cId="3514508829" sldId="298"/>
        </pc:sldMkLst>
      </pc:sldChg>
      <pc:sldChg chg="del">
        <pc:chgData name="Mia Savrljuga" userId="29d020ba494f34ac" providerId="LiveId" clId="{9A1AEA23-BBEF-4BBF-99C3-C8419F2B9420}" dt="2024-02-24T14:35:03.892" v="81" actId="47"/>
        <pc:sldMkLst>
          <pc:docMk/>
          <pc:sldMk cId="789865104" sldId="299"/>
        </pc:sldMkLst>
      </pc:sldChg>
      <pc:sldChg chg="addSp modSp add mod modAnim">
        <pc:chgData name="Mia Savrljuga" userId="29d020ba494f34ac" providerId="LiveId" clId="{9A1AEA23-BBEF-4BBF-99C3-C8419F2B9420}" dt="2024-02-24T15:29:50.067" v="928" actId="1076"/>
        <pc:sldMkLst>
          <pc:docMk/>
          <pc:sldMk cId="1323589574" sldId="299"/>
        </pc:sldMkLst>
        <pc:spChg chg="add mod">
          <ac:chgData name="Mia Savrljuga" userId="29d020ba494f34ac" providerId="LiveId" clId="{9A1AEA23-BBEF-4BBF-99C3-C8419F2B9420}" dt="2024-02-24T15:28:46.711" v="911" actId="1076"/>
          <ac:spMkLst>
            <pc:docMk/>
            <pc:sldMk cId="1323589574" sldId="299"/>
            <ac:spMk id="2" creationId="{5A359614-E350-A3D8-ACBA-EDF1801672DB}"/>
          </ac:spMkLst>
        </pc:spChg>
        <pc:spChg chg="add mod">
          <ac:chgData name="Mia Savrljuga" userId="29d020ba494f34ac" providerId="LiveId" clId="{9A1AEA23-BBEF-4BBF-99C3-C8419F2B9420}" dt="2024-02-24T15:28:54.676" v="913" actId="1076"/>
          <ac:spMkLst>
            <pc:docMk/>
            <pc:sldMk cId="1323589574" sldId="299"/>
            <ac:spMk id="6" creationId="{E734AA96-E77D-9484-B6FB-818F5F25B144}"/>
          </ac:spMkLst>
        </pc:spChg>
        <pc:spChg chg="add mod">
          <ac:chgData name="Mia Savrljuga" userId="29d020ba494f34ac" providerId="LiveId" clId="{9A1AEA23-BBEF-4BBF-99C3-C8419F2B9420}" dt="2024-02-24T15:29:00.718" v="915" actId="1076"/>
          <ac:spMkLst>
            <pc:docMk/>
            <pc:sldMk cId="1323589574" sldId="299"/>
            <ac:spMk id="7" creationId="{E03B7D89-8290-3064-E1E9-A806E1DF9146}"/>
          </ac:spMkLst>
        </pc:spChg>
        <pc:spChg chg="add mod">
          <ac:chgData name="Mia Savrljuga" userId="29d020ba494f34ac" providerId="LiveId" clId="{9A1AEA23-BBEF-4BBF-99C3-C8419F2B9420}" dt="2024-02-24T15:29:08.657" v="918" actId="1076"/>
          <ac:spMkLst>
            <pc:docMk/>
            <pc:sldMk cId="1323589574" sldId="299"/>
            <ac:spMk id="8" creationId="{2C1A7109-4184-0A5F-D62C-606944314B98}"/>
          </ac:spMkLst>
        </pc:spChg>
        <pc:spChg chg="add mod">
          <ac:chgData name="Mia Savrljuga" userId="29d020ba494f34ac" providerId="LiveId" clId="{9A1AEA23-BBEF-4BBF-99C3-C8419F2B9420}" dt="2024-02-24T15:29:12.995" v="920" actId="1076"/>
          <ac:spMkLst>
            <pc:docMk/>
            <pc:sldMk cId="1323589574" sldId="299"/>
            <ac:spMk id="9" creationId="{08D2579A-698D-F3CF-46D2-6B02123BC212}"/>
          </ac:spMkLst>
        </pc:spChg>
        <pc:spChg chg="add mod">
          <ac:chgData name="Mia Savrljuga" userId="29d020ba494f34ac" providerId="LiveId" clId="{9A1AEA23-BBEF-4BBF-99C3-C8419F2B9420}" dt="2024-02-24T15:29:25.861" v="922" actId="1076"/>
          <ac:spMkLst>
            <pc:docMk/>
            <pc:sldMk cId="1323589574" sldId="299"/>
            <ac:spMk id="10" creationId="{9D25A356-11E6-E99F-A7FE-3AEE7D844480}"/>
          </ac:spMkLst>
        </pc:spChg>
        <pc:spChg chg="add mod">
          <ac:chgData name="Mia Savrljuga" userId="29d020ba494f34ac" providerId="LiveId" clId="{9A1AEA23-BBEF-4BBF-99C3-C8419F2B9420}" dt="2024-02-24T15:29:37.593" v="924" actId="1076"/>
          <ac:spMkLst>
            <pc:docMk/>
            <pc:sldMk cId="1323589574" sldId="299"/>
            <ac:spMk id="11" creationId="{47181B99-5698-9A4B-8BA7-7DAA9D280018}"/>
          </ac:spMkLst>
        </pc:spChg>
        <pc:spChg chg="add mod">
          <ac:chgData name="Mia Savrljuga" userId="29d020ba494f34ac" providerId="LiveId" clId="{9A1AEA23-BBEF-4BBF-99C3-C8419F2B9420}" dt="2024-02-24T15:29:42.828" v="926" actId="1076"/>
          <ac:spMkLst>
            <pc:docMk/>
            <pc:sldMk cId="1323589574" sldId="299"/>
            <ac:spMk id="12" creationId="{765EC004-6512-9E62-3912-A065F4D41562}"/>
          </ac:spMkLst>
        </pc:spChg>
        <pc:spChg chg="add mod">
          <ac:chgData name="Mia Savrljuga" userId="29d020ba494f34ac" providerId="LiveId" clId="{9A1AEA23-BBEF-4BBF-99C3-C8419F2B9420}" dt="2024-02-24T15:29:50.067" v="928" actId="1076"/>
          <ac:spMkLst>
            <pc:docMk/>
            <pc:sldMk cId="1323589574" sldId="299"/>
            <ac:spMk id="13" creationId="{772EA472-93B5-63A2-3E8B-3E520F3D2DBF}"/>
          </ac:spMkLst>
        </pc:spChg>
        <pc:picChg chg="mod modCrop">
          <ac:chgData name="Mia Savrljuga" userId="29d020ba494f34ac" providerId="LiveId" clId="{9A1AEA23-BBEF-4BBF-99C3-C8419F2B9420}" dt="2024-02-24T15:28:40.776" v="909" actId="1076"/>
          <ac:picMkLst>
            <pc:docMk/>
            <pc:sldMk cId="1323589574" sldId="29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4.440" v="82" actId="47"/>
        <pc:sldMkLst>
          <pc:docMk/>
          <pc:sldMk cId="1220278959" sldId="300"/>
        </pc:sldMkLst>
      </pc:sldChg>
      <pc:sldChg chg="addSp modSp add mod modAnim">
        <pc:chgData name="Mia Savrljuga" userId="29d020ba494f34ac" providerId="LiveId" clId="{9A1AEA23-BBEF-4BBF-99C3-C8419F2B9420}" dt="2024-02-24T15:30:50.144" v="948" actId="1076"/>
        <pc:sldMkLst>
          <pc:docMk/>
          <pc:sldMk cId="2889675672" sldId="300"/>
        </pc:sldMkLst>
        <pc:spChg chg="add mod">
          <ac:chgData name="Mia Savrljuga" userId="29d020ba494f34ac" providerId="LiveId" clId="{9A1AEA23-BBEF-4BBF-99C3-C8419F2B9420}" dt="2024-02-24T15:30:16.276" v="934" actId="1076"/>
          <ac:spMkLst>
            <pc:docMk/>
            <pc:sldMk cId="2889675672" sldId="300"/>
            <ac:spMk id="2" creationId="{8808C7F1-4D84-5640-7701-2727F8152E33}"/>
          </ac:spMkLst>
        </pc:spChg>
        <pc:spChg chg="add mod">
          <ac:chgData name="Mia Savrljuga" userId="29d020ba494f34ac" providerId="LiveId" clId="{9A1AEA23-BBEF-4BBF-99C3-C8419F2B9420}" dt="2024-02-24T15:30:20.712" v="936" actId="1076"/>
          <ac:spMkLst>
            <pc:docMk/>
            <pc:sldMk cId="2889675672" sldId="300"/>
            <ac:spMk id="6" creationId="{0659BBE9-49FD-7A26-BB4A-28E48B51FBBE}"/>
          </ac:spMkLst>
        </pc:spChg>
        <pc:spChg chg="add mod">
          <ac:chgData name="Mia Savrljuga" userId="29d020ba494f34ac" providerId="LiveId" clId="{9A1AEA23-BBEF-4BBF-99C3-C8419F2B9420}" dt="2024-02-24T15:30:26.215" v="938" actId="1076"/>
          <ac:spMkLst>
            <pc:docMk/>
            <pc:sldMk cId="2889675672" sldId="300"/>
            <ac:spMk id="7" creationId="{37F75F29-AC25-CAB1-FD47-BAF563B3EA66}"/>
          </ac:spMkLst>
        </pc:spChg>
        <pc:spChg chg="add mod">
          <ac:chgData name="Mia Savrljuga" userId="29d020ba494f34ac" providerId="LiveId" clId="{9A1AEA23-BBEF-4BBF-99C3-C8419F2B9420}" dt="2024-02-24T15:30:31.689" v="940" actId="1076"/>
          <ac:spMkLst>
            <pc:docMk/>
            <pc:sldMk cId="2889675672" sldId="300"/>
            <ac:spMk id="8" creationId="{01C889AE-D44B-5117-216C-C80C612499C2}"/>
          </ac:spMkLst>
        </pc:spChg>
        <pc:spChg chg="add mod">
          <ac:chgData name="Mia Savrljuga" userId="29d020ba494f34ac" providerId="LiveId" clId="{9A1AEA23-BBEF-4BBF-99C3-C8419F2B9420}" dt="2024-02-24T15:30:36.283" v="942" actId="1076"/>
          <ac:spMkLst>
            <pc:docMk/>
            <pc:sldMk cId="2889675672" sldId="300"/>
            <ac:spMk id="9" creationId="{0E63E36D-90C3-7BE2-D486-AACEDD661B2C}"/>
          </ac:spMkLst>
        </pc:spChg>
        <pc:spChg chg="add mod">
          <ac:chgData name="Mia Savrljuga" userId="29d020ba494f34ac" providerId="LiveId" clId="{9A1AEA23-BBEF-4BBF-99C3-C8419F2B9420}" dt="2024-02-24T15:30:40.681" v="944" actId="1076"/>
          <ac:spMkLst>
            <pc:docMk/>
            <pc:sldMk cId="2889675672" sldId="300"/>
            <ac:spMk id="10" creationId="{5DE2E159-DBA1-CBC5-9BE8-AD23588C42F7}"/>
          </ac:spMkLst>
        </pc:spChg>
        <pc:spChg chg="add mod">
          <ac:chgData name="Mia Savrljuga" userId="29d020ba494f34ac" providerId="LiveId" clId="{9A1AEA23-BBEF-4BBF-99C3-C8419F2B9420}" dt="2024-02-24T15:30:45.226" v="946" actId="1076"/>
          <ac:spMkLst>
            <pc:docMk/>
            <pc:sldMk cId="2889675672" sldId="300"/>
            <ac:spMk id="11" creationId="{33124D84-D780-C28D-C208-0F35FC8DD997}"/>
          </ac:spMkLst>
        </pc:spChg>
        <pc:spChg chg="add mod">
          <ac:chgData name="Mia Savrljuga" userId="29d020ba494f34ac" providerId="LiveId" clId="{9A1AEA23-BBEF-4BBF-99C3-C8419F2B9420}" dt="2024-02-24T15:30:50.144" v="948" actId="1076"/>
          <ac:spMkLst>
            <pc:docMk/>
            <pc:sldMk cId="2889675672" sldId="300"/>
            <ac:spMk id="12" creationId="{E4BAD0C5-1B2D-90DB-7DA4-975824FC915C}"/>
          </ac:spMkLst>
        </pc:spChg>
        <pc:picChg chg="mod modCrop">
          <ac:chgData name="Mia Savrljuga" userId="29d020ba494f34ac" providerId="LiveId" clId="{9A1AEA23-BBEF-4BBF-99C3-C8419F2B9420}" dt="2024-02-24T15:30:08.395" v="932" actId="1076"/>
          <ac:picMkLst>
            <pc:docMk/>
            <pc:sldMk cId="2889675672" sldId="300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5.564" v="84" actId="47"/>
        <pc:sldMkLst>
          <pc:docMk/>
          <pc:sldMk cId="3042036173" sldId="301"/>
        </pc:sldMkLst>
      </pc:sldChg>
      <pc:sldChg chg="addSp modSp add mod modAnim">
        <pc:chgData name="Mia Savrljuga" userId="29d020ba494f34ac" providerId="LiveId" clId="{9A1AEA23-BBEF-4BBF-99C3-C8419F2B9420}" dt="2024-02-24T15:43:34.383" v="1005"/>
        <pc:sldMkLst>
          <pc:docMk/>
          <pc:sldMk cId="3233404726" sldId="301"/>
        </pc:sldMkLst>
        <pc:spChg chg="add mod">
          <ac:chgData name="Mia Savrljuga" userId="29d020ba494f34ac" providerId="LiveId" clId="{9A1AEA23-BBEF-4BBF-99C3-C8419F2B9420}" dt="2024-02-24T15:37:37.788" v="991" actId="14100"/>
          <ac:spMkLst>
            <pc:docMk/>
            <pc:sldMk cId="3233404726" sldId="301"/>
            <ac:spMk id="2" creationId="{58EB30E7-465F-5479-6EFA-FC7D243A4EB5}"/>
          </ac:spMkLst>
        </pc:spChg>
        <pc:picChg chg="mod modCrop">
          <ac:chgData name="Mia Savrljuga" userId="29d020ba494f34ac" providerId="LiveId" clId="{9A1AEA23-BBEF-4BBF-99C3-C8419F2B9420}" dt="2024-02-24T15:37:22.462" v="988" actId="14100"/>
          <ac:picMkLst>
            <pc:docMk/>
            <pc:sldMk cId="3233404726" sldId="301"/>
            <ac:picMk id="3" creationId="{095D9CEC-D058-1663-B30B-540FC4F0B9BF}"/>
          </ac:picMkLst>
        </pc:picChg>
        <pc:picChg chg="add mod modCrop">
          <ac:chgData name="Mia Savrljuga" userId="29d020ba494f34ac" providerId="LiveId" clId="{9A1AEA23-BBEF-4BBF-99C3-C8419F2B9420}" dt="2024-02-24T15:43:26.718" v="1004" actId="732"/>
          <ac:picMkLst>
            <pc:docMk/>
            <pc:sldMk cId="3233404726" sldId="301"/>
            <ac:picMk id="7" creationId="{C89CB998-6CAD-2140-1172-78745A4476BB}"/>
          </ac:picMkLst>
        </pc:picChg>
      </pc:sldChg>
      <pc:sldChg chg="del">
        <pc:chgData name="Mia Savrljuga" userId="29d020ba494f34ac" providerId="LiveId" clId="{9A1AEA23-BBEF-4BBF-99C3-C8419F2B9420}" dt="2024-02-24T14:34:59.685" v="70" actId="47"/>
        <pc:sldMkLst>
          <pc:docMk/>
          <pc:sldMk cId="2142658370" sldId="302"/>
        </pc:sldMkLst>
      </pc:sldChg>
      <pc:sldChg chg="add">
        <pc:chgData name="Mia Savrljuga" userId="29d020ba494f34ac" providerId="LiveId" clId="{9A1AEA23-BBEF-4BBF-99C3-C8419F2B9420}" dt="2024-02-24T15:35:24.811" v="972"/>
        <pc:sldMkLst>
          <pc:docMk/>
          <pc:sldMk cId="2262480032" sldId="302"/>
        </pc:sldMkLst>
      </pc:sldChg>
      <pc:sldChg chg="add">
        <pc:chgData name="Mia Savrljuga" userId="29d020ba494f34ac" providerId="LiveId" clId="{9A1AEA23-BBEF-4BBF-99C3-C8419F2B9420}" dt="2024-02-24T15:35:48.240" v="973"/>
        <pc:sldMkLst>
          <pc:docMk/>
          <pc:sldMk cId="2116747821" sldId="303"/>
        </pc:sldMkLst>
      </pc:sldChg>
      <pc:sldChg chg="del">
        <pc:chgData name="Mia Savrljuga" userId="29d020ba494f34ac" providerId="LiveId" clId="{9A1AEA23-BBEF-4BBF-99C3-C8419F2B9420}" dt="2024-02-24T14:34:59.891" v="71" actId="47"/>
        <pc:sldMkLst>
          <pc:docMk/>
          <pc:sldMk cId="3140452919" sldId="303"/>
        </pc:sldMkLst>
      </pc:sldChg>
      <pc:sldChg chg="add">
        <pc:chgData name="Mia Savrljuga" userId="29d020ba494f34ac" providerId="LiveId" clId="{9A1AEA23-BBEF-4BBF-99C3-C8419F2B9420}" dt="2024-02-24T15:36:00.415" v="974"/>
        <pc:sldMkLst>
          <pc:docMk/>
          <pc:sldMk cId="176980603" sldId="304"/>
        </pc:sldMkLst>
      </pc:sldChg>
      <pc:sldChg chg="del">
        <pc:chgData name="Mia Savrljuga" userId="29d020ba494f34ac" providerId="LiveId" clId="{9A1AEA23-BBEF-4BBF-99C3-C8419F2B9420}" dt="2024-02-24T14:35:00.363" v="72" actId="47"/>
        <pc:sldMkLst>
          <pc:docMk/>
          <pc:sldMk cId="4192699082" sldId="304"/>
        </pc:sldMkLst>
      </pc:sldChg>
      <pc:sldChg chg="del">
        <pc:chgData name="Mia Savrljuga" userId="29d020ba494f34ac" providerId="LiveId" clId="{9A1AEA23-BBEF-4BBF-99C3-C8419F2B9420}" dt="2024-02-24T14:35:06.093" v="85" actId="47"/>
        <pc:sldMkLst>
          <pc:docMk/>
          <pc:sldMk cId="1898918053" sldId="305"/>
        </pc:sldMkLst>
      </pc:sldChg>
      <pc:sldChg chg="addSp modSp add mod modAnim">
        <pc:chgData name="Mia Savrljuga" userId="29d020ba494f34ac" providerId="LiveId" clId="{9A1AEA23-BBEF-4BBF-99C3-C8419F2B9420}" dt="2024-02-24T16:06:05.770" v="1149" actId="1076"/>
        <pc:sldMkLst>
          <pc:docMk/>
          <pc:sldMk cId="3802963544" sldId="305"/>
        </pc:sldMkLst>
        <pc:spChg chg="add mod">
          <ac:chgData name="Mia Savrljuga" userId="29d020ba494f34ac" providerId="LiveId" clId="{9A1AEA23-BBEF-4BBF-99C3-C8419F2B9420}" dt="2024-02-24T16:05:44.693" v="1139" actId="1076"/>
          <ac:spMkLst>
            <pc:docMk/>
            <pc:sldMk cId="3802963544" sldId="305"/>
            <ac:spMk id="6" creationId="{12789721-EA8F-2E77-6C0F-284089267E08}"/>
          </ac:spMkLst>
        </pc:spChg>
        <pc:spChg chg="add mod">
          <ac:chgData name="Mia Savrljuga" userId="29d020ba494f34ac" providerId="LiveId" clId="{9A1AEA23-BBEF-4BBF-99C3-C8419F2B9420}" dt="2024-02-24T16:05:49.308" v="1141" actId="1076"/>
          <ac:spMkLst>
            <pc:docMk/>
            <pc:sldMk cId="3802963544" sldId="305"/>
            <ac:spMk id="7" creationId="{9B3E1F57-30FF-5863-7E4C-2E02A1F2E308}"/>
          </ac:spMkLst>
        </pc:spChg>
        <pc:spChg chg="add mod">
          <ac:chgData name="Mia Savrljuga" userId="29d020ba494f34ac" providerId="LiveId" clId="{9A1AEA23-BBEF-4BBF-99C3-C8419F2B9420}" dt="2024-02-24T16:05:57.511" v="1145" actId="14100"/>
          <ac:spMkLst>
            <pc:docMk/>
            <pc:sldMk cId="3802963544" sldId="305"/>
            <ac:spMk id="8" creationId="{B80E46A5-2A8F-8524-D96D-AF42CE7DAEEB}"/>
          </ac:spMkLst>
        </pc:spChg>
        <pc:spChg chg="add mod">
          <ac:chgData name="Mia Savrljuga" userId="29d020ba494f34ac" providerId="LiveId" clId="{9A1AEA23-BBEF-4BBF-99C3-C8419F2B9420}" dt="2024-02-24T16:06:01.649" v="1147" actId="1076"/>
          <ac:spMkLst>
            <pc:docMk/>
            <pc:sldMk cId="3802963544" sldId="305"/>
            <ac:spMk id="9" creationId="{A7C83A5E-61EE-E7BE-D932-2610EBB2E218}"/>
          </ac:spMkLst>
        </pc:spChg>
        <pc:spChg chg="add mod">
          <ac:chgData name="Mia Savrljuga" userId="29d020ba494f34ac" providerId="LiveId" clId="{9A1AEA23-BBEF-4BBF-99C3-C8419F2B9420}" dt="2024-02-24T16:06:05.770" v="1149" actId="1076"/>
          <ac:spMkLst>
            <pc:docMk/>
            <pc:sldMk cId="3802963544" sldId="305"/>
            <ac:spMk id="10" creationId="{F1D25BD3-2E63-9F64-6086-0662C55A69D0}"/>
          </ac:spMkLst>
        </pc:spChg>
        <pc:picChg chg="add mod modCrop">
          <ac:chgData name="Mia Savrljuga" userId="29d020ba494f34ac" providerId="LiveId" clId="{9A1AEA23-BBEF-4BBF-99C3-C8419F2B9420}" dt="2024-02-24T16:05:32.864" v="1137" actId="14100"/>
          <ac:picMkLst>
            <pc:docMk/>
            <pc:sldMk cId="3802963544" sldId="305"/>
            <ac:picMk id="3" creationId="{4F205E84-5574-6F49-43DB-F40AFA48D63E}"/>
          </ac:picMkLst>
        </pc:picChg>
      </pc:sldChg>
      <pc:sldChg chg="add del">
        <pc:chgData name="Mia Savrljuga" userId="29d020ba494f34ac" providerId="LiveId" clId="{9A1AEA23-BBEF-4BBF-99C3-C8419F2B9420}" dt="2024-02-24T16:43:01.961" v="1183" actId="47"/>
        <pc:sldMkLst>
          <pc:docMk/>
          <pc:sldMk cId="561562860" sldId="306"/>
        </pc:sldMkLst>
      </pc:sldChg>
      <pc:sldChg chg="del">
        <pc:chgData name="Mia Savrljuga" userId="29d020ba494f34ac" providerId="LiveId" clId="{9A1AEA23-BBEF-4BBF-99C3-C8419F2B9420}" dt="2024-02-24T14:35:06.620" v="86" actId="47"/>
        <pc:sldMkLst>
          <pc:docMk/>
          <pc:sldMk cId="3022420861" sldId="306"/>
        </pc:sldMkLst>
      </pc:sldChg>
      <pc:sldChg chg="del">
        <pc:chgData name="Mia Savrljuga" userId="29d020ba494f34ac" providerId="LiveId" clId="{9A1AEA23-BBEF-4BBF-99C3-C8419F2B9420}" dt="2024-02-24T14:35:07.126" v="87" actId="47"/>
        <pc:sldMkLst>
          <pc:docMk/>
          <pc:sldMk cId="1614675028" sldId="307"/>
        </pc:sldMkLst>
      </pc:sldChg>
      <pc:sldChg chg="add del">
        <pc:chgData name="Mia Savrljuga" userId="29d020ba494f34ac" providerId="LiveId" clId="{9A1AEA23-BBEF-4BBF-99C3-C8419F2B9420}" dt="2024-02-24T16:43:02.912" v="1184" actId="47"/>
        <pc:sldMkLst>
          <pc:docMk/>
          <pc:sldMk cId="2243088400" sldId="307"/>
        </pc:sldMkLst>
      </pc:sldChg>
      <pc:sldChg chg="del">
        <pc:chgData name="Mia Savrljuga" userId="29d020ba494f34ac" providerId="LiveId" clId="{9A1AEA23-BBEF-4BBF-99C3-C8419F2B9420}" dt="2024-02-24T14:35:07.694" v="88" actId="47"/>
        <pc:sldMkLst>
          <pc:docMk/>
          <pc:sldMk cId="4165560574" sldId="308"/>
        </pc:sldMkLst>
      </pc:sldChg>
      <pc:sldChg chg="addSp modSp add mod modAnim">
        <pc:chgData name="Mia Savrljuga" userId="29d020ba494f34ac" providerId="LiveId" clId="{9A1AEA23-BBEF-4BBF-99C3-C8419F2B9420}" dt="2024-02-24T16:00:48.289" v="1070" actId="1076"/>
        <pc:sldMkLst>
          <pc:docMk/>
          <pc:sldMk cId="4244014304" sldId="308"/>
        </pc:sldMkLst>
        <pc:spChg chg="add mod">
          <ac:chgData name="Mia Savrljuga" userId="29d020ba494f34ac" providerId="LiveId" clId="{9A1AEA23-BBEF-4BBF-99C3-C8419F2B9420}" dt="2024-02-24T15:59:37.352" v="1048" actId="14100"/>
          <ac:spMkLst>
            <pc:docMk/>
            <pc:sldMk cId="4244014304" sldId="308"/>
            <ac:spMk id="2" creationId="{1BD81C7E-5518-963C-C6BD-F68BB1580DEE}"/>
          </ac:spMkLst>
        </pc:spChg>
        <pc:spChg chg="add mod">
          <ac:chgData name="Mia Savrljuga" userId="29d020ba494f34ac" providerId="LiveId" clId="{9A1AEA23-BBEF-4BBF-99C3-C8419F2B9420}" dt="2024-02-24T15:59:47.948" v="1051" actId="14100"/>
          <ac:spMkLst>
            <pc:docMk/>
            <pc:sldMk cId="4244014304" sldId="308"/>
            <ac:spMk id="6" creationId="{D6E61CBC-E58A-B833-B9B6-199A1A5ED43B}"/>
          </ac:spMkLst>
        </pc:spChg>
        <pc:spChg chg="add mod">
          <ac:chgData name="Mia Savrljuga" userId="29d020ba494f34ac" providerId="LiveId" clId="{9A1AEA23-BBEF-4BBF-99C3-C8419F2B9420}" dt="2024-02-24T15:59:55.256" v="1053" actId="1076"/>
          <ac:spMkLst>
            <pc:docMk/>
            <pc:sldMk cId="4244014304" sldId="308"/>
            <ac:spMk id="7" creationId="{BA99CE29-72A0-6C6E-A62C-A27C727EF1D6}"/>
          </ac:spMkLst>
        </pc:spChg>
        <pc:spChg chg="add mod">
          <ac:chgData name="Mia Savrljuga" userId="29d020ba494f34ac" providerId="LiveId" clId="{9A1AEA23-BBEF-4BBF-99C3-C8419F2B9420}" dt="2024-02-24T16:00:00.901" v="1055" actId="1076"/>
          <ac:spMkLst>
            <pc:docMk/>
            <pc:sldMk cId="4244014304" sldId="308"/>
            <ac:spMk id="8" creationId="{CB088D0B-B547-D937-CB95-4EE03B20873A}"/>
          </ac:spMkLst>
        </pc:spChg>
        <pc:spChg chg="add mod">
          <ac:chgData name="Mia Savrljuga" userId="29d020ba494f34ac" providerId="LiveId" clId="{9A1AEA23-BBEF-4BBF-99C3-C8419F2B9420}" dt="2024-02-24T16:00:10.441" v="1058" actId="14100"/>
          <ac:spMkLst>
            <pc:docMk/>
            <pc:sldMk cId="4244014304" sldId="308"/>
            <ac:spMk id="9" creationId="{16A6A306-45FB-9470-ACFB-F407A50E498D}"/>
          </ac:spMkLst>
        </pc:spChg>
        <pc:spChg chg="add mod">
          <ac:chgData name="Mia Savrljuga" userId="29d020ba494f34ac" providerId="LiveId" clId="{9A1AEA23-BBEF-4BBF-99C3-C8419F2B9420}" dt="2024-02-24T16:00:29.023" v="1063" actId="14100"/>
          <ac:spMkLst>
            <pc:docMk/>
            <pc:sldMk cId="4244014304" sldId="308"/>
            <ac:spMk id="10" creationId="{80BD05C7-B2AA-1A1A-3F1D-59A5EB4CEE49}"/>
          </ac:spMkLst>
        </pc:spChg>
        <pc:spChg chg="add mod">
          <ac:chgData name="Mia Savrljuga" userId="29d020ba494f34ac" providerId="LiveId" clId="{9A1AEA23-BBEF-4BBF-99C3-C8419F2B9420}" dt="2024-02-24T16:00:38.524" v="1066" actId="14100"/>
          <ac:spMkLst>
            <pc:docMk/>
            <pc:sldMk cId="4244014304" sldId="308"/>
            <ac:spMk id="11" creationId="{346BF723-FD2D-AD27-EB3D-310B7453B6E8}"/>
          </ac:spMkLst>
        </pc:spChg>
        <pc:spChg chg="add mod">
          <ac:chgData name="Mia Savrljuga" userId="29d020ba494f34ac" providerId="LiveId" clId="{9A1AEA23-BBEF-4BBF-99C3-C8419F2B9420}" dt="2024-02-24T16:00:43.482" v="1068" actId="1076"/>
          <ac:spMkLst>
            <pc:docMk/>
            <pc:sldMk cId="4244014304" sldId="308"/>
            <ac:spMk id="12" creationId="{84B15B0D-299B-1EF0-FFDE-F7E812F12415}"/>
          </ac:spMkLst>
        </pc:spChg>
        <pc:spChg chg="add mod">
          <ac:chgData name="Mia Savrljuga" userId="29d020ba494f34ac" providerId="LiveId" clId="{9A1AEA23-BBEF-4BBF-99C3-C8419F2B9420}" dt="2024-02-24T16:00:48.289" v="1070" actId="1076"/>
          <ac:spMkLst>
            <pc:docMk/>
            <pc:sldMk cId="4244014304" sldId="308"/>
            <ac:spMk id="13" creationId="{0D7B1CC1-3E5A-1B36-21B1-6C1438D6A97D}"/>
          </ac:spMkLst>
        </pc:spChg>
        <pc:picChg chg="mod modCrop">
          <ac:chgData name="Mia Savrljuga" userId="29d020ba494f34ac" providerId="LiveId" clId="{9A1AEA23-BBEF-4BBF-99C3-C8419F2B9420}" dt="2024-02-24T15:59:21.305" v="1045" actId="14100"/>
          <ac:picMkLst>
            <pc:docMk/>
            <pc:sldMk cId="4244014304" sldId="308"/>
            <ac:picMk id="3" creationId="{33012927-08DB-C432-4ACE-B1BE947BA2D1}"/>
          </ac:picMkLst>
        </pc:picChg>
      </pc:sldChg>
      <pc:sldChg chg="del">
        <pc:chgData name="Mia Savrljuga" userId="29d020ba494f34ac" providerId="LiveId" clId="{9A1AEA23-BBEF-4BBF-99C3-C8419F2B9420}" dt="2024-02-24T14:35:08.183" v="89" actId="47"/>
        <pc:sldMkLst>
          <pc:docMk/>
          <pc:sldMk cId="189620095" sldId="309"/>
        </pc:sldMkLst>
      </pc:sldChg>
      <pc:sldChg chg="addSp modSp add mod modAnim">
        <pc:chgData name="Mia Savrljuga" userId="29d020ba494f34ac" providerId="LiveId" clId="{9A1AEA23-BBEF-4BBF-99C3-C8419F2B9420}" dt="2024-02-24T16:02:19.264" v="1100" actId="14100"/>
        <pc:sldMkLst>
          <pc:docMk/>
          <pc:sldMk cId="3201366152" sldId="309"/>
        </pc:sldMkLst>
        <pc:spChg chg="add mod">
          <ac:chgData name="Mia Savrljuga" userId="29d020ba494f34ac" providerId="LiveId" clId="{9A1AEA23-BBEF-4BBF-99C3-C8419F2B9420}" dt="2024-02-24T16:01:19.601" v="1077" actId="14100"/>
          <ac:spMkLst>
            <pc:docMk/>
            <pc:sldMk cId="3201366152" sldId="309"/>
            <ac:spMk id="2" creationId="{32F19056-C0A7-F846-E07F-1E77235FEA39}"/>
          </ac:spMkLst>
        </pc:spChg>
        <pc:spChg chg="add mod">
          <ac:chgData name="Mia Savrljuga" userId="29d020ba494f34ac" providerId="LiveId" clId="{9A1AEA23-BBEF-4BBF-99C3-C8419F2B9420}" dt="2024-02-24T16:01:24.725" v="1079" actId="1076"/>
          <ac:spMkLst>
            <pc:docMk/>
            <pc:sldMk cId="3201366152" sldId="309"/>
            <ac:spMk id="6" creationId="{0BE9494F-FDC4-CAF1-DDB0-4AEFA8FF86CD}"/>
          </ac:spMkLst>
        </pc:spChg>
        <pc:spChg chg="add mod">
          <ac:chgData name="Mia Savrljuga" userId="29d020ba494f34ac" providerId="LiveId" clId="{9A1AEA23-BBEF-4BBF-99C3-C8419F2B9420}" dt="2024-02-24T16:01:31.807" v="1081" actId="1076"/>
          <ac:spMkLst>
            <pc:docMk/>
            <pc:sldMk cId="3201366152" sldId="309"/>
            <ac:spMk id="7" creationId="{A1659148-890E-0BCB-A5AF-7B0CCDEF96D4}"/>
          </ac:spMkLst>
        </pc:spChg>
        <pc:spChg chg="add mod">
          <ac:chgData name="Mia Savrljuga" userId="29d020ba494f34ac" providerId="LiveId" clId="{9A1AEA23-BBEF-4BBF-99C3-C8419F2B9420}" dt="2024-02-24T16:01:36.535" v="1083" actId="1076"/>
          <ac:spMkLst>
            <pc:docMk/>
            <pc:sldMk cId="3201366152" sldId="309"/>
            <ac:spMk id="8" creationId="{3DA69FD3-C6C5-CD2A-A1B4-47F2C9FECCE8}"/>
          </ac:spMkLst>
        </pc:spChg>
        <pc:spChg chg="add mod">
          <ac:chgData name="Mia Savrljuga" userId="29d020ba494f34ac" providerId="LiveId" clId="{9A1AEA23-BBEF-4BBF-99C3-C8419F2B9420}" dt="2024-02-24T16:01:41.364" v="1085" actId="1076"/>
          <ac:spMkLst>
            <pc:docMk/>
            <pc:sldMk cId="3201366152" sldId="309"/>
            <ac:spMk id="9" creationId="{5544A355-305F-F39C-F152-C949FF2FC5EC}"/>
          </ac:spMkLst>
        </pc:spChg>
        <pc:spChg chg="add mod">
          <ac:chgData name="Mia Savrljuga" userId="29d020ba494f34ac" providerId="LiveId" clId="{9A1AEA23-BBEF-4BBF-99C3-C8419F2B9420}" dt="2024-02-24T16:01:46.638" v="1087" actId="1076"/>
          <ac:spMkLst>
            <pc:docMk/>
            <pc:sldMk cId="3201366152" sldId="309"/>
            <ac:spMk id="10" creationId="{8AC0E935-A1C1-28F9-E687-E8F3EDF064DE}"/>
          </ac:spMkLst>
        </pc:spChg>
        <pc:spChg chg="add mod">
          <ac:chgData name="Mia Savrljuga" userId="29d020ba494f34ac" providerId="LiveId" clId="{9A1AEA23-BBEF-4BBF-99C3-C8419F2B9420}" dt="2024-02-24T16:01:51.922" v="1089" actId="1076"/>
          <ac:spMkLst>
            <pc:docMk/>
            <pc:sldMk cId="3201366152" sldId="309"/>
            <ac:spMk id="11" creationId="{AD6C2027-97AF-5B56-011A-A79417AF2517}"/>
          </ac:spMkLst>
        </pc:spChg>
        <pc:spChg chg="add mod">
          <ac:chgData name="Mia Savrljuga" userId="29d020ba494f34ac" providerId="LiveId" clId="{9A1AEA23-BBEF-4BBF-99C3-C8419F2B9420}" dt="2024-02-24T16:01:56.431" v="1091" actId="1076"/>
          <ac:spMkLst>
            <pc:docMk/>
            <pc:sldMk cId="3201366152" sldId="309"/>
            <ac:spMk id="12" creationId="{7C3D7503-A304-6BEA-2F02-A54F75ED5140}"/>
          </ac:spMkLst>
        </pc:spChg>
        <pc:spChg chg="add mod">
          <ac:chgData name="Mia Savrljuga" userId="29d020ba494f34ac" providerId="LiveId" clId="{9A1AEA23-BBEF-4BBF-99C3-C8419F2B9420}" dt="2024-02-24T16:02:00.895" v="1093" actId="1076"/>
          <ac:spMkLst>
            <pc:docMk/>
            <pc:sldMk cId="3201366152" sldId="309"/>
            <ac:spMk id="13" creationId="{EDBEB8A1-81C0-EABD-CF27-FDFAC11A9514}"/>
          </ac:spMkLst>
        </pc:spChg>
        <pc:spChg chg="add mod">
          <ac:chgData name="Mia Savrljuga" userId="29d020ba494f34ac" providerId="LiveId" clId="{9A1AEA23-BBEF-4BBF-99C3-C8419F2B9420}" dt="2024-02-24T16:02:05.377" v="1095" actId="1076"/>
          <ac:spMkLst>
            <pc:docMk/>
            <pc:sldMk cId="3201366152" sldId="309"/>
            <ac:spMk id="14" creationId="{69F18677-350D-7851-9905-2CF2D2824B65}"/>
          </ac:spMkLst>
        </pc:spChg>
        <pc:spChg chg="add mod">
          <ac:chgData name="Mia Savrljuga" userId="29d020ba494f34ac" providerId="LiveId" clId="{9A1AEA23-BBEF-4BBF-99C3-C8419F2B9420}" dt="2024-02-24T16:02:09.526" v="1097" actId="1076"/>
          <ac:spMkLst>
            <pc:docMk/>
            <pc:sldMk cId="3201366152" sldId="309"/>
            <ac:spMk id="15" creationId="{BAABDC92-AD84-F8F9-E12A-CE64EFC72FF7}"/>
          </ac:spMkLst>
        </pc:spChg>
        <pc:spChg chg="add mod">
          <ac:chgData name="Mia Savrljuga" userId="29d020ba494f34ac" providerId="LiveId" clId="{9A1AEA23-BBEF-4BBF-99C3-C8419F2B9420}" dt="2024-02-24T16:02:19.264" v="1100" actId="14100"/>
          <ac:spMkLst>
            <pc:docMk/>
            <pc:sldMk cId="3201366152" sldId="309"/>
            <ac:spMk id="16" creationId="{0071AF93-1325-5BCB-8E2A-57A524F718B9}"/>
          </ac:spMkLst>
        </pc:spChg>
        <pc:picChg chg="mod modCrop">
          <ac:chgData name="Mia Savrljuga" userId="29d020ba494f34ac" providerId="LiveId" clId="{9A1AEA23-BBEF-4BBF-99C3-C8419F2B9420}" dt="2024-02-24T16:01:09.288" v="1074" actId="1076"/>
          <ac:picMkLst>
            <pc:docMk/>
            <pc:sldMk cId="3201366152" sldId="309"/>
            <ac:picMk id="3" creationId="{33012927-08DB-C432-4ACE-B1BE947BA2D1}"/>
          </ac:picMkLst>
        </pc:picChg>
      </pc:sldChg>
      <pc:sldChg chg="add del">
        <pc:chgData name="Mia Savrljuga" userId="29d020ba494f34ac" providerId="LiveId" clId="{9A1AEA23-BBEF-4BBF-99C3-C8419F2B9420}" dt="2024-02-24T15:57:29.915" v="1017"/>
        <pc:sldMkLst>
          <pc:docMk/>
          <pc:sldMk cId="3200671700" sldId="310"/>
        </pc:sldMkLst>
      </pc:sldChg>
      <pc:sldChg chg="del">
        <pc:chgData name="Mia Savrljuga" userId="29d020ba494f34ac" providerId="LiveId" clId="{9A1AEA23-BBEF-4BBF-99C3-C8419F2B9420}" dt="2024-02-24T14:35:08.705" v="90" actId="47"/>
        <pc:sldMkLst>
          <pc:docMk/>
          <pc:sldMk cId="3774414841" sldId="310"/>
        </pc:sldMkLst>
      </pc:sldChg>
      <pc:sldChg chg="addSp modSp add mod modAnim">
        <pc:chgData name="Mia Savrljuga" userId="29d020ba494f34ac" providerId="LiveId" clId="{9A1AEA23-BBEF-4BBF-99C3-C8419F2B9420}" dt="2024-02-24T16:04:38.948" v="1131" actId="1076"/>
        <pc:sldMkLst>
          <pc:docMk/>
          <pc:sldMk cId="3858083098" sldId="310"/>
        </pc:sldMkLst>
        <pc:spChg chg="add mod">
          <ac:chgData name="Mia Savrljuga" userId="29d020ba494f34ac" providerId="LiveId" clId="{9A1AEA23-BBEF-4BBF-99C3-C8419F2B9420}" dt="2024-02-24T16:04:14.268" v="1121" actId="1076"/>
          <ac:spMkLst>
            <pc:docMk/>
            <pc:sldMk cId="3858083098" sldId="310"/>
            <ac:spMk id="2" creationId="{9762B050-8A15-273A-736C-A67062803E21}"/>
          </ac:spMkLst>
        </pc:spChg>
        <pc:spChg chg="add mod">
          <ac:chgData name="Mia Savrljuga" userId="29d020ba494f34ac" providerId="LiveId" clId="{9A1AEA23-BBEF-4BBF-99C3-C8419F2B9420}" dt="2024-02-24T16:04:18.937" v="1123" actId="1076"/>
          <ac:spMkLst>
            <pc:docMk/>
            <pc:sldMk cId="3858083098" sldId="310"/>
            <ac:spMk id="6" creationId="{F45035E8-C331-B829-2EF5-61C89621252A}"/>
          </ac:spMkLst>
        </pc:spChg>
        <pc:spChg chg="add mod">
          <ac:chgData name="Mia Savrljuga" userId="29d020ba494f34ac" providerId="LiveId" clId="{9A1AEA23-BBEF-4BBF-99C3-C8419F2B9420}" dt="2024-02-24T16:04:24.372" v="1125" actId="1076"/>
          <ac:spMkLst>
            <pc:docMk/>
            <pc:sldMk cId="3858083098" sldId="310"/>
            <ac:spMk id="7" creationId="{F9032F34-F1CD-5A30-6EED-1282B531E036}"/>
          </ac:spMkLst>
        </pc:spChg>
        <pc:spChg chg="add mod">
          <ac:chgData name="Mia Savrljuga" userId="29d020ba494f34ac" providerId="LiveId" clId="{9A1AEA23-BBEF-4BBF-99C3-C8419F2B9420}" dt="2024-02-24T16:04:29.731" v="1127" actId="1076"/>
          <ac:spMkLst>
            <pc:docMk/>
            <pc:sldMk cId="3858083098" sldId="310"/>
            <ac:spMk id="8" creationId="{9D717F1A-5E6D-5116-5E2A-12D5696B7522}"/>
          </ac:spMkLst>
        </pc:spChg>
        <pc:spChg chg="add mod">
          <ac:chgData name="Mia Savrljuga" userId="29d020ba494f34ac" providerId="LiveId" clId="{9A1AEA23-BBEF-4BBF-99C3-C8419F2B9420}" dt="2024-02-24T16:04:34.282" v="1129" actId="1076"/>
          <ac:spMkLst>
            <pc:docMk/>
            <pc:sldMk cId="3858083098" sldId="310"/>
            <ac:spMk id="9" creationId="{D89E3DD2-3D17-CE03-0C95-42C01B1B2135}"/>
          </ac:spMkLst>
        </pc:spChg>
        <pc:spChg chg="add mod">
          <ac:chgData name="Mia Savrljuga" userId="29d020ba494f34ac" providerId="LiveId" clId="{9A1AEA23-BBEF-4BBF-99C3-C8419F2B9420}" dt="2024-02-24T16:04:38.948" v="1131" actId="1076"/>
          <ac:spMkLst>
            <pc:docMk/>
            <pc:sldMk cId="3858083098" sldId="310"/>
            <ac:spMk id="10" creationId="{E354BD6F-4F19-4E57-9CE4-43DBB7247FE9}"/>
          </ac:spMkLst>
        </pc:spChg>
        <pc:picChg chg="mod modCrop">
          <ac:chgData name="Mia Savrljuga" userId="29d020ba494f34ac" providerId="LiveId" clId="{9A1AEA23-BBEF-4BBF-99C3-C8419F2B9420}" dt="2024-02-24T16:04:07.872" v="1119" actId="14100"/>
          <ac:picMkLst>
            <pc:docMk/>
            <pc:sldMk cId="3858083098" sldId="310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4:58.991" v="68" actId="47"/>
        <pc:sldMkLst>
          <pc:docMk/>
          <pc:sldMk cId="965084130" sldId="311"/>
        </pc:sldMkLst>
      </pc:sldChg>
      <pc:sldChg chg="addSp modSp add mod modAnim">
        <pc:chgData name="Mia Savrljuga" userId="29d020ba494f34ac" providerId="LiveId" clId="{9A1AEA23-BBEF-4BBF-99C3-C8419F2B9420}" dt="2024-02-24T16:08:13.214" v="1181" actId="1076"/>
        <pc:sldMkLst>
          <pc:docMk/>
          <pc:sldMk cId="4233654518" sldId="311"/>
        </pc:sldMkLst>
        <pc:spChg chg="add mod">
          <ac:chgData name="Mia Savrljuga" userId="29d020ba494f34ac" providerId="LiveId" clId="{9A1AEA23-BBEF-4BBF-99C3-C8419F2B9420}" dt="2024-02-24T16:07:07.112" v="1161" actId="14100"/>
          <ac:spMkLst>
            <pc:docMk/>
            <pc:sldMk cId="4233654518" sldId="311"/>
            <ac:spMk id="2" creationId="{3128B950-2301-A646-FF9A-69B34B39B147}"/>
          </ac:spMkLst>
        </pc:spChg>
        <pc:spChg chg="mod">
          <ac:chgData name="Mia Savrljuga" userId="29d020ba494f34ac" providerId="LiveId" clId="{9A1AEA23-BBEF-4BBF-99C3-C8419F2B9420}" dt="2024-02-24T16:06:26.276" v="1152" actId="1076"/>
          <ac:spMkLst>
            <pc:docMk/>
            <pc:sldMk cId="4233654518" sldId="311"/>
            <ac:spMk id="5" creationId="{ECDEF329-D783-3A4A-B56D-0AA362B4858A}"/>
          </ac:spMkLst>
        </pc:spChg>
        <pc:spChg chg="add mod">
          <ac:chgData name="Mia Savrljuga" userId="29d020ba494f34ac" providerId="LiveId" clId="{9A1AEA23-BBEF-4BBF-99C3-C8419F2B9420}" dt="2024-02-24T16:07:16.049" v="1163" actId="1076"/>
          <ac:spMkLst>
            <pc:docMk/>
            <pc:sldMk cId="4233654518" sldId="311"/>
            <ac:spMk id="6" creationId="{0A7F5DF6-A676-E253-32CF-CCAFC212F271}"/>
          </ac:spMkLst>
        </pc:spChg>
        <pc:spChg chg="add mod">
          <ac:chgData name="Mia Savrljuga" userId="29d020ba494f34ac" providerId="LiveId" clId="{9A1AEA23-BBEF-4BBF-99C3-C8419F2B9420}" dt="2024-02-24T16:07:24.993" v="1165" actId="1076"/>
          <ac:spMkLst>
            <pc:docMk/>
            <pc:sldMk cId="4233654518" sldId="311"/>
            <ac:spMk id="7" creationId="{BAE24197-91EA-8789-9A83-9D3585A0D76F}"/>
          </ac:spMkLst>
        </pc:spChg>
        <pc:spChg chg="add mod">
          <ac:chgData name="Mia Savrljuga" userId="29d020ba494f34ac" providerId="LiveId" clId="{9A1AEA23-BBEF-4BBF-99C3-C8419F2B9420}" dt="2024-02-24T16:07:31.065" v="1167" actId="1076"/>
          <ac:spMkLst>
            <pc:docMk/>
            <pc:sldMk cId="4233654518" sldId="311"/>
            <ac:spMk id="8" creationId="{86DEC713-3491-16F4-DFD4-6F302FAF890B}"/>
          </ac:spMkLst>
        </pc:spChg>
        <pc:spChg chg="add mod">
          <ac:chgData name="Mia Savrljuga" userId="29d020ba494f34ac" providerId="LiveId" clId="{9A1AEA23-BBEF-4BBF-99C3-C8419F2B9420}" dt="2024-02-24T16:07:39.477" v="1170" actId="1076"/>
          <ac:spMkLst>
            <pc:docMk/>
            <pc:sldMk cId="4233654518" sldId="311"/>
            <ac:spMk id="9" creationId="{8A7E0090-EA04-0FB5-F22E-A8DE5984A42C}"/>
          </ac:spMkLst>
        </pc:spChg>
        <pc:spChg chg="add mod">
          <ac:chgData name="Mia Savrljuga" userId="29d020ba494f34ac" providerId="LiveId" clId="{9A1AEA23-BBEF-4BBF-99C3-C8419F2B9420}" dt="2024-02-24T16:07:45.011" v="1172" actId="1076"/>
          <ac:spMkLst>
            <pc:docMk/>
            <pc:sldMk cId="4233654518" sldId="311"/>
            <ac:spMk id="10" creationId="{C6514853-E9AB-D905-522C-4A2294B42421}"/>
          </ac:spMkLst>
        </pc:spChg>
        <pc:spChg chg="add mod">
          <ac:chgData name="Mia Savrljuga" userId="29d020ba494f34ac" providerId="LiveId" clId="{9A1AEA23-BBEF-4BBF-99C3-C8419F2B9420}" dt="2024-02-24T16:07:53.202" v="1174" actId="1076"/>
          <ac:spMkLst>
            <pc:docMk/>
            <pc:sldMk cId="4233654518" sldId="311"/>
            <ac:spMk id="11" creationId="{35E9047D-A40B-3F7C-5E97-6F4E3F54AECD}"/>
          </ac:spMkLst>
        </pc:spChg>
        <pc:spChg chg="add mod">
          <ac:chgData name="Mia Savrljuga" userId="29d020ba494f34ac" providerId="LiveId" clId="{9A1AEA23-BBEF-4BBF-99C3-C8419F2B9420}" dt="2024-02-24T16:08:02.879" v="1177" actId="1076"/>
          <ac:spMkLst>
            <pc:docMk/>
            <pc:sldMk cId="4233654518" sldId="311"/>
            <ac:spMk id="12" creationId="{28E5DF66-83A9-ABF0-42AC-1B6CE9770C4D}"/>
          </ac:spMkLst>
        </pc:spChg>
        <pc:spChg chg="add mod">
          <ac:chgData name="Mia Savrljuga" userId="29d020ba494f34ac" providerId="LiveId" clId="{9A1AEA23-BBEF-4BBF-99C3-C8419F2B9420}" dt="2024-02-24T16:08:07.175" v="1179" actId="1076"/>
          <ac:spMkLst>
            <pc:docMk/>
            <pc:sldMk cId="4233654518" sldId="311"/>
            <ac:spMk id="13" creationId="{4E3F3F65-7F66-13BF-6255-439EA033A49D}"/>
          </ac:spMkLst>
        </pc:spChg>
        <pc:spChg chg="add mod">
          <ac:chgData name="Mia Savrljuga" userId="29d020ba494f34ac" providerId="LiveId" clId="{9A1AEA23-BBEF-4BBF-99C3-C8419F2B9420}" dt="2024-02-24T16:08:13.214" v="1181" actId="1076"/>
          <ac:spMkLst>
            <pc:docMk/>
            <pc:sldMk cId="4233654518" sldId="311"/>
            <ac:spMk id="14" creationId="{7F3FCF6F-6BE4-0AF1-C9E2-551FEFE50B8D}"/>
          </ac:spMkLst>
        </pc:spChg>
        <pc:picChg chg="mod modCrop">
          <ac:chgData name="Mia Savrljuga" userId="29d020ba494f34ac" providerId="LiveId" clId="{9A1AEA23-BBEF-4BBF-99C3-C8419F2B9420}" dt="2024-02-24T16:06:38.928" v="1156" actId="14100"/>
          <ac:picMkLst>
            <pc:docMk/>
            <pc:sldMk cId="4233654518" sldId="311"/>
            <ac:picMk id="3" creationId="{4F205E84-5574-6F49-43DB-F40AFA48D63E}"/>
          </ac:picMkLst>
        </pc:picChg>
      </pc:sldChg>
      <pc:sldChg chg="delSp add del mod">
        <pc:chgData name="Mia Savrljuga" userId="29d020ba494f34ac" providerId="LiveId" clId="{9A1AEA23-BBEF-4BBF-99C3-C8419F2B9420}" dt="2024-02-24T16:43:01.169" v="1182" actId="47"/>
        <pc:sldMkLst>
          <pc:docMk/>
          <pc:sldMk cId="320079805" sldId="312"/>
        </pc:sldMkLst>
        <pc:picChg chg="del">
          <ac:chgData name="Mia Savrljuga" userId="29d020ba494f34ac" providerId="LiveId" clId="{9A1AEA23-BBEF-4BBF-99C3-C8419F2B9420}" dt="2024-02-24T16:06:49.054" v="1157" actId="478"/>
          <ac:picMkLst>
            <pc:docMk/>
            <pc:sldMk cId="320079805" sldId="312"/>
            <ac:picMk id="3" creationId="{4F205E84-5574-6F49-43DB-F40AFA48D63E}"/>
          </ac:picMkLst>
        </pc:picChg>
      </pc:sldChg>
      <pc:sldChg chg="del">
        <pc:chgData name="Mia Savrljuga" userId="29d020ba494f34ac" providerId="LiveId" clId="{9A1AEA23-BBEF-4BBF-99C3-C8419F2B9420}" dt="2024-02-24T14:35:01.641" v="76" actId="47"/>
        <pc:sldMkLst>
          <pc:docMk/>
          <pc:sldMk cId="691809937" sldId="312"/>
        </pc:sldMkLst>
      </pc:sldChg>
      <pc:sldChg chg="del">
        <pc:chgData name="Mia Savrljuga" userId="29d020ba494f34ac" providerId="LiveId" clId="{9A1AEA23-BBEF-4BBF-99C3-C8419F2B9420}" dt="2024-02-24T14:35:02.373" v="78" actId="47"/>
        <pc:sldMkLst>
          <pc:docMk/>
          <pc:sldMk cId="803590094" sldId="313"/>
        </pc:sldMkLst>
      </pc:sldChg>
      <pc:sldChg chg="del">
        <pc:chgData name="Mia Savrljuga" userId="29d020ba494f34ac" providerId="LiveId" clId="{9A1AEA23-BBEF-4BBF-99C3-C8419F2B9420}" dt="2024-02-24T14:35:04.998" v="83" actId="47"/>
        <pc:sldMkLst>
          <pc:docMk/>
          <pc:sldMk cId="1070156781" sldId="314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24T11:50:37.132" v="629" actId="1076"/>
      <pc:docMkLst>
        <pc:docMk/>
      </pc:docMkLst>
      <pc:sldChg chg="addSp delSp modSp mod modNotesTx">
        <pc:chgData name="Mia Savrljuga" userId="29d020ba494f34ac" providerId="LiveId" clId="{AD7A4391-6F86-4C10-90C4-F500EAB0F131}" dt="2024-02-24T11:50:37.132" v="629" actId="1076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  <pc:picChg chg="add mod modCrop">
          <ac:chgData name="Mia Savrljuga" userId="29d020ba494f34ac" providerId="LiveId" clId="{AD7A4391-6F86-4C10-90C4-F500EAB0F131}" dt="2024-02-24T11:50:37.132" v="629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AD7A4391-6F86-4C10-90C4-F500EAB0F131}" dt="2024-02-24T11:50:16.758" v="626" actId="1076"/>
          <ac:picMkLst>
            <pc:docMk/>
            <pc:sldMk cId="0" sldId="256"/>
            <ac:picMk id="8" creationId="{4D124E53-F49A-D227-21A4-E0059F0CE997}"/>
          </ac:picMkLst>
        </pc:pic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addSp delSp modSp new mod modClrScheme chgLayout">
        <pc:chgData name="Mia Savrljuga" userId="29d020ba494f34ac" providerId="LiveId" clId="{AD7A4391-6F86-4C10-90C4-F500EAB0F131}" dt="2024-02-17T16:37:25.377" v="606" actId="166"/>
        <pc:sldMkLst>
          <pc:docMk/>
          <pc:sldMk cId="965084130" sldId="311"/>
        </pc:sldMkLst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2" creationId="{64220FCB-2292-E5F1-0755-64BA2B6307C0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3" creationId="{F3A03ED5-C601-FD2D-14AD-7F1856872505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4" creationId="{7C7A08BC-8C74-53CF-44B0-5FD475E59F4B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5" creationId="{07162E33-F850-FF1C-C684-84794023E70D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6" creationId="{45FA8A4C-075F-A70D-CBC2-A7E9A06FF3CB}"/>
          </ac:spMkLst>
        </pc:spChg>
        <pc:spChg chg="add mod ord">
          <ac:chgData name="Mia Savrljuga" userId="29d020ba494f34ac" providerId="LiveId" clId="{AD7A4391-6F86-4C10-90C4-F500EAB0F131}" dt="2024-02-17T16:37:18.078" v="605" actId="166"/>
          <ac:spMkLst>
            <pc:docMk/>
            <pc:sldMk cId="965084130" sldId="311"/>
            <ac:spMk id="7" creationId="{233675F5-6067-F95F-D506-A1E9DB1F5338}"/>
          </ac:spMkLst>
        </pc:spChg>
        <pc:spChg chg="add mod ord">
          <ac:chgData name="Mia Savrljuga" userId="29d020ba494f34ac" providerId="LiveId" clId="{AD7A4391-6F86-4C10-90C4-F500EAB0F131}" dt="2024-02-17T16:37:25.377" v="606" actId="166"/>
          <ac:spMkLst>
            <pc:docMk/>
            <pc:sldMk cId="965084130" sldId="311"/>
            <ac:spMk id="8" creationId="{C841E300-6D81-5A40-E7E3-048378963271}"/>
          </ac:spMkLst>
        </pc:spChg>
        <pc:picChg chg="add mod">
          <ac:chgData name="Mia Savrljuga" userId="29d020ba494f34ac" providerId="LiveId" clId="{AD7A4391-6F86-4C10-90C4-F500EAB0F131}" dt="2024-02-17T16:37:05.403" v="604" actId="1076"/>
          <ac:picMkLst>
            <pc:docMk/>
            <pc:sldMk cId="965084130" sldId="311"/>
            <ac:picMk id="10" creationId="{DAC8802D-BB58-C414-306D-16E2602F55D4}"/>
          </ac:picMkLst>
        </pc:picChg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add">
        <pc:chgData name="Mia Savrljuga" userId="29d020ba494f34ac" providerId="LiveId" clId="{AD7A4391-6F86-4C10-90C4-F500EAB0F131}" dt="2024-02-17T16:37:39.915" v="607"/>
        <pc:sldMkLst>
          <pc:docMk/>
          <pc:sldMk cId="691809937" sldId="312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addSp delSp modSp add mod">
        <pc:chgData name="Mia Savrljuga" userId="29d020ba494f34ac" providerId="LiveId" clId="{AD7A4391-6F86-4C10-90C4-F500EAB0F131}" dt="2024-02-17T16:38:12.829" v="612" actId="14100"/>
        <pc:sldMkLst>
          <pc:docMk/>
          <pc:sldMk cId="803590094" sldId="313"/>
        </pc:sldMkLst>
        <pc:picChg chg="add mod">
          <ac:chgData name="Mia Savrljuga" userId="29d020ba494f34ac" providerId="LiveId" clId="{AD7A4391-6F86-4C10-90C4-F500EAB0F131}" dt="2024-02-17T16:38:12.829" v="612" actId="14100"/>
          <ac:picMkLst>
            <pc:docMk/>
            <pc:sldMk cId="803590094" sldId="313"/>
            <ac:picMk id="3" creationId="{2EFC8CAF-2DA7-FAE7-0E54-2297E373C7E7}"/>
          </ac:picMkLst>
        </pc:picChg>
        <pc:picChg chg="del">
          <ac:chgData name="Mia Savrljuga" userId="29d020ba494f34ac" providerId="LiveId" clId="{AD7A4391-6F86-4C10-90C4-F500EAB0F131}" dt="2024-02-17T16:37:52.227" v="609" actId="478"/>
          <ac:picMkLst>
            <pc:docMk/>
            <pc:sldMk cId="803590094" sldId="313"/>
            <ac:picMk id="10" creationId="{24AD1AB4-A756-7A0D-4E72-46A4C55AE060}"/>
          </ac:picMkLst>
        </pc:picChg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add">
        <pc:chgData name="Mia Savrljuga" userId="29d020ba494f34ac" providerId="LiveId" clId="{AD7A4391-6F86-4C10-90C4-F500EAB0F131}" dt="2024-02-17T16:38:37.134" v="613"/>
        <pc:sldMkLst>
          <pc:docMk/>
          <pc:sldMk cId="1070156781" sldId="314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57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5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5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1.1 MEET MY FAMILY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664296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CCB89237-6577-82D1-583A-63E9A3E2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7" name="Slika 6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28CE29C1-7366-27D8-B4DD-5420D96C7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00" y="4653136"/>
            <a:ext cx="1860798" cy="18607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78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696">
                <a:tc>
                  <a:txBody>
                    <a:bodyPr/>
                    <a:lstStyle/>
                    <a:p>
                      <a:pPr algn="ctr"/>
                      <a:r>
                        <a:rPr lang="hr-HR" sz="3600" b="1" dirty="0"/>
                        <a:t>+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b="1" dirty="0"/>
                        <a:t>-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b="1" dirty="0"/>
                        <a:t>?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b="1" dirty="0" err="1"/>
                        <a:t>Yes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b="1" dirty="0"/>
                        <a:t>No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hr-HR" sz="2000" dirty="0"/>
                        <a:t>I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I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I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Yes</a:t>
                      </a:r>
                      <a:r>
                        <a:rPr lang="hr-HR" sz="2000" dirty="0"/>
                        <a:t>, I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No, I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hr-HR" sz="2000" dirty="0" err="1"/>
                        <a:t>You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You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you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Yes</a:t>
                      </a:r>
                      <a:r>
                        <a:rPr lang="hr-HR" sz="2000" dirty="0"/>
                        <a:t>, </a:t>
                      </a:r>
                      <a:r>
                        <a:rPr lang="hr-HR" sz="2000" dirty="0" err="1"/>
                        <a:t>you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No, </a:t>
                      </a:r>
                      <a:r>
                        <a:rPr lang="hr-HR" sz="2000" dirty="0" err="1"/>
                        <a:t>you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hr-HR" sz="2000" dirty="0"/>
                        <a:t>He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He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he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Yes</a:t>
                      </a:r>
                      <a:r>
                        <a:rPr lang="hr-HR" sz="2000" dirty="0"/>
                        <a:t>, he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No, he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hr-HR" sz="2000" dirty="0" err="1"/>
                        <a:t>She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She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she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Yes</a:t>
                      </a:r>
                      <a:r>
                        <a:rPr lang="hr-HR" sz="2000" dirty="0"/>
                        <a:t>, </a:t>
                      </a:r>
                      <a:r>
                        <a:rPr lang="hr-HR" sz="2000" dirty="0" err="1"/>
                        <a:t>she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No,</a:t>
                      </a:r>
                      <a:r>
                        <a:rPr lang="hr-HR" sz="2000" baseline="0" dirty="0"/>
                        <a:t> </a:t>
                      </a:r>
                      <a:r>
                        <a:rPr lang="hr-HR" sz="2000" baseline="0" dirty="0" err="1"/>
                        <a:t>she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hr-HR" sz="2000" dirty="0"/>
                        <a:t>It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It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it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Yes</a:t>
                      </a:r>
                      <a:r>
                        <a:rPr lang="hr-HR" sz="2000" dirty="0"/>
                        <a:t>, it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No, it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hr-HR" sz="2000" dirty="0" err="1"/>
                        <a:t>We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aseline="0" dirty="0"/>
                        <a:t> </a:t>
                      </a:r>
                      <a:r>
                        <a:rPr lang="hr-HR" sz="2000" baseline="0" dirty="0" err="1"/>
                        <a:t>swim</a:t>
                      </a:r>
                      <a:r>
                        <a:rPr lang="hr-HR" sz="2000" baseline="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We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 </a:t>
                      </a:r>
                      <a:r>
                        <a:rPr lang="hr-HR" sz="2000" baseline="0" dirty="0" err="1"/>
                        <a:t>swim</a:t>
                      </a:r>
                      <a:r>
                        <a:rPr lang="hr-HR" sz="2000" baseline="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aseline="0" dirty="0"/>
                        <a:t> </a:t>
                      </a:r>
                      <a:r>
                        <a:rPr lang="hr-HR" sz="2000" baseline="0" dirty="0" err="1"/>
                        <a:t>we</a:t>
                      </a:r>
                      <a:r>
                        <a:rPr lang="hr-HR" sz="2000" baseline="0" dirty="0"/>
                        <a:t> </a:t>
                      </a:r>
                      <a:r>
                        <a:rPr lang="hr-HR" sz="2000" baseline="0" dirty="0" err="1"/>
                        <a:t>swim</a:t>
                      </a:r>
                      <a:r>
                        <a:rPr lang="hr-HR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Yes</a:t>
                      </a:r>
                      <a:r>
                        <a:rPr lang="hr-HR" sz="2000" dirty="0"/>
                        <a:t>, </a:t>
                      </a:r>
                      <a:r>
                        <a:rPr lang="hr-HR" sz="2000" dirty="0" err="1"/>
                        <a:t>we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No, </a:t>
                      </a:r>
                      <a:r>
                        <a:rPr lang="hr-HR" sz="2000" dirty="0" err="1"/>
                        <a:t>we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hr-HR" sz="2000" dirty="0" err="1"/>
                        <a:t>You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You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you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Yes</a:t>
                      </a:r>
                      <a:r>
                        <a:rPr lang="hr-HR" sz="2000" dirty="0"/>
                        <a:t>, </a:t>
                      </a:r>
                      <a:r>
                        <a:rPr lang="hr-HR" sz="2000" dirty="0" err="1"/>
                        <a:t>you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No, </a:t>
                      </a:r>
                      <a:r>
                        <a:rPr lang="hr-HR" sz="2000" dirty="0" err="1"/>
                        <a:t>you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hr-HR" sz="2000" dirty="0" err="1"/>
                        <a:t>They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They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they</a:t>
                      </a:r>
                      <a:r>
                        <a:rPr lang="hr-HR" sz="2000" baseline="0" dirty="0"/>
                        <a:t> </a:t>
                      </a:r>
                      <a:r>
                        <a:rPr lang="hr-HR" sz="2000" dirty="0" err="1"/>
                        <a:t>swim</a:t>
                      </a:r>
                      <a:r>
                        <a:rPr lang="hr-HR" sz="200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err="1"/>
                        <a:t>Yes</a:t>
                      </a:r>
                      <a:r>
                        <a:rPr lang="hr-HR" sz="2000" dirty="0"/>
                        <a:t>, </a:t>
                      </a:r>
                      <a:r>
                        <a:rPr lang="hr-HR" sz="2000" dirty="0" err="1"/>
                        <a:t>they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dirty="0"/>
                        <a:t> 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No, </a:t>
                      </a:r>
                      <a:r>
                        <a:rPr lang="hr-HR" sz="2000" dirty="0" err="1"/>
                        <a:t>they</a:t>
                      </a:r>
                      <a:r>
                        <a:rPr lang="hr-HR" sz="2000" dirty="0"/>
                        <a:t>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’t / </a:t>
                      </a:r>
                      <a:r>
                        <a:rPr lang="hr-HR" sz="20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hr-HR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E6A63F5-9E96-B9C6-81AC-812BB60D0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" t="42202" b="8409"/>
          <a:stretch/>
        </p:blipFill>
        <p:spPr>
          <a:xfrm>
            <a:off x="255797" y="579356"/>
            <a:ext cx="8687203" cy="62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5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17F03D1-E78E-CC63-ACC5-194EEC74F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576"/>
          <a:stretch/>
        </p:blipFill>
        <p:spPr>
          <a:xfrm>
            <a:off x="0" y="1340768"/>
            <a:ext cx="9146231" cy="4702581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06950956-A135-DB4C-96BE-F9549B925E56}"/>
              </a:ext>
            </a:extLst>
          </p:cNvPr>
          <p:cNvSpPr/>
          <p:nvPr/>
        </p:nvSpPr>
        <p:spPr>
          <a:xfrm>
            <a:off x="5508104" y="3476034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E258ED5F-E6E5-7236-DDEF-F1D1F1B6C684}"/>
              </a:ext>
            </a:extLst>
          </p:cNvPr>
          <p:cNvSpPr/>
          <p:nvPr/>
        </p:nvSpPr>
        <p:spPr>
          <a:xfrm>
            <a:off x="3331097" y="3852664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3FD52529-3A04-248F-82FE-EA2AFA8F2018}"/>
              </a:ext>
            </a:extLst>
          </p:cNvPr>
          <p:cNvSpPr/>
          <p:nvPr/>
        </p:nvSpPr>
        <p:spPr>
          <a:xfrm>
            <a:off x="5812904" y="3852664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9CAE02E9-C01B-F194-0F20-09FD8002AFEC}"/>
              </a:ext>
            </a:extLst>
          </p:cNvPr>
          <p:cNvSpPr/>
          <p:nvPr/>
        </p:nvSpPr>
        <p:spPr>
          <a:xfrm>
            <a:off x="1763688" y="4221088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1C2BA91-2301-1F2D-5B79-D0D61CD85557}"/>
              </a:ext>
            </a:extLst>
          </p:cNvPr>
          <p:cNvSpPr/>
          <p:nvPr/>
        </p:nvSpPr>
        <p:spPr>
          <a:xfrm>
            <a:off x="226490" y="4509120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B21C78BB-4AA9-50C3-4CDF-0797E91B849C}"/>
              </a:ext>
            </a:extLst>
          </p:cNvPr>
          <p:cNvSpPr/>
          <p:nvPr/>
        </p:nvSpPr>
        <p:spPr>
          <a:xfrm>
            <a:off x="3995936" y="4509120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E31F5973-072A-A7E2-C5F1-D919AD78693A}"/>
              </a:ext>
            </a:extLst>
          </p:cNvPr>
          <p:cNvSpPr/>
          <p:nvPr/>
        </p:nvSpPr>
        <p:spPr>
          <a:xfrm>
            <a:off x="827584" y="4867703"/>
            <a:ext cx="1152128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A5441CF4-1126-3A15-B9B3-F139C0E39D56}"/>
              </a:ext>
            </a:extLst>
          </p:cNvPr>
          <p:cNvSpPr/>
          <p:nvPr/>
        </p:nvSpPr>
        <p:spPr>
          <a:xfrm>
            <a:off x="3329880" y="5210694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87D38E38-5EB1-61F5-B359-C352F1FDBB0D}"/>
              </a:ext>
            </a:extLst>
          </p:cNvPr>
          <p:cNvSpPr/>
          <p:nvPr/>
        </p:nvSpPr>
        <p:spPr>
          <a:xfrm>
            <a:off x="395536" y="5517547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5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17F03D1-E78E-CC63-ACC5-194EEC74F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18" b="29742"/>
          <a:stretch/>
        </p:blipFill>
        <p:spPr>
          <a:xfrm>
            <a:off x="0" y="1658465"/>
            <a:ext cx="9144000" cy="3541070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5A359614-E350-A3D8-ACBA-EDF1801672DB}"/>
              </a:ext>
            </a:extLst>
          </p:cNvPr>
          <p:cNvSpPr/>
          <p:nvPr/>
        </p:nvSpPr>
        <p:spPr>
          <a:xfrm>
            <a:off x="5436096" y="2852936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E734AA96-E77D-9484-B6FB-818F5F25B144}"/>
              </a:ext>
            </a:extLst>
          </p:cNvPr>
          <p:cNvSpPr/>
          <p:nvPr/>
        </p:nvSpPr>
        <p:spPr>
          <a:xfrm>
            <a:off x="4139952" y="3308501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E03B7D89-8290-3064-E1E9-A806E1DF9146}"/>
              </a:ext>
            </a:extLst>
          </p:cNvPr>
          <p:cNvSpPr/>
          <p:nvPr/>
        </p:nvSpPr>
        <p:spPr>
          <a:xfrm>
            <a:off x="7308304" y="3188002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2C1A7109-4184-0A5F-D62C-606944314B98}"/>
              </a:ext>
            </a:extLst>
          </p:cNvPr>
          <p:cNvSpPr/>
          <p:nvPr/>
        </p:nvSpPr>
        <p:spPr>
          <a:xfrm>
            <a:off x="3013381" y="3549499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8D2579A-698D-F3CF-46D2-6B02123BC212}"/>
              </a:ext>
            </a:extLst>
          </p:cNvPr>
          <p:cNvSpPr/>
          <p:nvPr/>
        </p:nvSpPr>
        <p:spPr>
          <a:xfrm>
            <a:off x="6393701" y="3570607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D25A356-11E6-E99F-A7FE-3AEE7D844480}"/>
              </a:ext>
            </a:extLst>
          </p:cNvPr>
          <p:cNvSpPr/>
          <p:nvPr/>
        </p:nvSpPr>
        <p:spPr>
          <a:xfrm>
            <a:off x="2195736" y="3933056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47181B99-5698-9A4B-8BA7-7DAA9D280018}"/>
              </a:ext>
            </a:extLst>
          </p:cNvPr>
          <p:cNvSpPr/>
          <p:nvPr/>
        </p:nvSpPr>
        <p:spPr>
          <a:xfrm>
            <a:off x="6084168" y="3905736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765EC004-6512-9E62-3912-A065F4D41562}"/>
              </a:ext>
            </a:extLst>
          </p:cNvPr>
          <p:cNvSpPr/>
          <p:nvPr/>
        </p:nvSpPr>
        <p:spPr>
          <a:xfrm>
            <a:off x="5174231" y="4211971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772EA472-93B5-63A2-3E8B-3E520F3D2DBF}"/>
              </a:ext>
            </a:extLst>
          </p:cNvPr>
          <p:cNvSpPr/>
          <p:nvPr/>
        </p:nvSpPr>
        <p:spPr>
          <a:xfrm>
            <a:off x="3509121" y="4547037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5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17F03D1-E78E-CC63-ACC5-194EEC74F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705"/>
          <a:stretch/>
        </p:blipFill>
        <p:spPr>
          <a:xfrm>
            <a:off x="30223" y="1556792"/>
            <a:ext cx="9113777" cy="3450614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8808C7F1-4D84-5640-7701-2727F8152E33}"/>
              </a:ext>
            </a:extLst>
          </p:cNvPr>
          <p:cNvSpPr/>
          <p:nvPr/>
        </p:nvSpPr>
        <p:spPr>
          <a:xfrm>
            <a:off x="323528" y="2708920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0659BBE9-49FD-7A26-BB4A-28E48B51FBBE}"/>
              </a:ext>
            </a:extLst>
          </p:cNvPr>
          <p:cNvSpPr/>
          <p:nvPr/>
        </p:nvSpPr>
        <p:spPr>
          <a:xfrm>
            <a:off x="4932040" y="2693910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7F75F29-AC25-CAB1-FD47-BAF563B3EA66}"/>
              </a:ext>
            </a:extLst>
          </p:cNvPr>
          <p:cNvSpPr/>
          <p:nvPr/>
        </p:nvSpPr>
        <p:spPr>
          <a:xfrm>
            <a:off x="1691680" y="3041101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1C889AE-D44B-5117-216C-C80C612499C2}"/>
              </a:ext>
            </a:extLst>
          </p:cNvPr>
          <p:cNvSpPr/>
          <p:nvPr/>
        </p:nvSpPr>
        <p:spPr>
          <a:xfrm>
            <a:off x="1189247" y="3423929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E63E36D-90C3-7BE2-D486-AACEDD661B2C}"/>
              </a:ext>
            </a:extLst>
          </p:cNvPr>
          <p:cNvSpPr/>
          <p:nvPr/>
        </p:nvSpPr>
        <p:spPr>
          <a:xfrm>
            <a:off x="4790948" y="3423929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DE2E159-DBA1-CBC5-9BE8-AD23588C42F7}"/>
              </a:ext>
            </a:extLst>
          </p:cNvPr>
          <p:cNvSpPr/>
          <p:nvPr/>
        </p:nvSpPr>
        <p:spPr>
          <a:xfrm>
            <a:off x="3384112" y="3721950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33124D84-D780-C28D-C208-0F35FC8DD997}"/>
              </a:ext>
            </a:extLst>
          </p:cNvPr>
          <p:cNvSpPr/>
          <p:nvPr/>
        </p:nvSpPr>
        <p:spPr>
          <a:xfrm>
            <a:off x="3131840" y="4070143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E4BAD0C5-1B2D-90DB-7DA4-975824FC915C}"/>
              </a:ext>
            </a:extLst>
          </p:cNvPr>
          <p:cNvSpPr/>
          <p:nvPr/>
        </p:nvSpPr>
        <p:spPr>
          <a:xfrm>
            <a:off x="467544" y="4401365"/>
            <a:ext cx="1008112" cy="2409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359FE4D-A79E-9DAB-75CE-1FEFA80EF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" t="93334"/>
          <a:stretch/>
        </p:blipFill>
        <p:spPr>
          <a:xfrm>
            <a:off x="406" y="692696"/>
            <a:ext cx="9143594" cy="882442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48FE8580-A133-C380-B715-B0C6BA1AA0E8}"/>
              </a:ext>
            </a:extLst>
          </p:cNvPr>
          <p:cNvSpPr/>
          <p:nvPr/>
        </p:nvSpPr>
        <p:spPr>
          <a:xfrm>
            <a:off x="683568" y="1299252"/>
            <a:ext cx="2016224" cy="2758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a 6" descr="Sound Medium with solid fill">
            <a:hlinkClick r:id="rId3"/>
            <a:extLst>
              <a:ext uri="{FF2B5EF4-FFF2-40B4-BE49-F238E27FC236}">
                <a16:creationId xmlns:a16="http://schemas.microsoft.com/office/drawing/2014/main" id="{3F13750E-A62B-6CC3-D8B1-CF9D6E5EB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8904" y="171096"/>
            <a:ext cx="914400" cy="9144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BE7F09C-CEE4-197B-E5A6-7944771BAC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3881"/>
          <a:stretch/>
        </p:blipFill>
        <p:spPr>
          <a:xfrm>
            <a:off x="0" y="2181694"/>
            <a:ext cx="9143595" cy="209961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F592FC5-FA30-FC81-7E34-B408DE404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82" y="2096738"/>
            <a:ext cx="9104703" cy="20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95D9CEC-D058-1663-B30B-540FC4F0B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16" b="61844"/>
          <a:stretch/>
        </p:blipFill>
        <p:spPr>
          <a:xfrm>
            <a:off x="-11968" y="1412776"/>
            <a:ext cx="9144000" cy="25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5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0" y="602121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635FEF3-9875-2C98-2BA7-FCADB4020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0"/>
            <a:ext cx="5405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0" y="602121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A996ACF-884F-E629-1115-60B64DAD6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-1"/>
            <a:ext cx="5112568" cy="685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47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0" y="602121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B19531A-A11E-516E-B1FA-0DF165739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-1"/>
            <a:ext cx="5400600" cy="68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EEA7D56-DCFE-325F-724D-B3685FC3D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1" b="29458"/>
          <a:stretch/>
        </p:blipFill>
        <p:spPr>
          <a:xfrm>
            <a:off x="2483768" y="582601"/>
            <a:ext cx="6626752" cy="6221937"/>
          </a:xfrm>
          <a:prstGeom prst="rect">
            <a:avLst/>
          </a:prstGeom>
        </p:spPr>
      </p:pic>
      <p:pic>
        <p:nvPicPr>
          <p:cNvPr id="11" name="Grafika 10" descr="Sound Medium with solid fill">
            <a:hlinkClick r:id="rId3"/>
            <a:extLst>
              <a:ext uri="{FF2B5EF4-FFF2-40B4-BE49-F238E27FC236}">
                <a16:creationId xmlns:a16="http://schemas.microsoft.com/office/drawing/2014/main" id="{12C38701-33CC-C07A-B8F4-375DFF76C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9600" y="-101438"/>
            <a:ext cx="914400" cy="9144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C02C91B0-ECF9-CDF0-84D3-17FD4EDD309F}"/>
              </a:ext>
            </a:extLst>
          </p:cNvPr>
          <p:cNvSpPr txBox="1"/>
          <p:nvPr/>
        </p:nvSpPr>
        <p:spPr>
          <a:xfrm>
            <a:off x="16740" y="1772816"/>
            <a:ext cx="2483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capital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glavni grad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alien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vanzemaljac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scientist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znanstvenik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tall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visok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species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vrste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astronomer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astronom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planet = planet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short = nizak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slim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mršav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telescope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teleskop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EE6025B-2782-725C-76DD-724800C4D95F}"/>
              </a:ext>
            </a:extLst>
          </p:cNvPr>
          <p:cNvSpPr/>
          <p:nvPr/>
        </p:nvSpPr>
        <p:spPr>
          <a:xfrm>
            <a:off x="2985389" y="6525344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94E19314-EF97-D6C5-FE40-438DD9364A21}"/>
              </a:ext>
            </a:extLst>
          </p:cNvPr>
          <p:cNvSpPr/>
          <p:nvPr/>
        </p:nvSpPr>
        <p:spPr>
          <a:xfrm>
            <a:off x="5500997" y="6541456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84ADFD31-9C7D-BC61-E6FA-557B719BF17E}"/>
              </a:ext>
            </a:extLst>
          </p:cNvPr>
          <p:cNvSpPr/>
          <p:nvPr/>
        </p:nvSpPr>
        <p:spPr>
          <a:xfrm>
            <a:off x="8084366" y="6222744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B6F0E317-D329-E666-E429-04BC155CADAF}"/>
              </a:ext>
            </a:extLst>
          </p:cNvPr>
          <p:cNvSpPr/>
          <p:nvPr/>
        </p:nvSpPr>
        <p:spPr>
          <a:xfrm>
            <a:off x="4198329" y="6540653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AE347779-1F6E-CDDD-F497-9ECE891A165D}"/>
              </a:ext>
            </a:extLst>
          </p:cNvPr>
          <p:cNvSpPr/>
          <p:nvPr/>
        </p:nvSpPr>
        <p:spPr>
          <a:xfrm>
            <a:off x="6671617" y="6540653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B8D2992E-7F54-916E-1BB5-25017EB6FC35}"/>
              </a:ext>
            </a:extLst>
          </p:cNvPr>
          <p:cNvSpPr/>
          <p:nvPr/>
        </p:nvSpPr>
        <p:spPr>
          <a:xfrm>
            <a:off x="6671617" y="6235996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8084366" y="6559681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0DA3141E-133A-614D-87CD-2396AB02BBD4}"/>
              </a:ext>
            </a:extLst>
          </p:cNvPr>
          <p:cNvSpPr/>
          <p:nvPr/>
        </p:nvSpPr>
        <p:spPr>
          <a:xfrm>
            <a:off x="5502620" y="6222744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EB14CDF6-01E0-0656-2CA0-80F1A6913122}"/>
              </a:ext>
            </a:extLst>
          </p:cNvPr>
          <p:cNvSpPr/>
          <p:nvPr/>
        </p:nvSpPr>
        <p:spPr>
          <a:xfrm>
            <a:off x="4204589" y="6235996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95D9CEC-D058-1663-B30B-540FC4F0B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56" b="26311"/>
          <a:stretch/>
        </p:blipFill>
        <p:spPr>
          <a:xfrm>
            <a:off x="0" y="836712"/>
            <a:ext cx="9144000" cy="4628682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58EB30E7-465F-5479-6EFA-FC7D243A4EB5}"/>
              </a:ext>
            </a:extLst>
          </p:cNvPr>
          <p:cNvSpPr/>
          <p:nvPr/>
        </p:nvSpPr>
        <p:spPr>
          <a:xfrm>
            <a:off x="9940" y="4620162"/>
            <a:ext cx="6578284" cy="969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9CB998-6CAD-2140-1172-78745A447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7" t="40345" r="22926"/>
          <a:stretch/>
        </p:blipFill>
        <p:spPr>
          <a:xfrm>
            <a:off x="395535" y="2420887"/>
            <a:ext cx="6696745" cy="21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1D8E2D2-2278-00F4-4534-DCAE2C3AB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41"/>
          <a:stretch/>
        </p:blipFill>
        <p:spPr>
          <a:xfrm>
            <a:off x="-3651" y="1261419"/>
            <a:ext cx="9144000" cy="3941794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76951582-EE07-D674-49A7-FAE96214CB8E}"/>
              </a:ext>
            </a:extLst>
          </p:cNvPr>
          <p:cNvSpPr/>
          <p:nvPr/>
        </p:nvSpPr>
        <p:spPr>
          <a:xfrm>
            <a:off x="7236296" y="1052736"/>
            <a:ext cx="190770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54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3012927-08DB-C432-4ACE-B1BE947BA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357"/>
          <a:stretch/>
        </p:blipFill>
        <p:spPr>
          <a:xfrm>
            <a:off x="2840" y="1122474"/>
            <a:ext cx="9141160" cy="3117909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CF71078-AF68-A36C-C089-BD151954C583}"/>
              </a:ext>
            </a:extLst>
          </p:cNvPr>
          <p:cNvSpPr/>
          <p:nvPr/>
        </p:nvSpPr>
        <p:spPr>
          <a:xfrm>
            <a:off x="4790948" y="3284984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4F1122B-2BD2-75AA-AC68-73502C120CCB}"/>
              </a:ext>
            </a:extLst>
          </p:cNvPr>
          <p:cNvSpPr/>
          <p:nvPr/>
        </p:nvSpPr>
        <p:spPr>
          <a:xfrm>
            <a:off x="4790948" y="2964404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DCB3BFA-5BD9-9034-EBD4-A29E27797088}"/>
              </a:ext>
            </a:extLst>
          </p:cNvPr>
          <p:cNvSpPr/>
          <p:nvPr/>
        </p:nvSpPr>
        <p:spPr>
          <a:xfrm>
            <a:off x="4799332" y="2041851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05CA29FC-671C-5E66-7BF6-90B1031284D9}"/>
              </a:ext>
            </a:extLst>
          </p:cNvPr>
          <p:cNvSpPr/>
          <p:nvPr/>
        </p:nvSpPr>
        <p:spPr>
          <a:xfrm>
            <a:off x="4790948" y="3611689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E8BD6DC4-EBCA-1E84-03CC-8DB8570A0A6C}"/>
              </a:ext>
            </a:extLst>
          </p:cNvPr>
          <p:cNvSpPr/>
          <p:nvPr/>
        </p:nvSpPr>
        <p:spPr>
          <a:xfrm>
            <a:off x="4790948" y="3919803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EC79C2AC-824D-7A0B-4563-D5623CC2704A}"/>
              </a:ext>
            </a:extLst>
          </p:cNvPr>
          <p:cNvSpPr/>
          <p:nvPr/>
        </p:nvSpPr>
        <p:spPr>
          <a:xfrm>
            <a:off x="4790948" y="1704124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BB8DDE2-896E-5FB5-1372-EB77136A508E}"/>
              </a:ext>
            </a:extLst>
          </p:cNvPr>
          <p:cNvSpPr/>
          <p:nvPr/>
        </p:nvSpPr>
        <p:spPr>
          <a:xfrm>
            <a:off x="4807716" y="2350200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15792D97-2717-0262-0755-A2E894192456}"/>
              </a:ext>
            </a:extLst>
          </p:cNvPr>
          <p:cNvSpPr/>
          <p:nvPr/>
        </p:nvSpPr>
        <p:spPr>
          <a:xfrm>
            <a:off x="4790948" y="2658549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3012927-08DB-C432-4ACE-B1BE947BA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" t="24961" b="27596"/>
          <a:stretch/>
        </p:blipFill>
        <p:spPr>
          <a:xfrm>
            <a:off x="0" y="552967"/>
            <a:ext cx="8943000" cy="6275920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1BD81C7E-5518-963C-C6BD-F68BB1580DEE}"/>
              </a:ext>
            </a:extLst>
          </p:cNvPr>
          <p:cNvSpPr/>
          <p:nvPr/>
        </p:nvSpPr>
        <p:spPr>
          <a:xfrm>
            <a:off x="4783240" y="3657255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D6E61CBC-E58A-B833-B9B6-199A1A5ED43B}"/>
              </a:ext>
            </a:extLst>
          </p:cNvPr>
          <p:cNvSpPr/>
          <p:nvPr/>
        </p:nvSpPr>
        <p:spPr>
          <a:xfrm>
            <a:off x="6516216" y="3657254"/>
            <a:ext cx="242678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A99CE29-72A0-6C6E-A62C-A27C727EF1D6}"/>
              </a:ext>
            </a:extLst>
          </p:cNvPr>
          <p:cNvSpPr/>
          <p:nvPr/>
        </p:nvSpPr>
        <p:spPr>
          <a:xfrm>
            <a:off x="6876256" y="4437112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B088D0B-B547-D937-CB95-4EE03B20873A}"/>
              </a:ext>
            </a:extLst>
          </p:cNvPr>
          <p:cNvSpPr/>
          <p:nvPr/>
        </p:nvSpPr>
        <p:spPr>
          <a:xfrm>
            <a:off x="4790948" y="5373216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16A6A306-45FB-9470-ACFB-F407A50E498D}"/>
              </a:ext>
            </a:extLst>
          </p:cNvPr>
          <p:cNvSpPr/>
          <p:nvPr/>
        </p:nvSpPr>
        <p:spPr>
          <a:xfrm>
            <a:off x="6876256" y="5133712"/>
            <a:ext cx="1444944" cy="5153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80BD05C7-B2AA-1A1A-3F1D-59A5EB4CEE49}"/>
              </a:ext>
            </a:extLst>
          </p:cNvPr>
          <p:cNvSpPr/>
          <p:nvPr/>
        </p:nvSpPr>
        <p:spPr>
          <a:xfrm>
            <a:off x="6876256" y="5661556"/>
            <a:ext cx="1444944" cy="2877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346BF723-FD2D-AD27-EB3D-310B7453B6E8}"/>
              </a:ext>
            </a:extLst>
          </p:cNvPr>
          <p:cNvSpPr/>
          <p:nvPr/>
        </p:nvSpPr>
        <p:spPr>
          <a:xfrm>
            <a:off x="4471500" y="6029232"/>
            <a:ext cx="2044716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84B15B0D-299B-1EF0-FFDE-F7E812F12415}"/>
              </a:ext>
            </a:extLst>
          </p:cNvPr>
          <p:cNvSpPr/>
          <p:nvPr/>
        </p:nvSpPr>
        <p:spPr>
          <a:xfrm>
            <a:off x="6876256" y="6054282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D7B1CC1-3E5A-1B36-21B1-6C1438D6A97D}"/>
              </a:ext>
            </a:extLst>
          </p:cNvPr>
          <p:cNvSpPr/>
          <p:nvPr/>
        </p:nvSpPr>
        <p:spPr>
          <a:xfrm>
            <a:off x="4771386" y="6449703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0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3012927-08DB-C432-4ACE-B1BE947BA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21"/>
          <a:stretch/>
        </p:blipFill>
        <p:spPr>
          <a:xfrm>
            <a:off x="0" y="1278052"/>
            <a:ext cx="9144000" cy="3466570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2F19056-C0A7-F846-E07F-1E77235FEA39}"/>
              </a:ext>
            </a:extLst>
          </p:cNvPr>
          <p:cNvSpPr/>
          <p:nvPr/>
        </p:nvSpPr>
        <p:spPr>
          <a:xfrm>
            <a:off x="1907704" y="1844824"/>
            <a:ext cx="288324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0BE9494F-FDC4-CAF1-DDB0-4AEFA8FF86CD}"/>
              </a:ext>
            </a:extLst>
          </p:cNvPr>
          <p:cNvSpPr/>
          <p:nvPr/>
        </p:nvSpPr>
        <p:spPr>
          <a:xfrm>
            <a:off x="6516216" y="1857055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A1659148-890E-0BCB-A5AF-7B0CCDEF96D4}"/>
              </a:ext>
            </a:extLst>
          </p:cNvPr>
          <p:cNvSpPr/>
          <p:nvPr/>
        </p:nvSpPr>
        <p:spPr>
          <a:xfrm>
            <a:off x="1763688" y="2204864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3DA69FD3-C6C5-CD2A-A1B4-47F2C9FECCE8}"/>
              </a:ext>
            </a:extLst>
          </p:cNvPr>
          <p:cNvSpPr/>
          <p:nvPr/>
        </p:nvSpPr>
        <p:spPr>
          <a:xfrm>
            <a:off x="5954843" y="2204863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544A355-305F-F39C-F152-C949FF2FC5EC}"/>
              </a:ext>
            </a:extLst>
          </p:cNvPr>
          <p:cNvSpPr/>
          <p:nvPr/>
        </p:nvSpPr>
        <p:spPr>
          <a:xfrm>
            <a:off x="1775656" y="2594679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8AC0E935-A1C1-28F9-E687-E8F3EDF064DE}"/>
              </a:ext>
            </a:extLst>
          </p:cNvPr>
          <p:cNvSpPr/>
          <p:nvPr/>
        </p:nvSpPr>
        <p:spPr>
          <a:xfrm>
            <a:off x="5459828" y="2573958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AD6C2027-97AF-5B56-011A-A79417AF2517}"/>
              </a:ext>
            </a:extLst>
          </p:cNvPr>
          <p:cNvSpPr/>
          <p:nvPr/>
        </p:nvSpPr>
        <p:spPr>
          <a:xfrm>
            <a:off x="1331640" y="2903560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7C3D7503-A304-6BEA-2F02-A54F75ED5140}"/>
              </a:ext>
            </a:extLst>
          </p:cNvPr>
          <p:cNvSpPr/>
          <p:nvPr/>
        </p:nvSpPr>
        <p:spPr>
          <a:xfrm>
            <a:off x="5778531" y="2873436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EDBEB8A1-81C0-EABD-CF27-FDFAC11A9514}"/>
              </a:ext>
            </a:extLst>
          </p:cNvPr>
          <p:cNvSpPr/>
          <p:nvPr/>
        </p:nvSpPr>
        <p:spPr>
          <a:xfrm>
            <a:off x="1838704" y="3222081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69F18677-350D-7851-9905-2CF2D2824B65}"/>
              </a:ext>
            </a:extLst>
          </p:cNvPr>
          <p:cNvSpPr/>
          <p:nvPr/>
        </p:nvSpPr>
        <p:spPr>
          <a:xfrm>
            <a:off x="2561176" y="3548290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BAABDC92-AD84-F8F9-E12A-CE64EFC72FF7}"/>
              </a:ext>
            </a:extLst>
          </p:cNvPr>
          <p:cNvSpPr/>
          <p:nvPr/>
        </p:nvSpPr>
        <p:spPr>
          <a:xfrm>
            <a:off x="6677315" y="3533228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0071AF93-1325-5BCB-8E2A-57A524F718B9}"/>
              </a:ext>
            </a:extLst>
          </p:cNvPr>
          <p:cNvSpPr/>
          <p:nvPr/>
        </p:nvSpPr>
        <p:spPr>
          <a:xfrm>
            <a:off x="462760" y="3878057"/>
            <a:ext cx="8141688" cy="6296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3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BB83EE1-8458-4BAD-6442-0ACD717B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0" b="43222"/>
          <a:stretch/>
        </p:blipFill>
        <p:spPr>
          <a:xfrm>
            <a:off x="395536" y="618284"/>
            <a:ext cx="7848872" cy="6209498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978D2E0-1400-3ED0-A3D7-59EEFADA2595}"/>
              </a:ext>
            </a:extLst>
          </p:cNvPr>
          <p:cNvSpPr/>
          <p:nvPr/>
        </p:nvSpPr>
        <p:spPr>
          <a:xfrm>
            <a:off x="3849528" y="2852936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313F174-B1FF-B239-DEF2-673FEB09D74C}"/>
              </a:ext>
            </a:extLst>
          </p:cNvPr>
          <p:cNvSpPr/>
          <p:nvPr/>
        </p:nvSpPr>
        <p:spPr>
          <a:xfrm>
            <a:off x="5652120" y="2577135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2D33CB7D-A189-6033-3009-6CAA07A50AED}"/>
              </a:ext>
            </a:extLst>
          </p:cNvPr>
          <p:cNvSpPr/>
          <p:nvPr/>
        </p:nvSpPr>
        <p:spPr>
          <a:xfrm>
            <a:off x="5148064" y="4673886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5F427FD-6BBD-5B04-0ABA-526EC38BD489}"/>
              </a:ext>
            </a:extLst>
          </p:cNvPr>
          <p:cNvSpPr/>
          <p:nvPr/>
        </p:nvSpPr>
        <p:spPr>
          <a:xfrm>
            <a:off x="3703120" y="5963915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D198168D-564A-3D14-4F60-D37A24332376}"/>
              </a:ext>
            </a:extLst>
          </p:cNvPr>
          <p:cNvSpPr/>
          <p:nvPr/>
        </p:nvSpPr>
        <p:spPr>
          <a:xfrm>
            <a:off x="6300192" y="6101815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2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BB83EE1-8458-4BAD-6442-0ACD717B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90"/>
          <a:stretch/>
        </p:blipFill>
        <p:spPr>
          <a:xfrm>
            <a:off x="0" y="836711"/>
            <a:ext cx="9144000" cy="4889903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9762B050-8A15-273A-736C-A67062803E21}"/>
              </a:ext>
            </a:extLst>
          </p:cNvPr>
          <p:cNvSpPr/>
          <p:nvPr/>
        </p:nvSpPr>
        <p:spPr>
          <a:xfrm>
            <a:off x="5580112" y="2636912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F45035E8-C331-B829-2EF5-61C89621252A}"/>
              </a:ext>
            </a:extLst>
          </p:cNvPr>
          <p:cNvSpPr/>
          <p:nvPr/>
        </p:nvSpPr>
        <p:spPr>
          <a:xfrm>
            <a:off x="5364088" y="2986794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9032F34-F1CD-5A30-6EED-1282B531E036}"/>
              </a:ext>
            </a:extLst>
          </p:cNvPr>
          <p:cNvSpPr/>
          <p:nvPr/>
        </p:nvSpPr>
        <p:spPr>
          <a:xfrm>
            <a:off x="5868144" y="3336676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D717F1A-5E6D-5116-5E2A-12D5696B7522}"/>
              </a:ext>
            </a:extLst>
          </p:cNvPr>
          <p:cNvSpPr/>
          <p:nvPr/>
        </p:nvSpPr>
        <p:spPr>
          <a:xfrm>
            <a:off x="5436096" y="3659986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89E3DD2-3D17-CE03-0C95-42C01B1B2135}"/>
              </a:ext>
            </a:extLst>
          </p:cNvPr>
          <p:cNvSpPr/>
          <p:nvPr/>
        </p:nvSpPr>
        <p:spPr>
          <a:xfrm>
            <a:off x="5868144" y="3956269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354BD6F-4F19-4E57-9CE4-43DBB7247FE9}"/>
              </a:ext>
            </a:extLst>
          </p:cNvPr>
          <p:cNvSpPr/>
          <p:nvPr/>
        </p:nvSpPr>
        <p:spPr>
          <a:xfrm>
            <a:off x="4932040" y="4245254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0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F205E84-5574-6F49-43DB-F40AFA48D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91"/>
          <a:stretch/>
        </p:blipFill>
        <p:spPr>
          <a:xfrm>
            <a:off x="0" y="836712"/>
            <a:ext cx="9144000" cy="4782018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12789721-EA8F-2E77-6C0F-284089267E08}"/>
              </a:ext>
            </a:extLst>
          </p:cNvPr>
          <p:cNvSpPr/>
          <p:nvPr/>
        </p:nvSpPr>
        <p:spPr>
          <a:xfrm>
            <a:off x="6228184" y="1556792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B3E1F57-30FF-5863-7E4C-2E02A1F2E308}"/>
              </a:ext>
            </a:extLst>
          </p:cNvPr>
          <p:cNvSpPr/>
          <p:nvPr/>
        </p:nvSpPr>
        <p:spPr>
          <a:xfrm>
            <a:off x="6196947" y="2294722"/>
            <a:ext cx="1444944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B80E46A5-2A8F-8524-D96D-AF42CE7DAEEB}"/>
              </a:ext>
            </a:extLst>
          </p:cNvPr>
          <p:cNvSpPr/>
          <p:nvPr/>
        </p:nvSpPr>
        <p:spPr>
          <a:xfrm>
            <a:off x="5580112" y="3014802"/>
            <a:ext cx="2664296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A7C83A5E-61EE-E7BE-D932-2610EBB2E218}"/>
              </a:ext>
            </a:extLst>
          </p:cNvPr>
          <p:cNvSpPr/>
          <p:nvPr/>
        </p:nvSpPr>
        <p:spPr>
          <a:xfrm>
            <a:off x="5580112" y="3783300"/>
            <a:ext cx="2664296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1D25BD3-2E63-9F64-6086-0662C55A69D0}"/>
              </a:ext>
            </a:extLst>
          </p:cNvPr>
          <p:cNvSpPr/>
          <p:nvPr/>
        </p:nvSpPr>
        <p:spPr>
          <a:xfrm>
            <a:off x="5558003" y="4542610"/>
            <a:ext cx="2664296" cy="2758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9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5665" y="57935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F205E84-5574-6F49-43DB-F40AFA48D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15"/>
          <a:stretch/>
        </p:blipFill>
        <p:spPr>
          <a:xfrm>
            <a:off x="2657199" y="579356"/>
            <a:ext cx="6344019" cy="6277962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28B950-2301-A646-FF9A-69B34B39B147}"/>
              </a:ext>
            </a:extLst>
          </p:cNvPr>
          <p:cNvSpPr/>
          <p:nvPr/>
        </p:nvSpPr>
        <p:spPr>
          <a:xfrm>
            <a:off x="5364088" y="4005064"/>
            <a:ext cx="50405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0A7F5DF6-A676-E253-32CF-CCAFC212F271}"/>
              </a:ext>
            </a:extLst>
          </p:cNvPr>
          <p:cNvSpPr/>
          <p:nvPr/>
        </p:nvSpPr>
        <p:spPr>
          <a:xfrm>
            <a:off x="7668344" y="4005064"/>
            <a:ext cx="50405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AE24197-91EA-8789-9A83-9D3585A0D76F}"/>
              </a:ext>
            </a:extLst>
          </p:cNvPr>
          <p:cNvSpPr/>
          <p:nvPr/>
        </p:nvSpPr>
        <p:spPr>
          <a:xfrm>
            <a:off x="3347864" y="4293096"/>
            <a:ext cx="50405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6DEC713-3491-16F4-DFD4-6F302FAF890B}"/>
              </a:ext>
            </a:extLst>
          </p:cNvPr>
          <p:cNvSpPr/>
          <p:nvPr/>
        </p:nvSpPr>
        <p:spPr>
          <a:xfrm>
            <a:off x="4855569" y="4293096"/>
            <a:ext cx="50405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8A7E0090-EA04-0FB5-F22E-A8DE5984A42C}"/>
              </a:ext>
            </a:extLst>
          </p:cNvPr>
          <p:cNvSpPr/>
          <p:nvPr/>
        </p:nvSpPr>
        <p:spPr>
          <a:xfrm>
            <a:off x="6156176" y="4293096"/>
            <a:ext cx="50405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6514853-E9AB-D905-522C-4A2294B42421}"/>
              </a:ext>
            </a:extLst>
          </p:cNvPr>
          <p:cNvSpPr/>
          <p:nvPr/>
        </p:nvSpPr>
        <p:spPr>
          <a:xfrm>
            <a:off x="3347864" y="4581128"/>
            <a:ext cx="50405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35E9047D-A40B-3F7C-5E97-6F4E3F54AECD}"/>
              </a:ext>
            </a:extLst>
          </p:cNvPr>
          <p:cNvSpPr/>
          <p:nvPr/>
        </p:nvSpPr>
        <p:spPr>
          <a:xfrm>
            <a:off x="5436096" y="4577680"/>
            <a:ext cx="50405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28E5DF66-83A9-ABF0-42AC-1B6CE9770C4D}"/>
              </a:ext>
            </a:extLst>
          </p:cNvPr>
          <p:cNvSpPr/>
          <p:nvPr/>
        </p:nvSpPr>
        <p:spPr>
          <a:xfrm>
            <a:off x="8028384" y="4573421"/>
            <a:ext cx="50405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4E3F3F65-7F66-13BF-6255-439EA033A49D}"/>
              </a:ext>
            </a:extLst>
          </p:cNvPr>
          <p:cNvSpPr/>
          <p:nvPr/>
        </p:nvSpPr>
        <p:spPr>
          <a:xfrm>
            <a:off x="7524328" y="4869160"/>
            <a:ext cx="50405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7F3FCF6F-6BE4-0AF1-C9E2-551FEFE50B8D}"/>
              </a:ext>
            </a:extLst>
          </p:cNvPr>
          <p:cNvSpPr/>
          <p:nvPr/>
        </p:nvSpPr>
        <p:spPr>
          <a:xfrm>
            <a:off x="7724227" y="5105876"/>
            <a:ext cx="50405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6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EEA7D56-DCFE-325F-724D-B3685FC3D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76"/>
          <a:stretch/>
        </p:blipFill>
        <p:spPr>
          <a:xfrm>
            <a:off x="0" y="764703"/>
            <a:ext cx="9144000" cy="3302185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5CB28AC1-BBA4-9A57-FF2A-64487AA3166F}"/>
              </a:ext>
            </a:extLst>
          </p:cNvPr>
          <p:cNvSpPr/>
          <p:nvPr/>
        </p:nvSpPr>
        <p:spPr>
          <a:xfrm>
            <a:off x="3203848" y="1340768"/>
            <a:ext cx="216024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71BCFBDF-F3D2-10B1-9B09-2534EAA21C2C}"/>
              </a:ext>
            </a:extLst>
          </p:cNvPr>
          <p:cNvSpPr/>
          <p:nvPr/>
        </p:nvSpPr>
        <p:spPr>
          <a:xfrm>
            <a:off x="3203848" y="1853075"/>
            <a:ext cx="216024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FA304B01-9280-854E-B9DE-13C5C3E1D4C4}"/>
              </a:ext>
            </a:extLst>
          </p:cNvPr>
          <p:cNvSpPr/>
          <p:nvPr/>
        </p:nvSpPr>
        <p:spPr>
          <a:xfrm>
            <a:off x="3203848" y="2271779"/>
            <a:ext cx="216024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585E461E-C36F-41B1-B6C8-41A33B8B53E9}"/>
              </a:ext>
            </a:extLst>
          </p:cNvPr>
          <p:cNvSpPr/>
          <p:nvPr/>
        </p:nvSpPr>
        <p:spPr>
          <a:xfrm>
            <a:off x="5292080" y="2640070"/>
            <a:ext cx="1440160" cy="5008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DED0B0D-EDFC-0D77-F030-BB9DB6A26302}"/>
              </a:ext>
            </a:extLst>
          </p:cNvPr>
          <p:cNvSpPr/>
          <p:nvPr/>
        </p:nvSpPr>
        <p:spPr>
          <a:xfrm>
            <a:off x="3491880" y="3152377"/>
            <a:ext cx="216024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46B7B627-D09E-2810-D025-C8172EA0B879}"/>
              </a:ext>
            </a:extLst>
          </p:cNvPr>
          <p:cNvSpPr/>
          <p:nvPr/>
        </p:nvSpPr>
        <p:spPr>
          <a:xfrm>
            <a:off x="3203848" y="3625756"/>
            <a:ext cx="216024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E262396-3294-BF10-D881-61306B307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5" t="10966" r="68974" b="75478"/>
          <a:stretch/>
        </p:blipFill>
        <p:spPr>
          <a:xfrm>
            <a:off x="0" y="4199880"/>
            <a:ext cx="2629202" cy="249973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1DC52B4-965B-DF1B-4F8E-FE21FB23D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2" t="24522" r="68974" b="61666"/>
          <a:stretch/>
        </p:blipFill>
        <p:spPr>
          <a:xfrm>
            <a:off x="2607170" y="4176998"/>
            <a:ext cx="2183778" cy="232708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93F0D91-6C81-4D3F-530A-E74A80A13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01" t="39480" r="69195" b="44966"/>
          <a:stretch/>
        </p:blipFill>
        <p:spPr>
          <a:xfrm>
            <a:off x="4761078" y="4176998"/>
            <a:ext cx="2027552" cy="2284962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D727C5A-07B8-5623-167A-B304F9EB9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13" t="57440" r="69416" b="29563"/>
          <a:stretch/>
        </p:blipFill>
        <p:spPr>
          <a:xfrm>
            <a:off x="6788630" y="4299755"/>
            <a:ext cx="2283598" cy="20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194509" y="57935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E262396-3294-BF10-D881-61306B307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23" b="26455"/>
          <a:stretch/>
        </p:blipFill>
        <p:spPr>
          <a:xfrm>
            <a:off x="3285607" y="10302"/>
            <a:ext cx="5672201" cy="6847698"/>
          </a:xfrm>
          <a:prstGeom prst="rect">
            <a:avLst/>
          </a:prstGeom>
        </p:spPr>
      </p:pic>
      <p:pic>
        <p:nvPicPr>
          <p:cNvPr id="13" name="Grafika 12" descr="Sound Medium with solid fill">
            <a:hlinkClick r:id="rId3"/>
            <a:extLst>
              <a:ext uri="{FF2B5EF4-FFF2-40B4-BE49-F238E27FC236}">
                <a16:creationId xmlns:a16="http://schemas.microsoft.com/office/drawing/2014/main" id="{DF718C4A-6DC1-9DB1-7C64-397E63E16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192" y="0"/>
            <a:ext cx="914400" cy="914400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AC627368-E4B3-2FC2-1718-1536B9EADB91}"/>
              </a:ext>
            </a:extLst>
          </p:cNvPr>
          <p:cNvSpPr txBox="1"/>
          <p:nvPr/>
        </p:nvSpPr>
        <p:spPr>
          <a:xfrm>
            <a:off x="0" y="1124744"/>
            <a:ext cx="30674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stories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priče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cakes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kolači, torte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collect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skupljati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spider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pauk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pretty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zgodna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job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posao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interesting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zanimljivo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scientist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znanstvenik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name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imenovati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grey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special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posebno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blond(e) = plavokos(a)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boring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dosadno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clever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pametan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strange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neobičan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hide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sakriti</a:t>
            </a:r>
          </a:p>
        </p:txBody>
      </p:sp>
    </p:spTree>
    <p:extLst>
      <p:ext uri="{BB962C8B-B14F-4D97-AF65-F5344CB8AC3E}">
        <p14:creationId xmlns:p14="http://schemas.microsoft.com/office/powerpoint/2010/main" val="16385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E262396-3294-BF10-D881-61306B307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37"/>
          <a:stretch/>
        </p:blipFill>
        <p:spPr>
          <a:xfrm>
            <a:off x="0" y="836712"/>
            <a:ext cx="9144000" cy="319417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28E57D1-3EE8-60EE-A7CE-53B2D9FE9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401"/>
            <a:ext cx="9144000" cy="31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E6A63F5-9E96-B9C6-81AC-812BB60D0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" b="77294"/>
          <a:stretch/>
        </p:blipFill>
        <p:spPr>
          <a:xfrm>
            <a:off x="20487" y="764704"/>
            <a:ext cx="9144000" cy="300572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E6A63F5-9E96-B9C6-81AC-812BB60D0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" t="26605" b="59097"/>
          <a:stretch/>
        </p:blipFill>
        <p:spPr>
          <a:xfrm>
            <a:off x="0" y="4509120"/>
            <a:ext cx="9108301" cy="188522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42521D4-477E-49B8-A796-F73DE1ABB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87" y="4478475"/>
            <a:ext cx="9164487" cy="19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0" y="602121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635FEF3-9875-2C98-2BA7-FCADB4020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0"/>
            <a:ext cx="5405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1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0" y="602121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A996ACF-884F-E629-1115-60B64DAD6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-1"/>
            <a:ext cx="5112568" cy="685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3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0" y="602121"/>
            <a:ext cx="180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MEET MY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B19531A-A11E-516E-B1FA-0DF165739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-1"/>
            <a:ext cx="5400600" cy="68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5419</TotalTime>
  <Words>529</Words>
  <Application>Microsoft Office PowerPoint</Application>
  <PresentationFormat>Prikaz na zaslonu (4:3)</PresentationFormat>
  <Paragraphs>127</Paragraphs>
  <Slides>28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1.1 MEET MY FAMILY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2024-02-24T16:43:09Z</dcterms:modified>
</cp:coreProperties>
</file>