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85" r:id="rId4"/>
    <p:sldId id="286" r:id="rId5"/>
    <p:sldId id="287" r:id="rId6"/>
    <p:sldId id="290" r:id="rId7"/>
    <p:sldId id="294" r:id="rId8"/>
    <p:sldId id="295" r:id="rId9"/>
    <p:sldId id="293" r:id="rId10"/>
    <p:sldId id="296" r:id="rId11"/>
    <p:sldId id="298" r:id="rId12"/>
    <p:sldId id="299" r:id="rId13"/>
    <p:sldId id="297" r:id="rId14"/>
    <p:sldId id="300" r:id="rId15"/>
    <p:sldId id="288" r:id="rId16"/>
    <p:sldId id="289" r:id="rId17"/>
    <p:sldId id="292" r:id="rId18"/>
    <p:sldId id="301" r:id="rId19"/>
    <p:sldId id="291" r:id="rId20"/>
    <p:sldId id="302" r:id="rId21"/>
    <p:sldId id="303" r:id="rId22"/>
    <p:sldId id="305" r:id="rId23"/>
    <p:sldId id="306" r:id="rId24"/>
    <p:sldId id="304" r:id="rId25"/>
    <p:sldId id="307" r:id="rId26"/>
    <p:sldId id="308" r:id="rId27"/>
    <p:sldId id="309" r:id="rId28"/>
    <p:sldId id="310" r:id="rId29"/>
    <p:sldId id="31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292CB-1A70-4270-8700-9E304DF12129}" v="774" dt="2024-02-24T19:23:18.044"/>
    <p1510:client id="{9A1AEA23-BBEF-4BBF-99C3-C8419F2B9420}" v="485" dt="2024-02-24T16:08:08.384"/>
    <p1510:client id="{AD7A4391-6F86-4C10-90C4-F500EAB0F131}" v="408" dt="2024-02-24T11:50:08.531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80193.html#block-344353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6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1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1.2 THE ZENEX FAMILY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664296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grafika, piksel, dizajn&#10;&#10;Opis je automatski generiran">
            <a:extLst>
              <a:ext uri="{FF2B5EF4-FFF2-40B4-BE49-F238E27FC236}">
                <a16:creationId xmlns:a16="http://schemas.microsoft.com/office/drawing/2014/main" id="{BE6C4D63-6A81-CB69-DD43-D77F9F98D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2" y="4581128"/>
            <a:ext cx="2004814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9A752D-0724-0EA0-915B-A93C22BB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02" b="28176"/>
          <a:stretch/>
        </p:blipFill>
        <p:spPr>
          <a:xfrm>
            <a:off x="0" y="2060848"/>
            <a:ext cx="9144000" cy="1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3982" y="593892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3ACB4F-9145-880A-393C-CC4FC128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04" y="0"/>
            <a:ext cx="5926779" cy="68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3982" y="593892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D6302F5-5008-64F9-C1F6-7C0714EB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51" y="16774"/>
            <a:ext cx="5076056" cy="68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9A752D-0724-0EA0-915B-A93C22BB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08" b="1"/>
          <a:stretch/>
        </p:blipFill>
        <p:spPr>
          <a:xfrm>
            <a:off x="0" y="836711"/>
            <a:ext cx="9144000" cy="3626759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467544" y="1916832"/>
            <a:ext cx="1944216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A5E26E22-5305-10C2-9340-E2E00ABE95D1}"/>
              </a:ext>
            </a:extLst>
          </p:cNvPr>
          <p:cNvSpPr/>
          <p:nvPr/>
        </p:nvSpPr>
        <p:spPr>
          <a:xfrm>
            <a:off x="467544" y="4149080"/>
            <a:ext cx="1944216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3021791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9B7FD1F-1639-16E8-5675-49AED8F8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0" y="569637"/>
            <a:ext cx="8532440" cy="62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8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35CA5ED-6B2D-C9C1-1FFB-771996C7B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618284"/>
            <a:ext cx="9144000" cy="620089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1043608" y="5661248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7279DF9-5D57-60D2-E5A6-4F636EE12812}"/>
              </a:ext>
            </a:extLst>
          </p:cNvPr>
          <p:cNvSpPr/>
          <p:nvPr/>
        </p:nvSpPr>
        <p:spPr>
          <a:xfrm>
            <a:off x="1835696" y="5661248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1CDD0E9-4F8D-A1FB-07E6-0D6D36A36984}"/>
              </a:ext>
            </a:extLst>
          </p:cNvPr>
          <p:cNvSpPr/>
          <p:nvPr/>
        </p:nvSpPr>
        <p:spPr>
          <a:xfrm>
            <a:off x="1043608" y="6035220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E2848EF-E558-F4E0-0999-56C2BDE7425E}"/>
              </a:ext>
            </a:extLst>
          </p:cNvPr>
          <p:cNvSpPr/>
          <p:nvPr/>
        </p:nvSpPr>
        <p:spPr>
          <a:xfrm>
            <a:off x="1953951" y="6035220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2850CEA6-6881-52BF-0AF2-EC72350342D6}"/>
              </a:ext>
            </a:extLst>
          </p:cNvPr>
          <p:cNvSpPr/>
          <p:nvPr/>
        </p:nvSpPr>
        <p:spPr>
          <a:xfrm>
            <a:off x="1187624" y="6509808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7760C64-882C-2B14-EF1A-86DAD8F7D54A}"/>
              </a:ext>
            </a:extLst>
          </p:cNvPr>
          <p:cNvSpPr/>
          <p:nvPr/>
        </p:nvSpPr>
        <p:spPr>
          <a:xfrm>
            <a:off x="2009394" y="6499400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40327FF2-9CD0-D43D-E529-C854810D0E0B}"/>
              </a:ext>
            </a:extLst>
          </p:cNvPr>
          <p:cNvSpPr/>
          <p:nvPr/>
        </p:nvSpPr>
        <p:spPr>
          <a:xfrm>
            <a:off x="3951487" y="5593923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44257354-4BAB-5DC8-8E7D-246BDFD44E47}"/>
              </a:ext>
            </a:extLst>
          </p:cNvPr>
          <p:cNvSpPr/>
          <p:nvPr/>
        </p:nvSpPr>
        <p:spPr>
          <a:xfrm>
            <a:off x="4777761" y="5611675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FF300F90-8E07-AD90-68EC-42031773291B}"/>
              </a:ext>
            </a:extLst>
          </p:cNvPr>
          <p:cNvSpPr/>
          <p:nvPr/>
        </p:nvSpPr>
        <p:spPr>
          <a:xfrm>
            <a:off x="3959871" y="6035220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BA93C0C8-825F-9FD9-940D-C8161700FF39}"/>
              </a:ext>
            </a:extLst>
          </p:cNvPr>
          <p:cNvSpPr/>
          <p:nvPr/>
        </p:nvSpPr>
        <p:spPr>
          <a:xfrm>
            <a:off x="4387727" y="6023155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1543197C-F68F-A7EF-346F-B7240797AB81}"/>
              </a:ext>
            </a:extLst>
          </p:cNvPr>
          <p:cNvSpPr/>
          <p:nvPr/>
        </p:nvSpPr>
        <p:spPr>
          <a:xfrm>
            <a:off x="4917585" y="6028842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8CD86EF8-1439-50EF-9503-CFEBCF1D1E36}"/>
              </a:ext>
            </a:extLst>
          </p:cNvPr>
          <p:cNvSpPr/>
          <p:nvPr/>
        </p:nvSpPr>
        <p:spPr>
          <a:xfrm>
            <a:off x="3951487" y="6502769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0F757E2F-D7E6-3064-B875-016D0DAE8A06}"/>
              </a:ext>
            </a:extLst>
          </p:cNvPr>
          <p:cNvSpPr/>
          <p:nvPr/>
        </p:nvSpPr>
        <p:spPr>
          <a:xfrm>
            <a:off x="4852507" y="6509808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B79A010E-27CE-6693-6A5B-87F47A17B7AB}"/>
              </a:ext>
            </a:extLst>
          </p:cNvPr>
          <p:cNvSpPr/>
          <p:nvPr/>
        </p:nvSpPr>
        <p:spPr>
          <a:xfrm>
            <a:off x="6859366" y="5611675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ED9CDF77-FA4E-01F9-1186-BBDBE76851FF}"/>
              </a:ext>
            </a:extLst>
          </p:cNvPr>
          <p:cNvSpPr/>
          <p:nvPr/>
        </p:nvSpPr>
        <p:spPr>
          <a:xfrm>
            <a:off x="7708955" y="5611675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10F6CA47-1464-7288-85C6-39560AFA23BC}"/>
              </a:ext>
            </a:extLst>
          </p:cNvPr>
          <p:cNvSpPr/>
          <p:nvPr/>
        </p:nvSpPr>
        <p:spPr>
          <a:xfrm>
            <a:off x="6789228" y="6023155"/>
            <a:ext cx="27964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9183FD66-E20B-EC0F-4C2D-65ED3FD2EA65}"/>
              </a:ext>
            </a:extLst>
          </p:cNvPr>
          <p:cNvSpPr/>
          <p:nvPr/>
        </p:nvSpPr>
        <p:spPr>
          <a:xfrm>
            <a:off x="7319086" y="6038589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A04628CC-5448-ACA1-D56B-7EEEE4D279DF}"/>
              </a:ext>
            </a:extLst>
          </p:cNvPr>
          <p:cNvSpPr/>
          <p:nvPr/>
        </p:nvSpPr>
        <p:spPr>
          <a:xfrm>
            <a:off x="8158780" y="6035220"/>
            <a:ext cx="576064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35CA5ED-6B2D-C9C1-1FFB-771996C7B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20"/>
          <a:stretch/>
        </p:blipFill>
        <p:spPr>
          <a:xfrm>
            <a:off x="0" y="618284"/>
            <a:ext cx="9144000" cy="5851084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395536" y="3543826"/>
            <a:ext cx="1800200" cy="18293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A8E7A21-E0A8-BC12-0D23-AB6BE436B391}"/>
              </a:ext>
            </a:extLst>
          </p:cNvPr>
          <p:cNvSpPr/>
          <p:nvPr/>
        </p:nvSpPr>
        <p:spPr>
          <a:xfrm>
            <a:off x="6948264" y="3429000"/>
            <a:ext cx="1800200" cy="18293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98D10A8-A389-78A3-ABF2-287289142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621"/>
          <a:stretch/>
        </p:blipFill>
        <p:spPr>
          <a:xfrm>
            <a:off x="161764" y="618284"/>
            <a:ext cx="8820472" cy="6174365"/>
          </a:xfrm>
          <a:prstGeom prst="rect">
            <a:avLst/>
          </a:prstGeom>
        </p:spPr>
      </p:pic>
      <p:pic>
        <p:nvPicPr>
          <p:cNvPr id="8" name="Grafika 7" descr="Sound Medium with solid fill">
            <a:hlinkClick r:id="rId3"/>
            <a:extLst>
              <a:ext uri="{FF2B5EF4-FFF2-40B4-BE49-F238E27FC236}">
                <a16:creationId xmlns:a16="http://schemas.microsoft.com/office/drawing/2014/main" id="{CC9F8C11-51A1-486E-DD6A-3CD193576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034" y="37734"/>
            <a:ext cx="914400" cy="9144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734EAD6-AB9A-193A-5C0B-929E0DCEF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7212"/>
            <a:ext cx="8862678" cy="606862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5076056" y="5445224"/>
            <a:ext cx="259228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98D10A8-A389-78A3-ABF2-287289142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27"/>
          <a:stretch/>
        </p:blipFill>
        <p:spPr>
          <a:xfrm>
            <a:off x="0" y="836711"/>
            <a:ext cx="9144000" cy="4630301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3419872" y="2204864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F9B5E0B9-5CD4-28CE-EDC8-B1119BF439AC}"/>
              </a:ext>
            </a:extLst>
          </p:cNvPr>
          <p:cNvSpPr/>
          <p:nvPr/>
        </p:nvSpPr>
        <p:spPr>
          <a:xfrm>
            <a:off x="3419872" y="2634444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8D2FFE1-6253-9651-A4E5-B8FDDE132E27}"/>
              </a:ext>
            </a:extLst>
          </p:cNvPr>
          <p:cNvSpPr/>
          <p:nvPr/>
        </p:nvSpPr>
        <p:spPr>
          <a:xfrm>
            <a:off x="3419872" y="3036928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1B1675B-D8B2-E18E-82DD-73DF7F137725}"/>
              </a:ext>
            </a:extLst>
          </p:cNvPr>
          <p:cNvSpPr/>
          <p:nvPr/>
        </p:nvSpPr>
        <p:spPr>
          <a:xfrm>
            <a:off x="3419872" y="3436150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D170E00-27B4-DD21-5605-E0C2A8F1F391}"/>
              </a:ext>
            </a:extLst>
          </p:cNvPr>
          <p:cNvSpPr/>
          <p:nvPr/>
        </p:nvSpPr>
        <p:spPr>
          <a:xfrm>
            <a:off x="3419872" y="3843047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5E555AA-A74E-99D3-94AE-BBA37CE7AD95}"/>
              </a:ext>
            </a:extLst>
          </p:cNvPr>
          <p:cNvSpPr/>
          <p:nvPr/>
        </p:nvSpPr>
        <p:spPr>
          <a:xfrm>
            <a:off x="3419872" y="4272627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1238E02-ABBB-730D-A763-D628AB273AF9}"/>
              </a:ext>
            </a:extLst>
          </p:cNvPr>
          <p:cNvSpPr/>
          <p:nvPr/>
        </p:nvSpPr>
        <p:spPr>
          <a:xfrm>
            <a:off x="3419872" y="4667437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EFC70D1-7D9E-8EF0-8BCD-6FA3155C1D13}"/>
              </a:ext>
            </a:extLst>
          </p:cNvPr>
          <p:cNvSpPr/>
          <p:nvPr/>
        </p:nvSpPr>
        <p:spPr>
          <a:xfrm>
            <a:off x="3419872" y="5097017"/>
            <a:ext cx="19442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8D5F54-751A-32CE-67E2-AC3EF508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77"/>
          <a:stretch/>
        </p:blipFill>
        <p:spPr>
          <a:xfrm>
            <a:off x="19067" y="586844"/>
            <a:ext cx="9144000" cy="540421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5580112" y="618284"/>
            <a:ext cx="2376264" cy="4344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02C91B0-ECF9-CDF0-84D3-17FD4EDD309F}"/>
              </a:ext>
            </a:extLst>
          </p:cNvPr>
          <p:cNvSpPr txBox="1"/>
          <p:nvPr/>
        </p:nvSpPr>
        <p:spPr>
          <a:xfrm>
            <a:off x="-97771" y="5934670"/>
            <a:ext cx="9222704" cy="92333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spinach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špinat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pancakes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palačinke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see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well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vidjeti dobro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smell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njušiti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space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svemirski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storm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oluja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ride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putovanje, vožnja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through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kroz</a:t>
            </a:r>
          </a:p>
        </p:txBody>
      </p:sp>
    </p:spTree>
    <p:extLst>
      <p:ext uri="{BB962C8B-B14F-4D97-AF65-F5344CB8AC3E}">
        <p14:creationId xmlns:p14="http://schemas.microsoft.com/office/powerpoint/2010/main" val="42270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02C91B0-ECF9-CDF0-84D3-17FD4EDD309F}"/>
              </a:ext>
            </a:extLst>
          </p:cNvPr>
          <p:cNvSpPr txBox="1"/>
          <p:nvPr/>
        </p:nvSpPr>
        <p:spPr>
          <a:xfrm>
            <a:off x="-22719" y="1196752"/>
            <a:ext cx="15703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report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izvještaj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beard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brada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moustache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= brkovi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Earth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Zemlja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antenna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antena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plump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punašan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mouth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creature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biće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7DAD9B2-B1DD-F0F2-27EC-185A6BAC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" r="-1" b="36774"/>
          <a:stretch/>
        </p:blipFill>
        <p:spPr>
          <a:xfrm>
            <a:off x="1619673" y="618284"/>
            <a:ext cx="7524328" cy="6239716"/>
          </a:xfrm>
          <a:prstGeom prst="rect">
            <a:avLst/>
          </a:prstGeom>
        </p:spPr>
      </p:pic>
      <p:pic>
        <p:nvPicPr>
          <p:cNvPr id="7" name="Grafika 6" descr="Sound Medium with solid fill">
            <a:hlinkClick r:id="rId3"/>
            <a:extLst>
              <a:ext uri="{FF2B5EF4-FFF2-40B4-BE49-F238E27FC236}">
                <a16:creationId xmlns:a16="http://schemas.microsoft.com/office/drawing/2014/main" id="{337F1E59-43FA-6312-5F77-A2A36202F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141620"/>
            <a:ext cx="914400" cy="91440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2411760" y="6524533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B557CF9-8DE4-3F8D-FDC5-4053AEC00CBD}"/>
              </a:ext>
            </a:extLst>
          </p:cNvPr>
          <p:cNvSpPr/>
          <p:nvPr/>
        </p:nvSpPr>
        <p:spPr>
          <a:xfrm>
            <a:off x="6804247" y="6227319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9EFA0E8-1D74-F2C7-9866-33F7FF3A311E}"/>
              </a:ext>
            </a:extLst>
          </p:cNvPr>
          <p:cNvSpPr/>
          <p:nvPr/>
        </p:nvSpPr>
        <p:spPr>
          <a:xfrm>
            <a:off x="3951487" y="6549727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2AE642A0-F5D1-E1ED-9415-09E1403DB1CA}"/>
              </a:ext>
            </a:extLst>
          </p:cNvPr>
          <p:cNvSpPr/>
          <p:nvPr/>
        </p:nvSpPr>
        <p:spPr>
          <a:xfrm>
            <a:off x="5366927" y="6549727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6AEBDAAF-CC2E-A613-5E73-957B4D2B2769}"/>
              </a:ext>
            </a:extLst>
          </p:cNvPr>
          <p:cNvSpPr/>
          <p:nvPr/>
        </p:nvSpPr>
        <p:spPr>
          <a:xfrm>
            <a:off x="5380621" y="6239716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C9E66453-7354-301D-9877-20ABCDFBA963}"/>
              </a:ext>
            </a:extLst>
          </p:cNvPr>
          <p:cNvSpPr/>
          <p:nvPr/>
        </p:nvSpPr>
        <p:spPr>
          <a:xfrm>
            <a:off x="3943644" y="6239716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E268A300-9022-EA54-3AF3-90259FB5F977}"/>
              </a:ext>
            </a:extLst>
          </p:cNvPr>
          <p:cNvSpPr/>
          <p:nvPr/>
        </p:nvSpPr>
        <p:spPr>
          <a:xfrm>
            <a:off x="6804248" y="6566979"/>
            <a:ext cx="290467" cy="2004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8" grpId="0" animBg="1"/>
      <p:bldP spid="9" grpId="0" animBg="1"/>
      <p:bldP spid="10" grpId="0" animBg="1"/>
      <p:bldP spid="15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8D5F54-751A-32CE-67E2-AC3EF508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24" b="42348"/>
          <a:stretch/>
        </p:blipFill>
        <p:spPr>
          <a:xfrm>
            <a:off x="0" y="836711"/>
            <a:ext cx="9144000" cy="2683295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4499993" y="2492896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E702A423-81C3-3312-3016-DC042AD2FA9F}"/>
              </a:ext>
            </a:extLst>
          </p:cNvPr>
          <p:cNvSpPr/>
          <p:nvPr/>
        </p:nvSpPr>
        <p:spPr>
          <a:xfrm>
            <a:off x="4514125" y="2119773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BFB5885-A4DC-234D-8FAF-CAB23B632EA5}"/>
              </a:ext>
            </a:extLst>
          </p:cNvPr>
          <p:cNvSpPr/>
          <p:nvPr/>
        </p:nvSpPr>
        <p:spPr>
          <a:xfrm>
            <a:off x="4499993" y="1376772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0978AA0-B1C8-E064-EE47-0FBB5CFFA172}"/>
              </a:ext>
            </a:extLst>
          </p:cNvPr>
          <p:cNvSpPr/>
          <p:nvPr/>
        </p:nvSpPr>
        <p:spPr>
          <a:xfrm>
            <a:off x="4516761" y="2894267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1028040-33BF-2BA0-FD1C-A7ED95BDCC86}"/>
              </a:ext>
            </a:extLst>
          </p:cNvPr>
          <p:cNvSpPr/>
          <p:nvPr/>
        </p:nvSpPr>
        <p:spPr>
          <a:xfrm>
            <a:off x="4514125" y="1770586"/>
            <a:ext cx="288032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8D5F54-751A-32CE-67E2-AC3EF508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26" b="22082"/>
          <a:stretch/>
        </p:blipFill>
        <p:spPr>
          <a:xfrm>
            <a:off x="0" y="1799528"/>
            <a:ext cx="9144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3982" y="593892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3ACB4F-9145-880A-393C-CC4FC128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04" y="0"/>
            <a:ext cx="5926779" cy="68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38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3982" y="593892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5A2630D-D960-7F14-B521-4CADCF19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-4260"/>
            <a:ext cx="5472608" cy="68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2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8D5F54-751A-32CE-67E2-AC3EF508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29"/>
          <a:stretch/>
        </p:blipFill>
        <p:spPr>
          <a:xfrm>
            <a:off x="0" y="1124743"/>
            <a:ext cx="9144000" cy="2899798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467544" y="3645023"/>
            <a:ext cx="2088232" cy="3795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404C613-F9FD-51AE-AE14-EBF97361D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803"/>
          <a:stretch/>
        </p:blipFill>
        <p:spPr>
          <a:xfrm>
            <a:off x="0" y="618284"/>
            <a:ext cx="9144000" cy="51071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6192734-D110-BA64-9818-0E19F6A1D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8285"/>
            <a:ext cx="9151115" cy="51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404C613-F9FD-51AE-AE14-EBF97361D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52" b="37451"/>
          <a:stretch/>
        </p:blipFill>
        <p:spPr>
          <a:xfrm>
            <a:off x="0" y="836712"/>
            <a:ext cx="9144000" cy="354107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2195736" y="1484784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3F71ACF0-CC08-F426-2C9B-C01116FDFBD4}"/>
              </a:ext>
            </a:extLst>
          </p:cNvPr>
          <p:cNvSpPr/>
          <p:nvPr/>
        </p:nvSpPr>
        <p:spPr>
          <a:xfrm>
            <a:off x="4739951" y="1486095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85DCBE6-D93D-2364-483A-0F8C27F22671}"/>
              </a:ext>
            </a:extLst>
          </p:cNvPr>
          <p:cNvSpPr/>
          <p:nvPr/>
        </p:nvSpPr>
        <p:spPr>
          <a:xfrm>
            <a:off x="6924126" y="1484784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7E6509A-3590-7E91-403D-15466F91013C}"/>
              </a:ext>
            </a:extLst>
          </p:cNvPr>
          <p:cNvSpPr/>
          <p:nvPr/>
        </p:nvSpPr>
        <p:spPr>
          <a:xfrm>
            <a:off x="1979712" y="1898818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27430C8-BDD2-3E94-954E-C160D38FF9D8}"/>
              </a:ext>
            </a:extLst>
          </p:cNvPr>
          <p:cNvSpPr/>
          <p:nvPr/>
        </p:nvSpPr>
        <p:spPr>
          <a:xfrm>
            <a:off x="4739951" y="1898817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4501A48-2FCE-E3FF-38FE-C37939FE6DCC}"/>
              </a:ext>
            </a:extLst>
          </p:cNvPr>
          <p:cNvSpPr/>
          <p:nvPr/>
        </p:nvSpPr>
        <p:spPr>
          <a:xfrm>
            <a:off x="6941975" y="1898817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4C56EC02-425A-5067-8502-E572A72BA564}"/>
              </a:ext>
            </a:extLst>
          </p:cNvPr>
          <p:cNvSpPr/>
          <p:nvPr/>
        </p:nvSpPr>
        <p:spPr>
          <a:xfrm>
            <a:off x="611560" y="2312852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76DC2D6-C6DE-0002-BA70-0AD5AAE4DA23}"/>
              </a:ext>
            </a:extLst>
          </p:cNvPr>
          <p:cNvSpPr/>
          <p:nvPr/>
        </p:nvSpPr>
        <p:spPr>
          <a:xfrm>
            <a:off x="4233509" y="2312852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8F8738F-9DBF-D455-584F-4EBD9061C96F}"/>
              </a:ext>
            </a:extLst>
          </p:cNvPr>
          <p:cNvSpPr/>
          <p:nvPr/>
        </p:nvSpPr>
        <p:spPr>
          <a:xfrm>
            <a:off x="226259" y="2726886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4BB8385-41C2-39A2-4B1E-AC710DDF0E51}"/>
              </a:ext>
            </a:extLst>
          </p:cNvPr>
          <p:cNvSpPr/>
          <p:nvPr/>
        </p:nvSpPr>
        <p:spPr>
          <a:xfrm>
            <a:off x="5652120" y="2743160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A22B2C4-EA2F-9F19-8BC2-2016527FDE3A}"/>
              </a:ext>
            </a:extLst>
          </p:cNvPr>
          <p:cNvSpPr/>
          <p:nvPr/>
        </p:nvSpPr>
        <p:spPr>
          <a:xfrm>
            <a:off x="618051" y="3140920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6D4DA11E-94A2-7E0D-BEEE-E7EB7EEF3337}"/>
              </a:ext>
            </a:extLst>
          </p:cNvPr>
          <p:cNvSpPr/>
          <p:nvPr/>
        </p:nvSpPr>
        <p:spPr>
          <a:xfrm>
            <a:off x="6114999" y="3140920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9F4849F6-5CE6-29F3-567A-4405E1DBFB29}"/>
              </a:ext>
            </a:extLst>
          </p:cNvPr>
          <p:cNvSpPr/>
          <p:nvPr/>
        </p:nvSpPr>
        <p:spPr>
          <a:xfrm>
            <a:off x="3018250" y="3610459"/>
            <a:ext cx="1368152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404C613-F9FD-51AE-AE14-EBF97361D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49"/>
          <a:stretch/>
        </p:blipFill>
        <p:spPr>
          <a:xfrm>
            <a:off x="0" y="836712"/>
            <a:ext cx="9144000" cy="528421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5868144" y="1484784"/>
            <a:ext cx="2088232" cy="3795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FB17F82-BDA3-9B97-1A26-10FFD6581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-1" y="579356"/>
            <a:ext cx="8621419" cy="6278644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3122915" y="5724738"/>
            <a:ext cx="288032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6DDB5A3F-28EF-976A-0E79-0E51FA161EBC}"/>
              </a:ext>
            </a:extLst>
          </p:cNvPr>
          <p:cNvSpPr/>
          <p:nvPr/>
        </p:nvSpPr>
        <p:spPr>
          <a:xfrm>
            <a:off x="3122915" y="6082797"/>
            <a:ext cx="288032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07E634B-36A9-45FB-BAAD-606CA0204FB4}"/>
              </a:ext>
            </a:extLst>
          </p:cNvPr>
          <p:cNvSpPr/>
          <p:nvPr/>
        </p:nvSpPr>
        <p:spPr>
          <a:xfrm>
            <a:off x="3122915" y="6440856"/>
            <a:ext cx="288032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854D697-30AD-C826-6EEA-596A2BFC29A6}"/>
              </a:ext>
            </a:extLst>
          </p:cNvPr>
          <p:cNvSpPr/>
          <p:nvPr/>
        </p:nvSpPr>
        <p:spPr>
          <a:xfrm>
            <a:off x="7626897" y="5685099"/>
            <a:ext cx="288032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2C86D6D-80BF-DCD3-4A84-FFE3CF59A3AA}"/>
              </a:ext>
            </a:extLst>
          </p:cNvPr>
          <p:cNvSpPr/>
          <p:nvPr/>
        </p:nvSpPr>
        <p:spPr>
          <a:xfrm>
            <a:off x="7626897" y="6032968"/>
            <a:ext cx="288032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50267CC-D2E8-FE6E-A405-EEC00A0BF0DB}"/>
              </a:ext>
            </a:extLst>
          </p:cNvPr>
          <p:cNvSpPr/>
          <p:nvPr/>
        </p:nvSpPr>
        <p:spPr>
          <a:xfrm>
            <a:off x="7626897" y="6406480"/>
            <a:ext cx="288032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FB17F82-BDA3-9B97-1A26-10FFD6581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01000" y="597003"/>
            <a:ext cx="8532440" cy="6213842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5580112" y="1628800"/>
            <a:ext cx="2088232" cy="3795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329ED3F-A4DF-D8B8-9DA0-F1321100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04"/>
          <a:stretch/>
        </p:blipFill>
        <p:spPr>
          <a:xfrm>
            <a:off x="0" y="641583"/>
            <a:ext cx="9108504" cy="36704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92FC647-292C-C087-C439-6588C643E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08504" cy="38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01000" y="707715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02C91B0-ECF9-CDF0-84D3-17FD4EDD309F}"/>
              </a:ext>
            </a:extLst>
          </p:cNvPr>
          <p:cNvSpPr txBox="1"/>
          <p:nvPr/>
        </p:nvSpPr>
        <p:spPr>
          <a:xfrm>
            <a:off x="-34889" y="1205406"/>
            <a:ext cx="30496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excited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uzbuđen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eye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oko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nose = 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arm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ruka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leg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noga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head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glava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skinny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mršav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teeth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zubi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hair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kosa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twins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blizanci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tonight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večeras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special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poseban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funny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smiješno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71F13C9-8DA2-0A5C-E1AA-D900313A6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59"/>
          <a:stretch/>
        </p:blipFill>
        <p:spPr>
          <a:xfrm>
            <a:off x="3014801" y="0"/>
            <a:ext cx="6131797" cy="685800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77503F02-F311-3D86-C7D8-C5AE8E4403F3}"/>
              </a:ext>
            </a:extLst>
          </p:cNvPr>
          <p:cNvSpPr/>
          <p:nvPr/>
        </p:nvSpPr>
        <p:spPr>
          <a:xfrm>
            <a:off x="3014801" y="0"/>
            <a:ext cx="477079" cy="491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B445E56-2344-EC8C-70D0-DCBA9A4FC717}"/>
              </a:ext>
            </a:extLst>
          </p:cNvPr>
          <p:cNvSpPr/>
          <p:nvPr/>
        </p:nvSpPr>
        <p:spPr>
          <a:xfrm>
            <a:off x="8711952" y="14604"/>
            <a:ext cx="432048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71F13C9-8DA2-0A5C-E1AA-D900313A6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0" t="87744"/>
          <a:stretch/>
        </p:blipFill>
        <p:spPr>
          <a:xfrm>
            <a:off x="0" y="764704"/>
            <a:ext cx="9144000" cy="1568477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2123728" y="1628800"/>
            <a:ext cx="1152128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00B494A8-1B05-A699-B078-B6216EA050B3}"/>
              </a:ext>
            </a:extLst>
          </p:cNvPr>
          <p:cNvSpPr/>
          <p:nvPr/>
        </p:nvSpPr>
        <p:spPr>
          <a:xfrm>
            <a:off x="2699792" y="2030172"/>
            <a:ext cx="1440160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4EF830D7-4DBE-FCCD-EFCC-C2D51F7866A6}"/>
              </a:ext>
            </a:extLst>
          </p:cNvPr>
          <p:cNvSpPr/>
          <p:nvPr/>
        </p:nvSpPr>
        <p:spPr>
          <a:xfrm>
            <a:off x="4788024" y="1196752"/>
            <a:ext cx="4355976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B9360C5-A1E1-29C9-C80A-6AC44030DC69}"/>
              </a:ext>
            </a:extLst>
          </p:cNvPr>
          <p:cNvSpPr/>
          <p:nvPr/>
        </p:nvSpPr>
        <p:spPr>
          <a:xfrm>
            <a:off x="6876256" y="1628800"/>
            <a:ext cx="2267744" cy="2242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E9885AA-9E76-2DF3-B2FA-B17DB2940097}"/>
              </a:ext>
            </a:extLst>
          </p:cNvPr>
          <p:cNvSpPr/>
          <p:nvPr/>
        </p:nvSpPr>
        <p:spPr>
          <a:xfrm>
            <a:off x="7596336" y="2030171"/>
            <a:ext cx="1368152" cy="2733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9A752D-0724-0EA0-915B-A93C22BB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80"/>
          <a:stretch/>
        </p:blipFill>
        <p:spPr>
          <a:xfrm>
            <a:off x="13388" y="1772816"/>
            <a:ext cx="9144000" cy="22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3982" y="593892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3ACB4F-9145-880A-393C-CC4FC128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04" y="0"/>
            <a:ext cx="5926779" cy="68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3982" y="593892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D6302F5-5008-64F9-C1F6-7C0714EB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51" y="16774"/>
            <a:ext cx="5076056" cy="68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THE ZENEX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9A752D-0724-0EA0-915B-A93C22BB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04" b="43858"/>
          <a:stretch/>
        </p:blipFill>
        <p:spPr>
          <a:xfrm>
            <a:off x="0" y="980728"/>
            <a:ext cx="9144000" cy="515716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1115616" y="3472470"/>
            <a:ext cx="2088232" cy="3885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A61CBB5-350B-3AA7-65E7-FAD4A77D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" y="3862146"/>
            <a:ext cx="9128787" cy="2447292"/>
          </a:xfrm>
          <a:prstGeom prst="rect">
            <a:avLst/>
          </a:prstGeom>
        </p:spPr>
      </p:pic>
      <p:pic>
        <p:nvPicPr>
          <p:cNvPr id="3" name="Grafika 2" descr="Sound Medium with solid fill">
            <a:hlinkClick r:id="rId4"/>
            <a:extLst>
              <a:ext uri="{FF2B5EF4-FFF2-40B4-BE49-F238E27FC236}">
                <a16:creationId xmlns:a16="http://schemas.microsoft.com/office/drawing/2014/main" id="{F7794945-6492-56DB-4CFB-55FD8266D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9600" y="35718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5562</TotalTime>
  <Words>337</Words>
  <Application>Microsoft Office PowerPoint</Application>
  <PresentationFormat>Prikaz na zaslonu (4:3)</PresentationFormat>
  <Paragraphs>89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1.2 THE ZENEX FAMILY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2024-02-24T19:24:12Z</dcterms:modified>
</cp:coreProperties>
</file>