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91" r:id="rId4"/>
    <p:sldId id="289" r:id="rId5"/>
    <p:sldId id="290" r:id="rId6"/>
    <p:sldId id="292" r:id="rId7"/>
    <p:sldId id="286" r:id="rId8"/>
    <p:sldId id="293" r:id="rId9"/>
    <p:sldId id="287" r:id="rId10"/>
    <p:sldId id="294" r:id="rId11"/>
    <p:sldId id="295" r:id="rId12"/>
    <p:sldId id="288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292CB-1A70-4270-8700-9E304DF12129}" v="774" dt="2024-02-24T19:23:18.044"/>
    <p1510:client id="{9A1AEA23-BBEF-4BBF-99C3-C8419F2B9420}" v="485" dt="2024-02-24T16:08:08.384"/>
    <p1510:client id="{9F5B2E16-EBD3-4275-B53F-A321449510BB}" v="72" dt="2024-02-25T15:12:48.738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F5B2E16-EBD3-4275-B53F-A321449510BB}"/>
    <pc:docChg chg="custSel addSld delSld modSld">
      <pc:chgData name="Mia Savrljuga" userId="29d020ba494f34ac" providerId="LiveId" clId="{9F5B2E16-EBD3-4275-B53F-A321449510BB}" dt="2024-02-25T15:12:52.996" v="569" actId="1076"/>
      <pc:docMkLst>
        <pc:docMk/>
      </pc:docMkLst>
      <pc:sldChg chg="addSp delSp modSp mod">
        <pc:chgData name="Mia Savrljuga" userId="29d020ba494f34ac" providerId="LiveId" clId="{9F5B2E16-EBD3-4275-B53F-A321449510BB}" dt="2024-02-25T08:58:57.258" v="69" actId="1076"/>
        <pc:sldMkLst>
          <pc:docMk/>
          <pc:sldMk cId="0" sldId="256"/>
        </pc:sldMkLst>
        <pc:spChg chg="mod">
          <ac:chgData name="Mia Savrljuga" userId="29d020ba494f34ac" providerId="LiveId" clId="{9F5B2E16-EBD3-4275-B53F-A321449510BB}" dt="2024-02-25T08:57:22.061" v="18" actId="20577"/>
          <ac:spMkLst>
            <pc:docMk/>
            <pc:sldMk cId="0" sldId="256"/>
            <ac:spMk id="2" creationId="{00000000-0000-0000-0000-000000000000}"/>
          </ac:spMkLst>
        </pc:spChg>
        <pc:picChg chg="del">
          <ac:chgData name="Mia Savrljuga" userId="29d020ba494f34ac" providerId="LiveId" clId="{9F5B2E16-EBD3-4275-B53F-A321449510BB}" dt="2024-02-25T08:57:23.776" v="19" actId="478"/>
          <ac:picMkLst>
            <pc:docMk/>
            <pc:sldMk cId="0" sldId="256"/>
            <ac:picMk id="5" creationId="{BE6C4D63-6A81-CB69-DD43-D77F9F98D73A}"/>
          </ac:picMkLst>
        </pc:picChg>
        <pc:picChg chg="add mod">
          <ac:chgData name="Mia Savrljuga" userId="29d020ba494f34ac" providerId="LiveId" clId="{9F5B2E16-EBD3-4275-B53F-A321449510BB}" dt="2024-02-25T08:58:57.258" v="69" actId="1076"/>
          <ac:picMkLst>
            <pc:docMk/>
            <pc:sldMk cId="0" sldId="256"/>
            <ac:picMk id="7" creationId="{DD7BC453-1269-D294-58E9-C4A1BDC6B36D}"/>
          </ac:picMkLst>
        </pc:picChg>
      </pc:sldChg>
      <pc:sldChg chg="del">
        <pc:chgData name="Mia Savrljuga" userId="29d020ba494f34ac" providerId="LiveId" clId="{9F5B2E16-EBD3-4275-B53F-A321449510BB}" dt="2024-02-25T08:57:26.187" v="20" actId="47"/>
        <pc:sldMkLst>
          <pc:docMk/>
          <pc:sldMk cId="1425353104" sldId="284"/>
        </pc:sldMkLst>
      </pc:sldChg>
      <pc:sldChg chg="addSp delSp modSp mod delAnim modAnim">
        <pc:chgData name="Mia Savrljuga" userId="29d020ba494f34ac" providerId="LiveId" clId="{9F5B2E16-EBD3-4275-B53F-A321449510BB}" dt="2024-02-25T09:05:04.075" v="326"/>
        <pc:sldMkLst>
          <pc:docMk/>
          <pc:sldMk cId="3395768129" sldId="285"/>
        </pc:sldMkLst>
        <pc:spChg chg="mod">
          <ac:chgData name="Mia Savrljuga" userId="29d020ba494f34ac" providerId="LiveId" clId="{9F5B2E16-EBD3-4275-B53F-A321449510BB}" dt="2024-02-25T08:57:35.513" v="36" actId="20577"/>
          <ac:spMkLst>
            <pc:docMk/>
            <pc:sldMk cId="3395768129" sldId="285"/>
            <ac:spMk id="5" creationId="{ECDEF329-D783-3A4A-B56D-0AA362B4858A}"/>
          </ac:spMkLst>
        </pc:spChg>
        <pc:spChg chg="add mod">
          <ac:chgData name="Mia Savrljuga" userId="29d020ba494f34ac" providerId="LiveId" clId="{9F5B2E16-EBD3-4275-B53F-A321449510BB}" dt="2024-02-25T09:04:45.367" v="325" actId="1076"/>
          <ac:spMkLst>
            <pc:docMk/>
            <pc:sldMk cId="3395768129" sldId="285"/>
            <ac:spMk id="8" creationId="{AE62A8C5-8EE7-0B8B-CB9D-7AAA9A3185EC}"/>
          </ac:spMkLst>
        </pc:spChg>
        <pc:spChg chg="add del mod ord">
          <ac:chgData name="Mia Savrljuga" userId="29d020ba494f34ac" providerId="LiveId" clId="{9F5B2E16-EBD3-4275-B53F-A321449510BB}" dt="2024-02-25T09:02:02.529" v="90" actId="478"/>
          <ac:spMkLst>
            <pc:docMk/>
            <pc:sldMk cId="3395768129" sldId="285"/>
            <ac:spMk id="19" creationId="{69120EDE-C779-ED31-199D-B0ED6CAE8672}"/>
          </ac:spMkLst>
        </pc:spChg>
        <pc:picChg chg="del">
          <ac:chgData name="Mia Savrljuga" userId="29d020ba494f34ac" providerId="LiveId" clId="{9F5B2E16-EBD3-4275-B53F-A321449510BB}" dt="2024-02-25T08:57:31.089" v="22" actId="478"/>
          <ac:picMkLst>
            <pc:docMk/>
            <pc:sldMk cId="3395768129" sldId="285"/>
            <ac:picMk id="3" creationId="{1329ED3F-A4DF-D8B8-9DA0-F13211009B0D}"/>
          </ac:picMkLst>
        </pc:picChg>
        <pc:picChg chg="add mod modCrop">
          <ac:chgData name="Mia Savrljuga" userId="29d020ba494f34ac" providerId="LiveId" clId="{9F5B2E16-EBD3-4275-B53F-A321449510BB}" dt="2024-02-25T09:01:57.049" v="89" actId="732"/>
          <ac:picMkLst>
            <pc:docMk/>
            <pc:sldMk cId="3395768129" sldId="285"/>
            <ac:picMk id="6" creationId="{8B5AC723-350D-D99B-7518-62A24B3A7263}"/>
          </ac:picMkLst>
        </pc:picChg>
        <pc:picChg chg="del">
          <ac:chgData name="Mia Savrljuga" userId="29d020ba494f34ac" providerId="LiveId" clId="{9F5B2E16-EBD3-4275-B53F-A321449510BB}" dt="2024-02-25T08:57:29.741" v="21" actId="478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modSp add mod modAnim">
        <pc:chgData name="Mia Savrljuga" userId="29d020ba494f34ac" providerId="LiveId" clId="{9F5B2E16-EBD3-4275-B53F-A321449510BB}" dt="2024-02-25T12:01:55.004" v="421" actId="1076"/>
        <pc:sldMkLst>
          <pc:docMk/>
          <pc:sldMk cId="133949248" sldId="286"/>
        </pc:sldMkLst>
        <pc:spChg chg="add mod">
          <ac:chgData name="Mia Savrljuga" userId="29d020ba494f34ac" providerId="LiveId" clId="{9F5B2E16-EBD3-4275-B53F-A321449510BB}" dt="2024-02-25T12:01:25.516" v="406" actId="1076"/>
          <ac:spMkLst>
            <pc:docMk/>
            <pc:sldMk cId="133949248" sldId="286"/>
            <ac:spMk id="6" creationId="{7B95C3B8-196D-C3D9-A6C7-8AEBEF579D32}"/>
          </ac:spMkLst>
        </pc:spChg>
        <pc:spChg chg="add mod">
          <ac:chgData name="Mia Savrljuga" userId="29d020ba494f34ac" providerId="LiveId" clId="{9F5B2E16-EBD3-4275-B53F-A321449510BB}" dt="2024-02-25T12:01:32.392" v="409" actId="1076"/>
          <ac:spMkLst>
            <pc:docMk/>
            <pc:sldMk cId="133949248" sldId="286"/>
            <ac:spMk id="7" creationId="{B6EFAD9E-2B68-1786-DB96-0481CC6EFE07}"/>
          </ac:spMkLst>
        </pc:spChg>
        <pc:spChg chg="add mod">
          <ac:chgData name="Mia Savrljuga" userId="29d020ba494f34ac" providerId="LiveId" clId="{9F5B2E16-EBD3-4275-B53F-A321449510BB}" dt="2024-02-25T12:01:30.040" v="408" actId="1076"/>
          <ac:spMkLst>
            <pc:docMk/>
            <pc:sldMk cId="133949248" sldId="286"/>
            <ac:spMk id="8" creationId="{9D615C5A-78FF-91A9-DE1E-3D9595FC7247}"/>
          </ac:spMkLst>
        </pc:spChg>
        <pc:spChg chg="add mod">
          <ac:chgData name="Mia Savrljuga" userId="29d020ba494f34ac" providerId="LiveId" clId="{9F5B2E16-EBD3-4275-B53F-A321449510BB}" dt="2024-02-25T12:01:36.143" v="411" actId="1076"/>
          <ac:spMkLst>
            <pc:docMk/>
            <pc:sldMk cId="133949248" sldId="286"/>
            <ac:spMk id="9" creationId="{4982A5E2-1338-EA06-F229-FFC7070DD0E9}"/>
          </ac:spMkLst>
        </pc:spChg>
        <pc:spChg chg="add mod">
          <ac:chgData name="Mia Savrljuga" userId="29d020ba494f34ac" providerId="LiveId" clId="{9F5B2E16-EBD3-4275-B53F-A321449510BB}" dt="2024-02-25T12:01:39.396" v="413" actId="1076"/>
          <ac:spMkLst>
            <pc:docMk/>
            <pc:sldMk cId="133949248" sldId="286"/>
            <ac:spMk id="10" creationId="{B784C676-022A-BD56-6220-E6AEEB761C5F}"/>
          </ac:spMkLst>
        </pc:spChg>
        <pc:spChg chg="add mod">
          <ac:chgData name="Mia Savrljuga" userId="29d020ba494f34ac" providerId="LiveId" clId="{9F5B2E16-EBD3-4275-B53F-A321449510BB}" dt="2024-02-25T12:01:42.235" v="415" actId="1076"/>
          <ac:spMkLst>
            <pc:docMk/>
            <pc:sldMk cId="133949248" sldId="286"/>
            <ac:spMk id="11" creationId="{F152962C-FF41-CE9F-32FB-CF6F6DED9516}"/>
          </ac:spMkLst>
        </pc:spChg>
        <pc:spChg chg="add mod">
          <ac:chgData name="Mia Savrljuga" userId="29d020ba494f34ac" providerId="LiveId" clId="{9F5B2E16-EBD3-4275-B53F-A321449510BB}" dt="2024-02-25T12:01:46.602" v="417" actId="1076"/>
          <ac:spMkLst>
            <pc:docMk/>
            <pc:sldMk cId="133949248" sldId="286"/>
            <ac:spMk id="12" creationId="{6CE9C944-3BBA-E9BE-DB4A-4E981C87A69F}"/>
          </ac:spMkLst>
        </pc:spChg>
        <pc:spChg chg="add mod">
          <ac:chgData name="Mia Savrljuga" userId="29d020ba494f34ac" providerId="LiveId" clId="{9F5B2E16-EBD3-4275-B53F-A321449510BB}" dt="2024-02-25T12:01:51.242" v="419" actId="1076"/>
          <ac:spMkLst>
            <pc:docMk/>
            <pc:sldMk cId="133949248" sldId="286"/>
            <ac:spMk id="13" creationId="{08C4A21E-A160-4479-2332-3A8FAFEDE20D}"/>
          </ac:spMkLst>
        </pc:spChg>
        <pc:spChg chg="add mod">
          <ac:chgData name="Mia Savrljuga" userId="29d020ba494f34ac" providerId="LiveId" clId="{9F5B2E16-EBD3-4275-B53F-A321449510BB}" dt="2024-02-25T12:01:55.004" v="421" actId="1076"/>
          <ac:spMkLst>
            <pc:docMk/>
            <pc:sldMk cId="133949248" sldId="286"/>
            <ac:spMk id="14" creationId="{7F1328F1-B582-ECA8-7BA9-FC40FC31ED81}"/>
          </ac:spMkLst>
        </pc:spChg>
        <pc:spChg chg="mod ord">
          <ac:chgData name="Mia Savrljuga" userId="29d020ba494f34ac" providerId="LiveId" clId="{9F5B2E16-EBD3-4275-B53F-A321449510BB}" dt="2024-02-25T12:01:19.002" v="402" actId="14100"/>
          <ac:spMkLst>
            <pc:docMk/>
            <pc:sldMk cId="133949248" sldId="286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1:11.354" v="400" actId="1076"/>
          <ac:picMkLst>
            <pc:docMk/>
            <pc:sldMk cId="133949248" sldId="286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38.710" v="37" actId="47"/>
        <pc:sldMkLst>
          <pc:docMk/>
          <pc:sldMk cId="1106541135" sldId="286"/>
        </pc:sldMkLst>
      </pc:sldChg>
      <pc:sldChg chg="del">
        <pc:chgData name="Mia Savrljuga" userId="29d020ba494f34ac" providerId="LiveId" clId="{9F5B2E16-EBD3-4275-B53F-A321449510BB}" dt="2024-02-25T08:57:39.567" v="38" actId="47"/>
        <pc:sldMkLst>
          <pc:docMk/>
          <pc:sldMk cId="3474468038" sldId="287"/>
        </pc:sldMkLst>
      </pc:sldChg>
      <pc:sldChg chg="addSp delSp modSp add mod delAnim">
        <pc:chgData name="Mia Savrljuga" userId="29d020ba494f34ac" providerId="LiveId" clId="{9F5B2E16-EBD3-4275-B53F-A321449510BB}" dt="2024-02-25T12:05:08.676" v="466"/>
        <pc:sldMkLst>
          <pc:docMk/>
          <pc:sldMk cId="4092762567" sldId="287"/>
        </pc:sldMkLst>
        <pc:spChg chg="add mod">
          <ac:chgData name="Mia Savrljuga" userId="29d020ba494f34ac" providerId="LiveId" clId="{9F5B2E16-EBD3-4275-B53F-A321449510BB}" dt="2024-02-25T12:04:40.471" v="462" actId="208"/>
          <ac:spMkLst>
            <pc:docMk/>
            <pc:sldMk cId="4092762567" sldId="287"/>
            <ac:spMk id="6" creationId="{C6E350AA-FEDA-A1C8-DA13-9FB6FC701D96}"/>
          </ac:spMkLst>
        </pc:spChg>
        <pc:spChg chg="del mod ord">
          <ac:chgData name="Mia Savrljuga" userId="29d020ba494f34ac" providerId="LiveId" clId="{9F5B2E16-EBD3-4275-B53F-A321449510BB}" dt="2024-02-25T12:04:42.331" v="463" actId="478"/>
          <ac:spMkLst>
            <pc:docMk/>
            <pc:sldMk cId="4092762567" sldId="287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2:04:05.676" v="456" actId="14100"/>
          <ac:picMkLst>
            <pc:docMk/>
            <pc:sldMk cId="4092762567" sldId="287"/>
            <ac:picMk id="3" creationId="{4025636D-DFDE-096A-A632-2560B5DD4F05}"/>
          </ac:picMkLst>
        </pc:picChg>
        <pc:picChg chg="add mod">
          <ac:chgData name="Mia Savrljuga" userId="29d020ba494f34ac" providerId="LiveId" clId="{9F5B2E16-EBD3-4275-B53F-A321449510BB}" dt="2024-02-25T12:05:08.676" v="466"/>
          <ac:picMkLst>
            <pc:docMk/>
            <pc:sldMk cId="4092762567" sldId="287"/>
            <ac:picMk id="8" creationId="{433F5BA8-44FA-1173-8868-D1E40B7513D3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09:57.111" v="525" actId="478"/>
        <pc:sldMkLst>
          <pc:docMk/>
          <pc:sldMk cId="1183697083" sldId="288"/>
        </pc:sldMkLst>
        <pc:spChg chg="add del mod">
          <ac:chgData name="Mia Savrljuga" userId="29d020ba494f34ac" providerId="LiveId" clId="{9F5B2E16-EBD3-4275-B53F-A321449510BB}" dt="2024-02-25T15:09:57.111" v="525" actId="478"/>
          <ac:spMkLst>
            <pc:docMk/>
            <pc:sldMk cId="1183697083" sldId="288"/>
            <ac:spMk id="6" creationId="{429EED8D-30A2-774E-2994-87AE3266CD58}"/>
          </ac:spMkLst>
        </pc:spChg>
        <pc:spChg chg="add mod">
          <ac:chgData name="Mia Savrljuga" userId="29d020ba494f34ac" providerId="LiveId" clId="{9F5B2E16-EBD3-4275-B53F-A321449510BB}" dt="2024-02-25T15:09:55.428" v="524" actId="1076"/>
          <ac:spMkLst>
            <pc:docMk/>
            <pc:sldMk cId="1183697083" sldId="288"/>
            <ac:spMk id="7" creationId="{DB3FF888-8F39-7DB4-4D3E-325AC71EAEFF}"/>
          </ac:spMkLst>
        </pc:spChg>
        <pc:spChg chg="add mod">
          <ac:chgData name="Mia Savrljuga" userId="29d020ba494f34ac" providerId="LiveId" clId="{9F5B2E16-EBD3-4275-B53F-A321449510BB}" dt="2024-02-25T15:09:52.501" v="523" actId="1076"/>
          <ac:spMkLst>
            <pc:docMk/>
            <pc:sldMk cId="1183697083" sldId="288"/>
            <ac:spMk id="8" creationId="{E12067F1-AD80-9D6F-3C9C-5DA623E685F3}"/>
          </ac:spMkLst>
        </pc:spChg>
        <pc:spChg chg="add mod">
          <ac:chgData name="Mia Savrljuga" userId="29d020ba494f34ac" providerId="LiveId" clId="{9F5B2E16-EBD3-4275-B53F-A321449510BB}" dt="2024-02-25T15:09:50.270" v="522" actId="1076"/>
          <ac:spMkLst>
            <pc:docMk/>
            <pc:sldMk cId="1183697083" sldId="288"/>
            <ac:spMk id="9" creationId="{19D55DBB-9D78-36C6-0273-4F4A631A04AE}"/>
          </ac:spMkLst>
        </pc:spChg>
        <pc:spChg chg="add mod">
          <ac:chgData name="Mia Savrljuga" userId="29d020ba494f34ac" providerId="LiveId" clId="{9F5B2E16-EBD3-4275-B53F-A321449510BB}" dt="2024-02-25T15:09:47.004" v="521" actId="1076"/>
          <ac:spMkLst>
            <pc:docMk/>
            <pc:sldMk cId="1183697083" sldId="288"/>
            <ac:spMk id="10" creationId="{F971B0D9-21DF-9CAC-1320-B5E211E84D96}"/>
          </ac:spMkLst>
        </pc:spChg>
        <pc:spChg chg="add mod">
          <ac:chgData name="Mia Savrljuga" userId="29d020ba494f34ac" providerId="LiveId" clId="{9F5B2E16-EBD3-4275-B53F-A321449510BB}" dt="2024-02-25T15:09:44.071" v="520" actId="1076"/>
          <ac:spMkLst>
            <pc:docMk/>
            <pc:sldMk cId="1183697083" sldId="288"/>
            <ac:spMk id="11" creationId="{1F247C8A-50A8-2374-A67D-1B1CC0FDE916}"/>
          </ac:spMkLst>
        </pc:spChg>
        <pc:spChg chg="mod ord">
          <ac:chgData name="Mia Savrljuga" userId="29d020ba494f34ac" providerId="LiveId" clId="{9F5B2E16-EBD3-4275-B53F-A321449510BB}" dt="2024-02-25T15:09:36.200" v="513" actId="14100"/>
          <ac:spMkLst>
            <pc:docMk/>
            <pc:sldMk cId="1183697083" sldId="288"/>
            <ac:spMk id="19" creationId="{69120EDE-C779-ED31-199D-B0ED6CAE8672}"/>
          </ac:spMkLst>
        </pc:spChg>
        <pc:picChg chg="add mod modCrop">
          <ac:chgData name="Mia Savrljuga" userId="29d020ba494f34ac" providerId="LiveId" clId="{9F5B2E16-EBD3-4275-B53F-A321449510BB}" dt="2024-02-25T15:09:30.652" v="511" actId="1076"/>
          <ac:picMkLst>
            <pc:docMk/>
            <pc:sldMk cId="1183697083" sldId="288"/>
            <ac:picMk id="3" creationId="{5EB2A234-FC2E-53BE-79F8-A5E8F2F26B3E}"/>
          </ac:picMkLst>
        </pc:picChg>
      </pc:sldChg>
      <pc:sldChg chg="del">
        <pc:chgData name="Mia Savrljuga" userId="29d020ba494f34ac" providerId="LiveId" clId="{9F5B2E16-EBD3-4275-B53F-A321449510BB}" dt="2024-02-25T08:57:48.348" v="48" actId="47"/>
        <pc:sldMkLst>
          <pc:docMk/>
          <pc:sldMk cId="3301841965" sldId="288"/>
        </pc:sldMkLst>
      </pc:sldChg>
      <pc:sldChg chg="del">
        <pc:chgData name="Mia Savrljuga" userId="29d020ba494f34ac" providerId="LiveId" clId="{9F5B2E16-EBD3-4275-B53F-A321449510BB}" dt="2024-02-25T08:57:48.935" v="49" actId="47"/>
        <pc:sldMkLst>
          <pc:docMk/>
          <pc:sldMk cId="1939565503" sldId="289"/>
        </pc:sldMkLst>
      </pc:sldChg>
      <pc:sldChg chg="addSp modSp add mod modAnim">
        <pc:chgData name="Mia Savrljuga" userId="29d020ba494f34ac" providerId="LiveId" clId="{9F5B2E16-EBD3-4275-B53F-A321449510BB}" dt="2024-02-25T11:56:51.567" v="355" actId="1076"/>
        <pc:sldMkLst>
          <pc:docMk/>
          <pc:sldMk cId="2366752634" sldId="289"/>
        </pc:sldMkLst>
        <pc:spChg chg="add mod">
          <ac:chgData name="Mia Savrljuga" userId="29d020ba494f34ac" providerId="LiveId" clId="{9F5B2E16-EBD3-4275-B53F-A321449510BB}" dt="2024-02-25T11:56:51.567" v="355" actId="1076"/>
          <ac:spMkLst>
            <pc:docMk/>
            <pc:sldMk cId="2366752634" sldId="289"/>
            <ac:spMk id="2" creationId="{615C3380-86BC-A605-78E1-EE5CF4A0AE06}"/>
          </ac:spMkLst>
        </pc:spChg>
        <pc:spChg chg="add mod">
          <ac:chgData name="Mia Savrljuga" userId="29d020ba494f34ac" providerId="LiveId" clId="{9F5B2E16-EBD3-4275-B53F-A321449510BB}" dt="2024-02-25T11:56:46.190" v="354" actId="1076"/>
          <ac:spMkLst>
            <pc:docMk/>
            <pc:sldMk cId="2366752634" sldId="289"/>
            <ac:spMk id="3" creationId="{96CD2C81-AAFC-6F41-C1FE-E5AFE38471C4}"/>
          </ac:spMkLst>
        </pc:spChg>
        <pc:spChg chg="add mod">
          <ac:chgData name="Mia Savrljuga" userId="29d020ba494f34ac" providerId="LiveId" clId="{9F5B2E16-EBD3-4275-B53F-A321449510BB}" dt="2024-02-25T11:56:42.333" v="353" actId="1076"/>
          <ac:spMkLst>
            <pc:docMk/>
            <pc:sldMk cId="2366752634" sldId="289"/>
            <ac:spMk id="7" creationId="{77692B1B-B5D6-6271-68A0-0B062C94C62E}"/>
          </ac:spMkLst>
        </pc:spChg>
        <pc:spChg chg="add mod">
          <ac:chgData name="Mia Savrljuga" userId="29d020ba494f34ac" providerId="LiveId" clId="{9F5B2E16-EBD3-4275-B53F-A321449510BB}" dt="2024-02-25T11:56:37.288" v="352" actId="1076"/>
          <ac:spMkLst>
            <pc:docMk/>
            <pc:sldMk cId="2366752634" sldId="289"/>
            <ac:spMk id="8" creationId="{E29FB23C-CDF2-E357-83A5-E770E6670BAB}"/>
          </ac:spMkLst>
        </pc:spChg>
        <pc:spChg chg="add mod">
          <ac:chgData name="Mia Savrljuga" userId="29d020ba494f34ac" providerId="LiveId" clId="{9F5B2E16-EBD3-4275-B53F-A321449510BB}" dt="2024-02-25T11:56:33.168" v="351" actId="1076"/>
          <ac:spMkLst>
            <pc:docMk/>
            <pc:sldMk cId="2366752634" sldId="289"/>
            <ac:spMk id="9" creationId="{C8234540-01A2-A273-461E-43D3FE251DAA}"/>
          </ac:spMkLst>
        </pc:spChg>
        <pc:spChg chg="add mod">
          <ac:chgData name="Mia Savrljuga" userId="29d020ba494f34ac" providerId="LiveId" clId="{9F5B2E16-EBD3-4275-B53F-A321449510BB}" dt="2024-02-25T11:56:25.298" v="350" actId="208"/>
          <ac:spMkLst>
            <pc:docMk/>
            <pc:sldMk cId="2366752634" sldId="289"/>
            <ac:spMk id="10" creationId="{657C0755-C5A8-0A0B-0609-4325EC38C082}"/>
          </ac:spMkLst>
        </pc:spChg>
        <pc:spChg chg="mod ord">
          <ac:chgData name="Mia Savrljuga" userId="29d020ba494f34ac" providerId="LiveId" clId="{9F5B2E16-EBD3-4275-B53F-A321449510BB}" dt="2024-02-25T11:56:11.120" v="342" actId="1076"/>
          <ac:spMkLst>
            <pc:docMk/>
            <pc:sldMk cId="2366752634" sldId="289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1:55:58.648" v="340" actId="14100"/>
          <ac:picMkLst>
            <pc:docMk/>
            <pc:sldMk cId="2366752634" sldId="289"/>
            <ac:picMk id="6" creationId="{8B5AC723-350D-D99B-7518-62A24B3A7263}"/>
          </ac:picMkLst>
        </pc:picChg>
      </pc:sldChg>
      <pc:sldChg chg="addSp delSp modSp add mod delAnim">
        <pc:chgData name="Mia Savrljuga" userId="29d020ba494f34ac" providerId="LiveId" clId="{9F5B2E16-EBD3-4275-B53F-A321449510BB}" dt="2024-02-25T11:58:28.562" v="367" actId="14100"/>
        <pc:sldMkLst>
          <pc:docMk/>
          <pc:sldMk cId="819663517" sldId="290"/>
        </pc:sldMkLst>
        <pc:spChg chg="del mod">
          <ac:chgData name="Mia Savrljuga" userId="29d020ba494f34ac" providerId="LiveId" clId="{9F5B2E16-EBD3-4275-B53F-A321449510BB}" dt="2024-02-25T11:57:01.074" v="357" actId="478"/>
          <ac:spMkLst>
            <pc:docMk/>
            <pc:sldMk cId="819663517" sldId="290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8:28.562" v="367" actId="14100"/>
          <ac:picMkLst>
            <pc:docMk/>
            <pc:sldMk cId="819663517" sldId="290"/>
            <ac:picMk id="3" creationId="{6082B13B-B655-E879-A57E-941436978853}"/>
          </ac:picMkLst>
        </pc:picChg>
        <pc:picChg chg="mod modCrop">
          <ac:chgData name="Mia Savrljuga" userId="29d020ba494f34ac" providerId="LiveId" clId="{9F5B2E16-EBD3-4275-B53F-A321449510BB}" dt="2024-02-25T11:57:47.071" v="362" actId="14100"/>
          <ac:picMkLst>
            <pc:docMk/>
            <pc:sldMk cId="819663517" sldId="290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40.252" v="39" actId="47"/>
        <pc:sldMkLst>
          <pc:docMk/>
          <pc:sldMk cId="1190810063" sldId="290"/>
        </pc:sldMkLst>
      </pc:sldChg>
      <pc:sldChg chg="addSp delSp modSp add mod delAnim">
        <pc:chgData name="Mia Savrljuga" userId="29d020ba494f34ac" providerId="LiveId" clId="{9F5B2E16-EBD3-4275-B53F-A321449510BB}" dt="2024-02-25T11:55:21.911" v="334"/>
        <pc:sldMkLst>
          <pc:docMk/>
          <pc:sldMk cId="2871783633" sldId="291"/>
        </pc:sldMkLst>
        <pc:spChg chg="del mod">
          <ac:chgData name="Mia Savrljuga" userId="29d020ba494f34ac" providerId="LiveId" clId="{9F5B2E16-EBD3-4275-B53F-A321449510BB}" dt="2024-02-25T09:05:18.195" v="328" actId="478"/>
          <ac:spMkLst>
            <pc:docMk/>
            <pc:sldMk cId="2871783633" sldId="291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1:55:21.911" v="334"/>
          <ac:picMkLst>
            <pc:docMk/>
            <pc:sldMk cId="2871783633" sldId="291"/>
            <ac:picMk id="3" creationId="{0146BB53-C1EE-6B47-3F70-263B98D9817B}"/>
          </ac:picMkLst>
        </pc:picChg>
        <pc:picChg chg="mod">
          <ac:chgData name="Mia Savrljuga" userId="29d020ba494f34ac" providerId="LiveId" clId="{9F5B2E16-EBD3-4275-B53F-A321449510BB}" dt="2024-02-25T09:05:41.866" v="331" actId="1076"/>
          <ac:picMkLst>
            <pc:docMk/>
            <pc:sldMk cId="2871783633" sldId="291"/>
            <ac:picMk id="6" creationId="{8B5AC723-350D-D99B-7518-62A24B3A7263}"/>
          </ac:picMkLst>
        </pc:picChg>
      </pc:sldChg>
      <pc:sldChg chg="del">
        <pc:chgData name="Mia Savrljuga" userId="29d020ba494f34ac" providerId="LiveId" clId="{9F5B2E16-EBD3-4275-B53F-A321449510BB}" dt="2024-02-25T08:57:50.650" v="52" actId="47"/>
        <pc:sldMkLst>
          <pc:docMk/>
          <pc:sldMk cId="4227039382" sldId="291"/>
        </pc:sldMkLst>
      </pc:sldChg>
      <pc:sldChg chg="addSp modSp add mod modAnim">
        <pc:chgData name="Mia Savrljuga" userId="29d020ba494f34ac" providerId="LiveId" clId="{9F5B2E16-EBD3-4275-B53F-A321449510BB}" dt="2024-02-25T12:00:13.920" v="392" actId="14100"/>
        <pc:sldMkLst>
          <pc:docMk/>
          <pc:sldMk cId="250174436" sldId="292"/>
        </pc:sldMkLst>
        <pc:spChg chg="add mod">
          <ac:chgData name="Mia Savrljuga" userId="29d020ba494f34ac" providerId="LiveId" clId="{9F5B2E16-EBD3-4275-B53F-A321449510BB}" dt="2024-02-25T11:59:23.579" v="376" actId="14100"/>
          <ac:spMkLst>
            <pc:docMk/>
            <pc:sldMk cId="250174436" sldId="292"/>
            <ac:spMk id="2" creationId="{C32BAE99-1538-6E4F-7D3A-34ECCC7D1371}"/>
          </ac:spMkLst>
        </pc:spChg>
        <pc:spChg chg="add mod">
          <ac:chgData name="Mia Savrljuga" userId="29d020ba494f34ac" providerId="LiveId" clId="{9F5B2E16-EBD3-4275-B53F-A321449510BB}" dt="2024-02-25T11:59:43.064" v="386" actId="1076"/>
          <ac:spMkLst>
            <pc:docMk/>
            <pc:sldMk cId="250174436" sldId="292"/>
            <ac:spMk id="3" creationId="{F86CF4FC-37DB-7F0D-6D42-F4F75A87DAB4}"/>
          </ac:spMkLst>
        </pc:spChg>
        <pc:spChg chg="add mod">
          <ac:chgData name="Mia Savrljuga" userId="29d020ba494f34ac" providerId="LiveId" clId="{9F5B2E16-EBD3-4275-B53F-A321449510BB}" dt="2024-02-25T11:59:39.259" v="385" actId="1076"/>
          <ac:spMkLst>
            <pc:docMk/>
            <pc:sldMk cId="250174436" sldId="292"/>
            <ac:spMk id="7" creationId="{7D79B5FE-617F-DE08-A482-4344C5EBC021}"/>
          </ac:spMkLst>
        </pc:spChg>
        <pc:spChg chg="add mod">
          <ac:chgData name="Mia Savrljuga" userId="29d020ba494f34ac" providerId="LiveId" clId="{9F5B2E16-EBD3-4275-B53F-A321449510BB}" dt="2024-02-25T11:59:35.959" v="384" actId="1076"/>
          <ac:spMkLst>
            <pc:docMk/>
            <pc:sldMk cId="250174436" sldId="292"/>
            <ac:spMk id="8" creationId="{86A51CAB-C7A5-117D-B482-D86FE18CB205}"/>
          </ac:spMkLst>
        </pc:spChg>
        <pc:spChg chg="add mod">
          <ac:chgData name="Mia Savrljuga" userId="29d020ba494f34ac" providerId="LiveId" clId="{9F5B2E16-EBD3-4275-B53F-A321449510BB}" dt="2024-02-25T11:59:33.032" v="383" actId="1076"/>
          <ac:spMkLst>
            <pc:docMk/>
            <pc:sldMk cId="250174436" sldId="292"/>
            <ac:spMk id="9" creationId="{A43270CD-4187-E2E2-6EBE-AC85A7268652}"/>
          </ac:spMkLst>
        </pc:spChg>
        <pc:spChg chg="add mod">
          <ac:chgData name="Mia Savrljuga" userId="29d020ba494f34ac" providerId="LiveId" clId="{9F5B2E16-EBD3-4275-B53F-A321449510BB}" dt="2024-02-25T11:59:30.130" v="382" actId="1076"/>
          <ac:spMkLst>
            <pc:docMk/>
            <pc:sldMk cId="250174436" sldId="292"/>
            <ac:spMk id="10" creationId="{B84FEB9C-5EA6-CA78-256D-E0C657F07F96}"/>
          </ac:spMkLst>
        </pc:spChg>
        <pc:picChg chg="mod modCrop">
          <ac:chgData name="Mia Savrljuga" userId="29d020ba494f34ac" providerId="LiveId" clId="{9F5B2E16-EBD3-4275-B53F-A321449510BB}" dt="2024-02-25T11:58:57.319" v="371" actId="1076"/>
          <ac:picMkLst>
            <pc:docMk/>
            <pc:sldMk cId="250174436" sldId="292"/>
            <ac:picMk id="6" creationId="{8B5AC723-350D-D99B-7518-62A24B3A7263}"/>
          </ac:picMkLst>
        </pc:picChg>
        <pc:picChg chg="add mod modCrop">
          <ac:chgData name="Mia Savrljuga" userId="29d020ba494f34ac" providerId="LiveId" clId="{9F5B2E16-EBD3-4275-B53F-A321449510BB}" dt="2024-02-25T12:00:13.920" v="392" actId="14100"/>
          <ac:picMkLst>
            <pc:docMk/>
            <pc:sldMk cId="250174436" sldId="292"/>
            <ac:picMk id="11" creationId="{CD0E9855-87AD-AD57-6212-FDBFA971A9FD}"/>
          </ac:picMkLst>
        </pc:picChg>
      </pc:sldChg>
      <pc:sldChg chg="del">
        <pc:chgData name="Mia Savrljuga" userId="29d020ba494f34ac" providerId="LiveId" clId="{9F5B2E16-EBD3-4275-B53F-A321449510BB}" dt="2024-02-25T08:57:49.464" v="50" actId="47"/>
        <pc:sldMkLst>
          <pc:docMk/>
          <pc:sldMk cId="2001604997" sldId="292"/>
        </pc:sldMkLst>
      </pc:sldChg>
      <pc:sldChg chg="addSp delSp modSp add mod delAnim modAnim">
        <pc:chgData name="Mia Savrljuga" userId="29d020ba494f34ac" providerId="LiveId" clId="{9F5B2E16-EBD3-4275-B53F-A321449510BB}" dt="2024-02-25T12:03:02.349" v="447" actId="1076"/>
        <pc:sldMkLst>
          <pc:docMk/>
          <pc:sldMk cId="282334154" sldId="293"/>
        </pc:sldMkLst>
        <pc:spChg chg="add del mod">
          <ac:chgData name="Mia Savrljuga" userId="29d020ba494f34ac" providerId="LiveId" clId="{9F5B2E16-EBD3-4275-B53F-A321449510BB}" dt="2024-02-25T12:02:57.051" v="446" actId="478"/>
          <ac:spMkLst>
            <pc:docMk/>
            <pc:sldMk cId="282334154" sldId="293"/>
            <ac:spMk id="2" creationId="{CB0AED20-AD55-2712-E5BE-603893CFD8B5}"/>
          </ac:spMkLst>
        </pc:spChg>
        <pc:spChg chg="add mod">
          <ac:chgData name="Mia Savrljuga" userId="29d020ba494f34ac" providerId="LiveId" clId="{9F5B2E16-EBD3-4275-B53F-A321449510BB}" dt="2024-02-25T12:03:02.349" v="447" actId="1076"/>
          <ac:spMkLst>
            <pc:docMk/>
            <pc:sldMk cId="282334154" sldId="293"/>
            <ac:spMk id="6" creationId="{2063D1DD-4EB1-5DC4-AD9A-292CB527A537}"/>
          </ac:spMkLst>
        </pc:spChg>
        <pc:spChg chg="add mod">
          <ac:chgData name="Mia Savrljuga" userId="29d020ba494f34ac" providerId="LiveId" clId="{9F5B2E16-EBD3-4275-B53F-A321449510BB}" dt="2024-02-25T12:02:52.713" v="444" actId="1076"/>
          <ac:spMkLst>
            <pc:docMk/>
            <pc:sldMk cId="282334154" sldId="293"/>
            <ac:spMk id="7" creationId="{AFD9EC04-3030-BED4-F939-CA2E8BA792F3}"/>
          </ac:spMkLst>
        </pc:spChg>
        <pc:spChg chg="add mod">
          <ac:chgData name="Mia Savrljuga" userId="29d020ba494f34ac" providerId="LiveId" clId="{9F5B2E16-EBD3-4275-B53F-A321449510BB}" dt="2024-02-25T12:02:49.742" v="443" actId="1076"/>
          <ac:spMkLst>
            <pc:docMk/>
            <pc:sldMk cId="282334154" sldId="293"/>
            <ac:spMk id="8" creationId="{C8F8641C-F417-7CF7-D136-B3A06B2CF43F}"/>
          </ac:spMkLst>
        </pc:spChg>
        <pc:spChg chg="add mod">
          <ac:chgData name="Mia Savrljuga" userId="29d020ba494f34ac" providerId="LiveId" clId="{9F5B2E16-EBD3-4275-B53F-A321449510BB}" dt="2024-02-25T12:02:46.494" v="442" actId="14100"/>
          <ac:spMkLst>
            <pc:docMk/>
            <pc:sldMk cId="282334154" sldId="293"/>
            <ac:spMk id="9" creationId="{C1AB2339-C40B-F9A4-F562-4AE2DB90C700}"/>
          </ac:spMkLst>
        </pc:spChg>
        <pc:spChg chg="mod ord">
          <ac:chgData name="Mia Savrljuga" userId="29d020ba494f34ac" providerId="LiveId" clId="{9F5B2E16-EBD3-4275-B53F-A321449510BB}" dt="2024-02-25T12:02:37.602" v="435" actId="1076"/>
          <ac:spMkLst>
            <pc:docMk/>
            <pc:sldMk cId="282334154" sldId="293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02:27.999" v="432" actId="14100"/>
          <ac:picMkLst>
            <pc:docMk/>
            <pc:sldMk cId="282334154" sldId="293"/>
            <ac:picMk id="3" creationId="{3BC2CEE2-5046-D019-9DA7-5F0A5620B332}"/>
          </ac:picMkLst>
        </pc:picChg>
      </pc:sldChg>
      <pc:sldChg chg="del">
        <pc:chgData name="Mia Savrljuga" userId="29d020ba494f34ac" providerId="LiveId" clId="{9F5B2E16-EBD3-4275-B53F-A321449510BB}" dt="2024-02-25T08:57:45.394" v="42" actId="47"/>
        <pc:sldMkLst>
          <pc:docMk/>
          <pc:sldMk cId="1382827177" sldId="293"/>
        </pc:sldMkLst>
      </pc:sldChg>
      <pc:sldChg chg="del">
        <pc:chgData name="Mia Savrljuga" userId="29d020ba494f34ac" providerId="LiveId" clId="{9F5B2E16-EBD3-4275-B53F-A321449510BB}" dt="2024-02-25T08:57:40.864" v="40" actId="47"/>
        <pc:sldMkLst>
          <pc:docMk/>
          <pc:sldMk cId="1552173346" sldId="294"/>
        </pc:sldMkLst>
      </pc:sldChg>
      <pc:sldChg chg="addSp delSp modSp add mod delAnim">
        <pc:chgData name="Mia Savrljuga" userId="29d020ba494f34ac" providerId="LiveId" clId="{9F5B2E16-EBD3-4275-B53F-A321449510BB}" dt="2024-02-25T12:06:04.486" v="478" actId="14100"/>
        <pc:sldMkLst>
          <pc:docMk/>
          <pc:sldMk cId="3351536396" sldId="294"/>
        </pc:sldMkLst>
        <pc:spChg chg="del">
          <ac:chgData name="Mia Savrljuga" userId="29d020ba494f34ac" providerId="LiveId" clId="{9F5B2E16-EBD3-4275-B53F-A321449510BB}" dt="2024-02-25T12:05:15.134" v="467" actId="478"/>
          <ac:spMkLst>
            <pc:docMk/>
            <pc:sldMk cId="3351536396" sldId="294"/>
            <ac:spMk id="19" creationId="{69120EDE-C779-ED31-199D-B0ED6CAE8672}"/>
          </ac:spMkLst>
        </pc:spChg>
        <pc:picChg chg="add mod">
          <ac:chgData name="Mia Savrljuga" userId="29d020ba494f34ac" providerId="LiveId" clId="{9F5B2E16-EBD3-4275-B53F-A321449510BB}" dt="2024-02-25T12:06:04.486" v="478" actId="14100"/>
          <ac:picMkLst>
            <pc:docMk/>
            <pc:sldMk cId="3351536396" sldId="294"/>
            <ac:picMk id="2" creationId="{9EAFDC66-0497-44E9-A2FE-99D41AAC3409}"/>
          </ac:picMkLst>
        </pc:picChg>
        <pc:picChg chg="mod modCrop">
          <ac:chgData name="Mia Savrljuga" userId="29d020ba494f34ac" providerId="LiveId" clId="{9F5B2E16-EBD3-4275-B53F-A321449510BB}" dt="2024-02-25T12:05:39.780" v="473" actId="14100"/>
          <ac:picMkLst>
            <pc:docMk/>
            <pc:sldMk cId="3351536396" sldId="294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4.747" v="41" actId="47"/>
        <pc:sldMkLst>
          <pc:docMk/>
          <pc:sldMk cId="1279072236" sldId="295"/>
        </pc:sldMkLst>
      </pc:sldChg>
      <pc:sldChg chg="addSp modSp add mod modAnim">
        <pc:chgData name="Mia Savrljuga" userId="29d020ba494f34ac" providerId="LiveId" clId="{9F5B2E16-EBD3-4275-B53F-A321449510BB}" dt="2024-02-25T12:14:32.426" v="503" actId="14100"/>
        <pc:sldMkLst>
          <pc:docMk/>
          <pc:sldMk cId="3403325531" sldId="295"/>
        </pc:sldMkLst>
        <pc:spChg chg="add mod">
          <ac:chgData name="Mia Savrljuga" userId="29d020ba494f34ac" providerId="LiveId" clId="{9F5B2E16-EBD3-4275-B53F-A321449510BB}" dt="2024-02-25T12:14:25.971" v="500" actId="1076"/>
          <ac:spMkLst>
            <pc:docMk/>
            <pc:sldMk cId="3403325531" sldId="295"/>
            <ac:spMk id="2" creationId="{C5D2542F-AE69-4827-E217-14504F8BCF3D}"/>
          </ac:spMkLst>
        </pc:spChg>
        <pc:spChg chg="add mod">
          <ac:chgData name="Mia Savrljuga" userId="29d020ba494f34ac" providerId="LiveId" clId="{9F5B2E16-EBD3-4275-B53F-A321449510BB}" dt="2024-02-25T12:14:23.419" v="499" actId="1076"/>
          <ac:spMkLst>
            <pc:docMk/>
            <pc:sldMk cId="3403325531" sldId="295"/>
            <ac:spMk id="6" creationId="{EC620D64-9E7D-2241-FCDA-A30A572E6FA2}"/>
          </ac:spMkLst>
        </pc:spChg>
        <pc:spChg chg="add mod">
          <ac:chgData name="Mia Savrljuga" userId="29d020ba494f34ac" providerId="LiveId" clId="{9F5B2E16-EBD3-4275-B53F-A321449510BB}" dt="2024-02-25T12:14:20.558" v="498" actId="1076"/>
          <ac:spMkLst>
            <pc:docMk/>
            <pc:sldMk cId="3403325531" sldId="295"/>
            <ac:spMk id="7" creationId="{1AA2F000-6F10-110D-90E3-E27B0458959D}"/>
          </ac:spMkLst>
        </pc:spChg>
        <pc:spChg chg="add mod">
          <ac:chgData name="Mia Savrljuga" userId="29d020ba494f34ac" providerId="LiveId" clId="{9F5B2E16-EBD3-4275-B53F-A321449510BB}" dt="2024-02-25T12:14:18.011" v="497" actId="1076"/>
          <ac:spMkLst>
            <pc:docMk/>
            <pc:sldMk cId="3403325531" sldId="295"/>
            <ac:spMk id="8" creationId="{590DC391-3B66-B06A-C505-2C1BA3C0461B}"/>
          </ac:spMkLst>
        </pc:spChg>
        <pc:spChg chg="add mod">
          <ac:chgData name="Mia Savrljuga" userId="29d020ba494f34ac" providerId="LiveId" clId="{9F5B2E16-EBD3-4275-B53F-A321449510BB}" dt="2024-02-25T12:14:15.286" v="496" actId="1076"/>
          <ac:spMkLst>
            <pc:docMk/>
            <pc:sldMk cId="3403325531" sldId="295"/>
            <ac:spMk id="9" creationId="{33AC29EC-DAA9-6DE3-554B-FC473A4BDB6B}"/>
          </ac:spMkLst>
        </pc:spChg>
        <pc:spChg chg="add mod">
          <ac:chgData name="Mia Savrljuga" userId="29d020ba494f34ac" providerId="LiveId" clId="{9F5B2E16-EBD3-4275-B53F-A321449510BB}" dt="2024-02-25T12:14:32.426" v="503" actId="14100"/>
          <ac:spMkLst>
            <pc:docMk/>
            <pc:sldMk cId="3403325531" sldId="295"/>
            <ac:spMk id="10" creationId="{25DFE133-306D-89A5-485E-2681E29F4B5D}"/>
          </ac:spMkLst>
        </pc:spChg>
        <pc:spChg chg="mod ord">
          <ac:chgData name="Mia Savrljuga" userId="29d020ba494f34ac" providerId="LiveId" clId="{9F5B2E16-EBD3-4275-B53F-A321449510BB}" dt="2024-02-25T12:14:09.919" v="490" actId="14100"/>
          <ac:spMkLst>
            <pc:docMk/>
            <pc:sldMk cId="3403325531" sldId="295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2:13:58.181" v="487" actId="1076"/>
          <ac:picMkLst>
            <pc:docMk/>
            <pc:sldMk cId="3403325531" sldId="295"/>
            <ac:picMk id="3" creationId="{4025636D-DFDE-096A-A632-2560B5DD4F05}"/>
          </ac:picMkLst>
        </pc:picChg>
      </pc:sldChg>
      <pc:sldChg chg="del">
        <pc:chgData name="Mia Savrljuga" userId="29d020ba494f34ac" providerId="LiveId" clId="{9F5B2E16-EBD3-4275-B53F-A321449510BB}" dt="2024-02-25T08:57:45.851" v="43" actId="47"/>
        <pc:sldMkLst>
          <pc:docMk/>
          <pc:sldMk cId="1762099733" sldId="296"/>
        </pc:sldMkLst>
      </pc:sldChg>
      <pc:sldChg chg="addSp modSp add mod modAnim">
        <pc:chgData name="Mia Savrljuga" userId="29d020ba494f34ac" providerId="LiveId" clId="{9F5B2E16-EBD3-4275-B53F-A321449510BB}" dt="2024-02-25T15:11:38.332" v="559" actId="1076"/>
        <pc:sldMkLst>
          <pc:docMk/>
          <pc:sldMk cId="2588306977" sldId="296"/>
        </pc:sldMkLst>
        <pc:spChg chg="add mod">
          <ac:chgData name="Mia Savrljuga" userId="29d020ba494f34ac" providerId="LiveId" clId="{9F5B2E16-EBD3-4275-B53F-A321449510BB}" dt="2024-02-25T15:10:52.765" v="538" actId="1076"/>
          <ac:spMkLst>
            <pc:docMk/>
            <pc:sldMk cId="2588306977" sldId="296"/>
            <ac:spMk id="2" creationId="{4979D556-5516-F25C-23A7-35715D71A0CB}"/>
          </ac:spMkLst>
        </pc:spChg>
        <pc:spChg chg="add mod">
          <ac:chgData name="Mia Savrljuga" userId="29d020ba494f34ac" providerId="LiveId" clId="{9F5B2E16-EBD3-4275-B53F-A321449510BB}" dt="2024-02-25T15:11:00.679" v="541" actId="1076"/>
          <ac:spMkLst>
            <pc:docMk/>
            <pc:sldMk cId="2588306977" sldId="296"/>
            <ac:spMk id="6" creationId="{992EF11C-C7F3-76EA-5586-A65E1B2B9C2E}"/>
          </ac:spMkLst>
        </pc:spChg>
        <pc:spChg chg="add mod">
          <ac:chgData name="Mia Savrljuga" userId="29d020ba494f34ac" providerId="LiveId" clId="{9F5B2E16-EBD3-4275-B53F-A321449510BB}" dt="2024-02-25T15:11:05.048" v="543" actId="1076"/>
          <ac:spMkLst>
            <pc:docMk/>
            <pc:sldMk cId="2588306977" sldId="296"/>
            <ac:spMk id="7" creationId="{C4453FF8-E899-C168-6D4F-2DDD4924FD96}"/>
          </ac:spMkLst>
        </pc:spChg>
        <pc:spChg chg="add mod">
          <ac:chgData name="Mia Savrljuga" userId="29d020ba494f34ac" providerId="LiveId" clId="{9F5B2E16-EBD3-4275-B53F-A321449510BB}" dt="2024-02-25T15:11:09.723" v="545" actId="1076"/>
          <ac:spMkLst>
            <pc:docMk/>
            <pc:sldMk cId="2588306977" sldId="296"/>
            <ac:spMk id="8" creationId="{D5B7FC24-8D7B-8299-08D7-0CA1D2251128}"/>
          </ac:spMkLst>
        </pc:spChg>
        <pc:spChg chg="add mod">
          <ac:chgData name="Mia Savrljuga" userId="29d020ba494f34ac" providerId="LiveId" clId="{9F5B2E16-EBD3-4275-B53F-A321449510BB}" dt="2024-02-25T15:11:13.667" v="547" actId="1076"/>
          <ac:spMkLst>
            <pc:docMk/>
            <pc:sldMk cId="2588306977" sldId="296"/>
            <ac:spMk id="9" creationId="{9FC8C67D-9430-3C53-4FE6-957C3750D1F8}"/>
          </ac:spMkLst>
        </pc:spChg>
        <pc:spChg chg="add mod">
          <ac:chgData name="Mia Savrljuga" userId="29d020ba494f34ac" providerId="LiveId" clId="{9F5B2E16-EBD3-4275-B53F-A321449510BB}" dt="2024-02-25T15:11:17.449" v="549" actId="1076"/>
          <ac:spMkLst>
            <pc:docMk/>
            <pc:sldMk cId="2588306977" sldId="296"/>
            <ac:spMk id="10" creationId="{CB3120DC-0028-C004-5A76-8C77AB9B5E95}"/>
          </ac:spMkLst>
        </pc:spChg>
        <pc:spChg chg="add mod">
          <ac:chgData name="Mia Savrljuga" userId="29d020ba494f34ac" providerId="LiveId" clId="{9F5B2E16-EBD3-4275-B53F-A321449510BB}" dt="2024-02-25T15:11:20.896" v="551" actId="1076"/>
          <ac:spMkLst>
            <pc:docMk/>
            <pc:sldMk cId="2588306977" sldId="296"/>
            <ac:spMk id="11" creationId="{D3555C8E-5757-66CC-2FBB-5E7044EB4FC3}"/>
          </ac:spMkLst>
        </pc:spChg>
        <pc:spChg chg="add mod">
          <ac:chgData name="Mia Savrljuga" userId="29d020ba494f34ac" providerId="LiveId" clId="{9F5B2E16-EBD3-4275-B53F-A321449510BB}" dt="2024-02-25T15:11:24.371" v="553" actId="1076"/>
          <ac:spMkLst>
            <pc:docMk/>
            <pc:sldMk cId="2588306977" sldId="296"/>
            <ac:spMk id="12" creationId="{24302751-D38F-074D-AD4E-E2C98F0C6CF3}"/>
          </ac:spMkLst>
        </pc:spChg>
        <pc:spChg chg="add mod">
          <ac:chgData name="Mia Savrljuga" userId="29d020ba494f34ac" providerId="LiveId" clId="{9F5B2E16-EBD3-4275-B53F-A321449510BB}" dt="2024-02-25T15:11:29.591" v="555" actId="1076"/>
          <ac:spMkLst>
            <pc:docMk/>
            <pc:sldMk cId="2588306977" sldId="296"/>
            <ac:spMk id="13" creationId="{23339657-23E9-D2A4-2669-BEC59CADF7A0}"/>
          </ac:spMkLst>
        </pc:spChg>
        <pc:spChg chg="add mod">
          <ac:chgData name="Mia Savrljuga" userId="29d020ba494f34ac" providerId="LiveId" clId="{9F5B2E16-EBD3-4275-B53F-A321449510BB}" dt="2024-02-25T15:11:33.342" v="557" actId="1076"/>
          <ac:spMkLst>
            <pc:docMk/>
            <pc:sldMk cId="2588306977" sldId="296"/>
            <ac:spMk id="14" creationId="{20FEDD4A-3A0B-442C-AB44-7CC5DA5E8C40}"/>
          </ac:spMkLst>
        </pc:spChg>
        <pc:spChg chg="add mod">
          <ac:chgData name="Mia Savrljuga" userId="29d020ba494f34ac" providerId="LiveId" clId="{9F5B2E16-EBD3-4275-B53F-A321449510BB}" dt="2024-02-25T15:11:38.332" v="559" actId="1076"/>
          <ac:spMkLst>
            <pc:docMk/>
            <pc:sldMk cId="2588306977" sldId="296"/>
            <ac:spMk id="15" creationId="{58815E7D-60DD-258E-11F3-2597997B3702}"/>
          </ac:spMkLst>
        </pc:spChg>
        <pc:spChg chg="mod ord">
          <ac:chgData name="Mia Savrljuga" userId="29d020ba494f34ac" providerId="LiveId" clId="{9F5B2E16-EBD3-4275-B53F-A321449510BB}" dt="2024-02-25T15:10:45.624" v="536" actId="14100"/>
          <ac:spMkLst>
            <pc:docMk/>
            <pc:sldMk cId="2588306977" sldId="296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0:37.817" v="534" actId="732"/>
          <ac:picMkLst>
            <pc:docMk/>
            <pc:sldMk cId="2588306977" sldId="296"/>
            <ac:picMk id="3" creationId="{5EB2A234-FC2E-53BE-79F8-A5E8F2F26B3E}"/>
          </ac:picMkLst>
        </pc:picChg>
      </pc:sldChg>
      <pc:sldChg chg="addSp delSp modSp add mod delAnim modAnim">
        <pc:chgData name="Mia Savrljuga" userId="29d020ba494f34ac" providerId="LiveId" clId="{9F5B2E16-EBD3-4275-B53F-A321449510BB}" dt="2024-02-25T15:12:52.996" v="569" actId="1076"/>
        <pc:sldMkLst>
          <pc:docMk/>
          <pc:sldMk cId="2091721543" sldId="297"/>
        </pc:sldMkLst>
        <pc:spChg chg="del">
          <ac:chgData name="Mia Savrljuga" userId="29d020ba494f34ac" providerId="LiveId" clId="{9F5B2E16-EBD3-4275-B53F-A321449510BB}" dt="2024-02-25T15:11:43.316" v="560" actId="478"/>
          <ac:spMkLst>
            <pc:docMk/>
            <pc:sldMk cId="2091721543" sldId="297"/>
            <ac:spMk id="19" creationId="{69120EDE-C779-ED31-199D-B0ED6CAE8672}"/>
          </ac:spMkLst>
        </pc:spChg>
        <pc:picChg chg="mod modCrop">
          <ac:chgData name="Mia Savrljuga" userId="29d020ba494f34ac" providerId="LiveId" clId="{9F5B2E16-EBD3-4275-B53F-A321449510BB}" dt="2024-02-25T15:12:07.048" v="564" actId="14100"/>
          <ac:picMkLst>
            <pc:docMk/>
            <pc:sldMk cId="2091721543" sldId="297"/>
            <ac:picMk id="3" creationId="{5EB2A234-FC2E-53BE-79F8-A5E8F2F26B3E}"/>
          </ac:picMkLst>
        </pc:picChg>
        <pc:picChg chg="add mod">
          <ac:chgData name="Mia Savrljuga" userId="29d020ba494f34ac" providerId="LiveId" clId="{9F5B2E16-EBD3-4275-B53F-A321449510BB}" dt="2024-02-25T15:12:52.996" v="569" actId="1076"/>
          <ac:picMkLst>
            <pc:docMk/>
            <pc:sldMk cId="2091721543" sldId="297"/>
            <ac:picMk id="6" creationId="{1B7F4A5E-59EF-A8AA-81E0-A5FAE643DB7B}"/>
          </ac:picMkLst>
        </pc:picChg>
      </pc:sldChg>
      <pc:sldChg chg="del">
        <pc:chgData name="Mia Savrljuga" userId="29d020ba494f34ac" providerId="LiveId" clId="{9F5B2E16-EBD3-4275-B53F-A321449510BB}" dt="2024-02-25T08:57:47.376" v="46" actId="47"/>
        <pc:sldMkLst>
          <pc:docMk/>
          <pc:sldMk cId="3973737413" sldId="297"/>
        </pc:sldMkLst>
      </pc:sldChg>
      <pc:sldChg chg="del">
        <pc:chgData name="Mia Savrljuga" userId="29d020ba494f34ac" providerId="LiveId" clId="{9F5B2E16-EBD3-4275-B53F-A321449510BB}" dt="2024-02-25T08:57:46.359" v="44" actId="47"/>
        <pc:sldMkLst>
          <pc:docMk/>
          <pc:sldMk cId="1383215111" sldId="298"/>
        </pc:sldMkLst>
      </pc:sldChg>
      <pc:sldChg chg="del">
        <pc:chgData name="Mia Savrljuga" userId="29d020ba494f34ac" providerId="LiveId" clId="{9F5B2E16-EBD3-4275-B53F-A321449510BB}" dt="2024-02-25T08:57:46.771" v="45" actId="47"/>
        <pc:sldMkLst>
          <pc:docMk/>
          <pc:sldMk cId="1344045870" sldId="299"/>
        </pc:sldMkLst>
      </pc:sldChg>
      <pc:sldChg chg="del">
        <pc:chgData name="Mia Savrljuga" userId="29d020ba494f34ac" providerId="LiveId" clId="{9F5B2E16-EBD3-4275-B53F-A321449510BB}" dt="2024-02-25T08:57:47.887" v="47" actId="47"/>
        <pc:sldMkLst>
          <pc:docMk/>
          <pc:sldMk cId="666184650" sldId="300"/>
        </pc:sldMkLst>
      </pc:sldChg>
      <pc:sldChg chg="del">
        <pc:chgData name="Mia Savrljuga" userId="29d020ba494f34ac" providerId="LiveId" clId="{9F5B2E16-EBD3-4275-B53F-A321449510BB}" dt="2024-02-25T08:57:50.014" v="51" actId="47"/>
        <pc:sldMkLst>
          <pc:docMk/>
          <pc:sldMk cId="3483865275" sldId="301"/>
        </pc:sldMkLst>
      </pc:sldChg>
      <pc:sldChg chg="del">
        <pc:chgData name="Mia Savrljuga" userId="29d020ba494f34ac" providerId="LiveId" clId="{9F5B2E16-EBD3-4275-B53F-A321449510BB}" dt="2024-02-25T08:57:51.313" v="53" actId="47"/>
        <pc:sldMkLst>
          <pc:docMk/>
          <pc:sldMk cId="4232579065" sldId="302"/>
        </pc:sldMkLst>
      </pc:sldChg>
      <pc:sldChg chg="del">
        <pc:chgData name="Mia Savrljuga" userId="29d020ba494f34ac" providerId="LiveId" clId="{9F5B2E16-EBD3-4275-B53F-A321449510BB}" dt="2024-02-25T08:57:51.869" v="54" actId="47"/>
        <pc:sldMkLst>
          <pc:docMk/>
          <pc:sldMk cId="3102519135" sldId="303"/>
        </pc:sldMkLst>
      </pc:sldChg>
      <pc:sldChg chg="del">
        <pc:chgData name="Mia Savrljuga" userId="29d020ba494f34ac" providerId="LiveId" clId="{9F5B2E16-EBD3-4275-B53F-A321449510BB}" dt="2024-02-25T08:57:54.173" v="57" actId="47"/>
        <pc:sldMkLst>
          <pc:docMk/>
          <pc:sldMk cId="1112043665" sldId="304"/>
        </pc:sldMkLst>
      </pc:sldChg>
      <pc:sldChg chg="del">
        <pc:chgData name="Mia Savrljuga" userId="29d020ba494f34ac" providerId="LiveId" clId="{9F5B2E16-EBD3-4275-B53F-A321449510BB}" dt="2024-02-25T08:57:52.771" v="55" actId="47"/>
        <pc:sldMkLst>
          <pc:docMk/>
          <pc:sldMk cId="3593238004" sldId="305"/>
        </pc:sldMkLst>
      </pc:sldChg>
      <pc:sldChg chg="del">
        <pc:chgData name="Mia Savrljuga" userId="29d020ba494f34ac" providerId="LiveId" clId="{9F5B2E16-EBD3-4275-B53F-A321449510BB}" dt="2024-02-25T08:57:53.396" v="56" actId="47"/>
        <pc:sldMkLst>
          <pc:docMk/>
          <pc:sldMk cId="3751952285" sldId="306"/>
        </pc:sldMkLst>
      </pc:sldChg>
      <pc:sldChg chg="del">
        <pc:chgData name="Mia Savrljuga" userId="29d020ba494f34ac" providerId="LiveId" clId="{9F5B2E16-EBD3-4275-B53F-A321449510BB}" dt="2024-02-25T08:57:55.028" v="58" actId="47"/>
        <pc:sldMkLst>
          <pc:docMk/>
          <pc:sldMk cId="1285892095" sldId="307"/>
        </pc:sldMkLst>
      </pc:sldChg>
      <pc:sldChg chg="del">
        <pc:chgData name="Mia Savrljuga" userId="29d020ba494f34ac" providerId="LiveId" clId="{9F5B2E16-EBD3-4275-B53F-A321449510BB}" dt="2024-02-25T08:57:55.572" v="59" actId="47"/>
        <pc:sldMkLst>
          <pc:docMk/>
          <pc:sldMk cId="1327849887" sldId="308"/>
        </pc:sldMkLst>
      </pc:sldChg>
      <pc:sldChg chg="del">
        <pc:chgData name="Mia Savrljuga" userId="29d020ba494f34ac" providerId="LiveId" clId="{9F5B2E16-EBD3-4275-B53F-A321449510BB}" dt="2024-02-25T08:57:56.212" v="60" actId="47"/>
        <pc:sldMkLst>
          <pc:docMk/>
          <pc:sldMk cId="3259608784" sldId="309"/>
        </pc:sldMkLst>
      </pc:sldChg>
      <pc:sldChg chg="del">
        <pc:chgData name="Mia Savrljuga" userId="29d020ba494f34ac" providerId="LiveId" clId="{9F5B2E16-EBD3-4275-B53F-A321449510BB}" dt="2024-02-25T08:57:56.938" v="61" actId="47"/>
        <pc:sldMkLst>
          <pc:docMk/>
          <pc:sldMk cId="3500315958" sldId="310"/>
        </pc:sldMkLst>
      </pc:sldChg>
      <pc:sldChg chg="delSp del mod delAnim">
        <pc:chgData name="Mia Savrljuga" userId="29d020ba494f34ac" providerId="LiveId" clId="{9F5B2E16-EBD3-4275-B53F-A321449510BB}" dt="2024-02-25T08:58:03.513" v="64" actId="47"/>
        <pc:sldMkLst>
          <pc:docMk/>
          <pc:sldMk cId="635100782" sldId="311"/>
        </pc:sldMkLst>
        <pc:spChg chg="del">
          <ac:chgData name="Mia Savrljuga" userId="29d020ba494f34ac" providerId="LiveId" clId="{9F5B2E16-EBD3-4275-B53F-A321449510BB}" dt="2024-02-25T08:58:00.018" v="62" actId="21"/>
          <ac:spMkLst>
            <pc:docMk/>
            <pc:sldMk cId="635100782" sldId="311"/>
            <ac:spMk id="19" creationId="{69120EDE-C779-ED31-199D-B0ED6CAE8672}"/>
          </ac:spMkLst>
        </pc:spChg>
      </pc:sldChg>
    </pc:docChg>
  </pc:docChgLst>
  <pc:docChgLst>
    <pc:chgData name="Mia Savrljuga" userId="29d020ba494f34ac" providerId="LiveId" clId="{9A1AEA23-BBEF-4BBF-99C3-C8419F2B9420}"/>
    <pc:docChg chg="custSel addSld delSld modSld sldOrd">
      <pc:chgData name="Mia Savrljuga" userId="29d020ba494f34ac" providerId="LiveId" clId="{9A1AEA23-BBEF-4BBF-99C3-C8419F2B9420}" dt="2024-02-24T16:43:02.912" v="1184" actId="47"/>
      <pc:docMkLst>
        <pc:docMk/>
      </pc:docMkLst>
      <pc:sldChg chg="addSp delSp modSp mod delAnim">
        <pc:chgData name="Mia Savrljuga" userId="29d020ba494f34ac" providerId="LiveId" clId="{9A1AEA23-BBEF-4BBF-99C3-C8419F2B9420}" dt="2024-02-24T14:37:11.512" v="106" actId="1076"/>
        <pc:sldMkLst>
          <pc:docMk/>
          <pc:sldMk cId="0" sldId="256"/>
        </pc:sldMkLst>
        <pc:spChg chg="mod">
          <ac:chgData name="Mia Savrljuga" userId="29d020ba494f34ac" providerId="LiveId" clId="{9A1AEA23-BBEF-4BBF-99C3-C8419F2B9420}" dt="2024-02-24T14:36:16.844" v="99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9A1AEA23-BBEF-4BBF-99C3-C8419F2B9420}" dt="2024-02-24T14:34:29.395" v="1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9A1AEA23-BBEF-4BBF-99C3-C8419F2B9420}" dt="2024-02-24T14:34:44.698" v="54" actId="14100"/>
          <ac:spMkLst>
            <pc:docMk/>
            <pc:sldMk cId="0" sldId="256"/>
            <ac:spMk id="6" creationId="{8E236E5F-E57B-ED4D-BB7A-D3BBFFF56B27}"/>
          </ac:spMkLst>
        </pc:spChg>
        <pc:picChg chg="mod">
          <ac:chgData name="Mia Savrljuga" userId="29d020ba494f34ac" providerId="LiveId" clId="{9A1AEA23-BBEF-4BBF-99C3-C8419F2B9420}" dt="2024-02-24T14:37:04.352" v="105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9A1AEA23-BBEF-4BBF-99C3-C8419F2B9420}" dt="2024-02-24T14:37:11.512" v="106" actId="1076"/>
          <ac:picMkLst>
            <pc:docMk/>
            <pc:sldMk cId="0" sldId="256"/>
            <ac:picMk id="7" creationId="{28CE29C1-7366-27D8-B4DD-5420D96C7A46}"/>
          </ac:picMkLst>
        </pc:picChg>
        <pc:picChg chg="del">
          <ac:chgData name="Mia Savrljuga" userId="29d020ba494f34ac" providerId="LiveId" clId="{9A1AEA23-BBEF-4BBF-99C3-C8419F2B9420}" dt="2024-02-24T14:34:32.520" v="20" actId="478"/>
          <ac:picMkLst>
            <pc:docMk/>
            <pc:sldMk cId="0" sldId="256"/>
            <ac:picMk id="8" creationId="{4D124E53-F49A-D227-21A4-E0059F0CE997}"/>
          </ac:picMkLst>
        </pc:picChg>
        <pc:picChg chg="del">
          <ac:chgData name="Mia Savrljuga" userId="29d020ba494f34ac" providerId="LiveId" clId="{9A1AEA23-BBEF-4BBF-99C3-C8419F2B9420}" dt="2024-02-24T14:34:30.628" v="19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del">
        <pc:chgData name="Mia Savrljuga" userId="29d020ba494f34ac" providerId="LiveId" clId="{9A1AEA23-BBEF-4BBF-99C3-C8419F2B9420}" dt="2024-02-24T14:34:46.228" v="55" actId="47"/>
        <pc:sldMkLst>
          <pc:docMk/>
          <pc:sldMk cId="0" sldId="257"/>
        </pc:sldMkLst>
      </pc:sldChg>
      <pc:sldChg chg="del">
        <pc:chgData name="Mia Savrljuga" userId="29d020ba494f34ac" providerId="LiveId" clId="{9A1AEA23-BBEF-4BBF-99C3-C8419F2B9420}" dt="2024-02-24T14:34:57.722" v="61" actId="47"/>
        <pc:sldMkLst>
          <pc:docMk/>
          <pc:sldMk cId="0" sldId="261"/>
        </pc:sldMkLst>
      </pc:sldChg>
      <pc:sldChg chg="del">
        <pc:chgData name="Mia Savrljuga" userId="29d020ba494f34ac" providerId="LiveId" clId="{9A1AEA23-BBEF-4BBF-99C3-C8419F2B9420}" dt="2024-02-24T14:34:58.484" v="65" actId="47"/>
        <pc:sldMkLst>
          <pc:docMk/>
          <pc:sldMk cId="0" sldId="262"/>
        </pc:sldMkLst>
      </pc:sldChg>
      <pc:sldChg chg="add">
        <pc:chgData name="Mia Savrljuga" userId="29d020ba494f34ac" providerId="LiveId" clId="{9A1AEA23-BBEF-4BBF-99C3-C8419F2B9420}" dt="2024-02-24T15:20:30" v="854"/>
        <pc:sldMkLst>
          <pc:docMk/>
          <pc:sldMk cId="0" sldId="267"/>
        </pc:sldMkLst>
      </pc:sldChg>
      <pc:sldChg chg="del">
        <pc:chgData name="Mia Savrljuga" userId="29d020ba494f34ac" providerId="LiveId" clId="{9A1AEA23-BBEF-4BBF-99C3-C8419F2B9420}" dt="2024-02-24T14:34:48.179" v="57" actId="47"/>
        <pc:sldMkLst>
          <pc:docMk/>
          <pc:sldMk cId="0" sldId="274"/>
        </pc:sldMkLst>
      </pc:sldChg>
      <pc:sldChg chg="del">
        <pc:chgData name="Mia Savrljuga" userId="29d020ba494f34ac" providerId="LiveId" clId="{9A1AEA23-BBEF-4BBF-99C3-C8419F2B9420}" dt="2024-02-24T14:34:46.991" v="56" actId="47"/>
        <pc:sldMkLst>
          <pc:docMk/>
          <pc:sldMk cId="525169419" sldId="283"/>
        </pc:sldMkLst>
      </pc:sldChg>
      <pc:sldChg chg="addSp delSp modSp mod delAnim modAnim">
        <pc:chgData name="Mia Savrljuga" userId="29d020ba494f34ac" providerId="LiveId" clId="{9A1AEA23-BBEF-4BBF-99C3-C8419F2B9420}" dt="2024-02-24T14:42:10.955" v="385"/>
        <pc:sldMkLst>
          <pc:docMk/>
          <pc:sldMk cId="1425353104" sldId="284"/>
        </pc:sldMkLst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2" creationId="{4034E3D4-7174-8A48-A39C-F04ED6525616}"/>
          </ac:spMkLst>
        </pc:spChg>
        <pc:spChg chg="mod">
          <ac:chgData name="Mia Savrljuga" userId="29d020ba494f34ac" providerId="LiveId" clId="{9A1AEA23-BBEF-4BBF-99C3-C8419F2B9420}" dt="2024-02-24T14:36:08.195" v="97" actId="208"/>
          <ac:spMkLst>
            <pc:docMk/>
            <pc:sldMk cId="1425353104" sldId="284"/>
            <ac:spMk id="4" creationId="{7AFEE299-AC3B-074D-83D4-5F5A5D5B0F8E}"/>
          </ac:spMkLst>
        </pc:spChg>
        <pc:spChg chg="mod">
          <ac:chgData name="Mia Savrljuga" userId="29d020ba494f34ac" providerId="LiveId" clId="{9A1AEA23-BBEF-4BBF-99C3-C8419F2B9420}" dt="2024-02-24T14:36:13.049" v="98" actId="207"/>
          <ac:spMkLst>
            <pc:docMk/>
            <pc:sldMk cId="1425353104" sldId="284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34:53.891" v="60" actId="478"/>
          <ac:spMkLst>
            <pc:docMk/>
            <pc:sldMk cId="1425353104" sldId="284"/>
            <ac:spMk id="8" creationId="{510408C8-43F8-7B4A-AE25-8C8E6457080F}"/>
          </ac:spMkLst>
        </pc:spChg>
        <pc:spChg chg="add mod">
          <ac:chgData name="Mia Savrljuga" userId="29d020ba494f34ac" providerId="LiveId" clId="{9A1AEA23-BBEF-4BBF-99C3-C8419F2B9420}" dt="2024-02-24T14:40:54.915" v="364" actId="1076"/>
          <ac:spMkLst>
            <pc:docMk/>
            <pc:sldMk cId="1425353104" sldId="284"/>
            <ac:spMk id="12" creationId="{C02C91B0-ECF9-CDF0-84D3-17FD4EDD309F}"/>
          </ac:spMkLst>
        </pc:spChg>
        <pc:spChg chg="add mod">
          <ac:chgData name="Mia Savrljuga" userId="29d020ba494f34ac" providerId="LiveId" clId="{9A1AEA23-BBEF-4BBF-99C3-C8419F2B9420}" dt="2024-02-24T14:41:17.598" v="367" actId="208"/>
          <ac:spMkLst>
            <pc:docMk/>
            <pc:sldMk cId="1425353104" sldId="284"/>
            <ac:spMk id="13" creationId="{9EE6025B-2782-725C-76DD-724800C4D95F}"/>
          </ac:spMkLst>
        </pc:spChg>
        <pc:spChg chg="add mod">
          <ac:chgData name="Mia Savrljuga" userId="29d020ba494f34ac" providerId="LiveId" clId="{9A1AEA23-BBEF-4BBF-99C3-C8419F2B9420}" dt="2024-02-24T14:42:08.317" v="384" actId="1076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9A1AEA23-BBEF-4BBF-99C3-C8419F2B9420}" dt="2024-02-24T14:42:03.551" v="383" actId="1076"/>
          <ac:spMkLst>
            <pc:docMk/>
            <pc:sldMk cId="1425353104" sldId="284"/>
            <ac:spMk id="15" creationId="{84ADFD31-9C7D-BC61-E6FA-557B719BF17E}"/>
          </ac:spMkLst>
        </pc:spChg>
        <pc:spChg chg="add mod">
          <ac:chgData name="Mia Savrljuga" userId="29d020ba494f34ac" providerId="LiveId" clId="{9A1AEA23-BBEF-4BBF-99C3-C8419F2B9420}" dt="2024-02-24T14:41:59.162" v="382" actId="1076"/>
          <ac:spMkLst>
            <pc:docMk/>
            <pc:sldMk cId="1425353104" sldId="284"/>
            <ac:spMk id="16" creationId="{B6F0E317-D329-E666-E429-04BC155CADAF}"/>
          </ac:spMkLst>
        </pc:spChg>
        <pc:spChg chg="add mod">
          <ac:chgData name="Mia Savrljuga" userId="29d020ba494f34ac" providerId="LiveId" clId="{9A1AEA23-BBEF-4BBF-99C3-C8419F2B9420}" dt="2024-02-24T14:41:52.521" v="381" actId="1076"/>
          <ac:spMkLst>
            <pc:docMk/>
            <pc:sldMk cId="1425353104" sldId="284"/>
            <ac:spMk id="17" creationId="{AE347779-1F6E-CDDD-F497-9ECE891A165D}"/>
          </ac:spMkLst>
        </pc:spChg>
        <pc:spChg chg="add mod">
          <ac:chgData name="Mia Savrljuga" userId="29d020ba494f34ac" providerId="LiveId" clId="{9A1AEA23-BBEF-4BBF-99C3-C8419F2B9420}" dt="2024-02-24T14:41:44.792" v="380" actId="1076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9A1AEA23-BBEF-4BBF-99C3-C8419F2B9420}" dt="2024-02-24T14:41:39.194" v="379" actId="1076"/>
          <ac:spMkLst>
            <pc:docMk/>
            <pc:sldMk cId="1425353104" sldId="284"/>
            <ac:spMk id="19" creationId="{69120EDE-C779-ED31-199D-B0ED6CAE8672}"/>
          </ac:spMkLst>
        </pc:spChg>
        <pc:spChg chg="add mod">
          <ac:chgData name="Mia Savrljuga" userId="29d020ba494f34ac" providerId="LiveId" clId="{9A1AEA23-BBEF-4BBF-99C3-C8419F2B9420}" dt="2024-02-24T14:41:35.734" v="378" actId="1076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9A1AEA23-BBEF-4BBF-99C3-C8419F2B9420}" dt="2024-02-24T14:41:30.988" v="377" actId="1076"/>
          <ac:spMkLst>
            <pc:docMk/>
            <pc:sldMk cId="1425353104" sldId="284"/>
            <ac:spMk id="21" creationId="{EB14CDF6-01E0-0656-2CA0-80F1A6913122}"/>
          </ac:spMkLst>
        </pc:spChg>
        <pc:picChg chg="del">
          <ac:chgData name="Mia Savrljuga" userId="29d020ba494f34ac" providerId="LiveId" clId="{9A1AEA23-BBEF-4BBF-99C3-C8419F2B9420}" dt="2024-02-24T14:34:51.743" v="59" actId="478"/>
          <ac:picMkLst>
            <pc:docMk/>
            <pc:sldMk cId="1425353104" sldId="284"/>
            <ac:picMk id="6" creationId="{AD6D74B0-47A9-E34B-8320-D36A9AA32508}"/>
          </ac:picMkLst>
        </pc:picChg>
        <pc:picChg chg="del">
          <ac:chgData name="Mia Savrljuga" userId="29d020ba494f34ac" providerId="LiveId" clId="{9A1AEA23-BBEF-4BBF-99C3-C8419F2B9420}" dt="2024-02-24T14:34:50.337" v="58" actId="478"/>
          <ac:picMkLst>
            <pc:docMk/>
            <pc:sldMk cId="1425353104" sldId="284"/>
            <ac:picMk id="7" creationId="{3FB593A3-C47B-0246-8A6F-B1EFB2266E44}"/>
          </ac:picMkLst>
        </pc:picChg>
        <pc:picChg chg="add mod modCrop">
          <ac:chgData name="Mia Savrljuga" userId="29d020ba494f34ac" providerId="LiveId" clId="{9A1AEA23-BBEF-4BBF-99C3-C8419F2B9420}" dt="2024-02-24T14:38:15.237" v="114" actId="14100"/>
          <ac:picMkLst>
            <pc:docMk/>
            <pc:sldMk cId="1425353104" sldId="284"/>
            <ac:picMk id="9" creationId="{EEEA7D56-DCFE-325F-724D-B3685FC3D4C5}"/>
          </ac:picMkLst>
        </pc:picChg>
        <pc:picChg chg="add mod">
          <ac:chgData name="Mia Savrljuga" userId="29d020ba494f34ac" providerId="LiveId" clId="{9A1AEA23-BBEF-4BBF-99C3-C8419F2B9420}" dt="2024-02-24T14:38:56.442" v="117"/>
          <ac:picMkLst>
            <pc:docMk/>
            <pc:sldMk cId="1425353104" sldId="284"/>
            <ac:picMk id="11" creationId="{12C38701-33CC-C07A-B8F4-375DFF76C756}"/>
          </ac:picMkLst>
        </pc:picChg>
      </pc:sldChg>
      <pc:sldChg chg="addSp modSp add mod modAnim">
        <pc:chgData name="Mia Savrljuga" userId="29d020ba494f34ac" providerId="LiveId" clId="{9A1AEA23-BBEF-4BBF-99C3-C8419F2B9420}" dt="2024-02-24T14:45:46.330" v="443" actId="1076"/>
        <pc:sldMkLst>
          <pc:docMk/>
          <pc:sldMk cId="2942216647" sldId="285"/>
        </pc:sldMkLst>
        <pc:spChg chg="add mod">
          <ac:chgData name="Mia Savrljuga" userId="29d020ba494f34ac" providerId="LiveId" clId="{9A1AEA23-BBEF-4BBF-99C3-C8419F2B9420}" dt="2024-02-24T14:42:34.800" v="391" actId="14100"/>
          <ac:spMkLst>
            <pc:docMk/>
            <pc:sldMk cId="2942216647" sldId="285"/>
            <ac:spMk id="2" creationId="{5CB28AC1-BBA4-9A57-FF2A-64487AA3166F}"/>
          </ac:spMkLst>
        </pc:spChg>
        <pc:spChg chg="add mod">
          <ac:chgData name="Mia Savrljuga" userId="29d020ba494f34ac" providerId="LiveId" clId="{9A1AEA23-BBEF-4BBF-99C3-C8419F2B9420}" dt="2024-02-24T14:42:37.862" v="393" actId="1076"/>
          <ac:spMkLst>
            <pc:docMk/>
            <pc:sldMk cId="2942216647" sldId="285"/>
            <ac:spMk id="3" creationId="{71BCFBDF-F3D2-10B1-9B09-2534EAA21C2C}"/>
          </ac:spMkLst>
        </pc:spChg>
        <pc:spChg chg="add mod">
          <ac:chgData name="Mia Savrljuga" userId="29d020ba494f34ac" providerId="LiveId" clId="{9A1AEA23-BBEF-4BBF-99C3-C8419F2B9420}" dt="2024-02-24T14:42:42.706" v="395" actId="1076"/>
          <ac:spMkLst>
            <pc:docMk/>
            <pc:sldMk cId="2942216647" sldId="285"/>
            <ac:spMk id="6" creationId="{FA304B01-9280-854E-B9DE-13C5C3E1D4C4}"/>
          </ac:spMkLst>
        </pc:spChg>
        <pc:spChg chg="add mod">
          <ac:chgData name="Mia Savrljuga" userId="29d020ba494f34ac" providerId="LiveId" clId="{9A1AEA23-BBEF-4BBF-99C3-C8419F2B9420}" dt="2024-02-24T14:42:48.356" v="398" actId="14100"/>
          <ac:spMkLst>
            <pc:docMk/>
            <pc:sldMk cId="2942216647" sldId="285"/>
            <ac:spMk id="7" creationId="{585E461E-C36F-41B1-B6C8-41A33B8B53E9}"/>
          </ac:spMkLst>
        </pc:spChg>
        <pc:spChg chg="add mod">
          <ac:chgData name="Mia Savrljuga" userId="29d020ba494f34ac" providerId="LiveId" clId="{9A1AEA23-BBEF-4BBF-99C3-C8419F2B9420}" dt="2024-02-24T14:42:53.901" v="400" actId="1076"/>
          <ac:spMkLst>
            <pc:docMk/>
            <pc:sldMk cId="2942216647" sldId="285"/>
            <ac:spMk id="8" creationId="{EDED0B0D-EDFC-0D77-F030-BB9DB6A26302}"/>
          </ac:spMkLst>
        </pc:spChg>
        <pc:spChg chg="add mod">
          <ac:chgData name="Mia Savrljuga" userId="29d020ba494f34ac" providerId="LiveId" clId="{9A1AEA23-BBEF-4BBF-99C3-C8419F2B9420}" dt="2024-02-24T14:42:57.218" v="402" actId="1076"/>
          <ac:spMkLst>
            <pc:docMk/>
            <pc:sldMk cId="2942216647" sldId="285"/>
            <ac:spMk id="10" creationId="{46B7B627-D09E-2810-D025-C8172EA0B879}"/>
          </ac:spMkLst>
        </pc:spChg>
        <pc:picChg chg="mod modCrop">
          <ac:chgData name="Mia Savrljuga" userId="29d020ba494f34ac" providerId="LiveId" clId="{9A1AEA23-BBEF-4BBF-99C3-C8419F2B9420}" dt="2024-02-24T14:42:24.224" v="388" actId="14100"/>
          <ac:picMkLst>
            <pc:docMk/>
            <pc:sldMk cId="2942216647" sldId="285"/>
            <ac:picMk id="9" creationId="{EEEA7D56-DCFE-325F-724D-B3685FC3D4C5}"/>
          </ac:picMkLst>
        </pc:picChg>
        <pc:picChg chg="add mod modCrop">
          <ac:chgData name="Mia Savrljuga" userId="29d020ba494f34ac" providerId="LiveId" clId="{9A1AEA23-BBEF-4BBF-99C3-C8419F2B9420}" dt="2024-02-24T14:45:39.046" v="440" actId="1076"/>
          <ac:picMkLst>
            <pc:docMk/>
            <pc:sldMk cId="2942216647" sldId="285"/>
            <ac:picMk id="12" creationId="{3E262396-3294-BF10-D881-61306B30720F}"/>
          </ac:picMkLst>
        </pc:picChg>
        <pc:picChg chg="add mod modCrop">
          <ac:chgData name="Mia Savrljuga" userId="29d020ba494f34ac" providerId="LiveId" clId="{9A1AEA23-BBEF-4BBF-99C3-C8419F2B9420}" dt="2024-02-24T14:45:41.476" v="441" actId="1076"/>
          <ac:picMkLst>
            <pc:docMk/>
            <pc:sldMk cId="2942216647" sldId="285"/>
            <ac:picMk id="13" creationId="{F1DC52B4-965B-DF1B-4F8E-FE21FB23D867}"/>
          </ac:picMkLst>
        </pc:picChg>
        <pc:picChg chg="add mod modCrop">
          <ac:chgData name="Mia Savrljuga" userId="29d020ba494f34ac" providerId="LiveId" clId="{9A1AEA23-BBEF-4BBF-99C3-C8419F2B9420}" dt="2024-02-24T14:45:42.692" v="442" actId="1076"/>
          <ac:picMkLst>
            <pc:docMk/>
            <pc:sldMk cId="2942216647" sldId="285"/>
            <ac:picMk id="14" creationId="{793F0D91-6C81-4D3F-530A-E74A80A130D5}"/>
          </ac:picMkLst>
        </pc:picChg>
        <pc:picChg chg="add mod modCrop">
          <ac:chgData name="Mia Savrljuga" userId="29d020ba494f34ac" providerId="LiveId" clId="{9A1AEA23-BBEF-4BBF-99C3-C8419F2B9420}" dt="2024-02-24T14:45:46.330" v="443" actId="1076"/>
          <ac:picMkLst>
            <pc:docMk/>
            <pc:sldMk cId="2942216647" sldId="285"/>
            <ac:picMk id="15" creationId="{BD727C5A-07B8-5623-167A-B304F9EB98CD}"/>
          </ac:picMkLst>
        </pc:picChg>
      </pc:sldChg>
      <pc:sldChg chg="del">
        <pc:chgData name="Mia Savrljuga" userId="29d020ba494f34ac" providerId="LiveId" clId="{9A1AEA23-BBEF-4BBF-99C3-C8419F2B9420}" dt="2024-02-24T14:34:57.851" v="62" actId="47"/>
        <pc:sldMkLst>
          <pc:docMk/>
          <pc:sldMk cId="3308858059" sldId="285"/>
        </pc:sldMkLst>
      </pc:sldChg>
      <pc:sldChg chg="del">
        <pc:chgData name="Mia Savrljuga" userId="29d020ba494f34ac" providerId="LiveId" clId="{9A1AEA23-BBEF-4BBF-99C3-C8419F2B9420}" dt="2024-02-24T14:34:58.040" v="63" actId="47"/>
        <pc:sldMkLst>
          <pc:docMk/>
          <pc:sldMk cId="1072705221" sldId="286"/>
        </pc:sldMkLst>
      </pc:sldChg>
      <pc:sldChg chg="addSp delSp modSp add mod delAnim modAnim">
        <pc:chgData name="Mia Savrljuga" userId="29d020ba494f34ac" providerId="LiveId" clId="{9A1AEA23-BBEF-4BBF-99C3-C8419F2B9420}" dt="2024-02-24T14:50:21.581" v="794"/>
        <pc:sldMkLst>
          <pc:docMk/>
          <pc:sldMk cId="1638570616" sldId="286"/>
        </pc:sldMkLst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2" creationId="{5CB28AC1-BBA4-9A57-FF2A-64487AA3166F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3" creationId="{71BCFBDF-F3D2-10B1-9B09-2534EAA21C2C}"/>
          </ac:spMkLst>
        </pc:spChg>
        <pc:spChg chg="mod">
          <ac:chgData name="Mia Savrljuga" userId="29d020ba494f34ac" providerId="LiveId" clId="{9A1AEA23-BBEF-4BBF-99C3-C8419F2B9420}" dt="2024-02-24T14:46:29.793" v="453" actId="1076"/>
          <ac:spMkLst>
            <pc:docMk/>
            <pc:sldMk cId="1638570616" sldId="286"/>
            <ac:spMk id="5" creationId="{ECDEF329-D783-3A4A-B56D-0AA362B4858A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6" creationId="{FA304B01-9280-854E-B9DE-13C5C3E1D4C4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7" creationId="{585E461E-C36F-41B1-B6C8-41A33B8B53E9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8" creationId="{EDED0B0D-EDFC-0D77-F030-BB9DB6A26302}"/>
          </ac:spMkLst>
        </pc:spChg>
        <pc:spChg chg="del">
          <ac:chgData name="Mia Savrljuga" userId="29d020ba494f34ac" providerId="LiveId" clId="{9A1AEA23-BBEF-4BBF-99C3-C8419F2B9420}" dt="2024-02-24T14:46:03.532" v="446" actId="478"/>
          <ac:spMkLst>
            <pc:docMk/>
            <pc:sldMk cId="1638570616" sldId="286"/>
            <ac:spMk id="10" creationId="{46B7B627-D09E-2810-D025-C8172EA0B879}"/>
          </ac:spMkLst>
        </pc:spChg>
        <pc:spChg chg="add mod">
          <ac:chgData name="Mia Savrljuga" userId="29d020ba494f34ac" providerId="LiveId" clId="{9A1AEA23-BBEF-4BBF-99C3-C8419F2B9420}" dt="2024-02-24T14:50:21.581" v="794"/>
          <ac:spMkLst>
            <pc:docMk/>
            <pc:sldMk cId="1638570616" sldId="286"/>
            <ac:spMk id="14" creationId="{AC627368-E4B3-2FC2-1718-1536B9EADB91}"/>
          </ac:spMkLst>
        </pc:spChg>
        <pc:picChg chg="del">
          <ac:chgData name="Mia Savrljuga" userId="29d020ba494f34ac" providerId="LiveId" clId="{9A1AEA23-BBEF-4BBF-99C3-C8419F2B9420}" dt="2024-02-24T14:45:58.468" v="444" actId="478"/>
          <ac:picMkLst>
            <pc:docMk/>
            <pc:sldMk cId="1638570616" sldId="286"/>
            <ac:picMk id="9" creationId="{EEEA7D56-DCFE-325F-724D-B3685FC3D4C5}"/>
          </ac:picMkLst>
        </pc:picChg>
        <pc:picChg chg="mod modCrop">
          <ac:chgData name="Mia Savrljuga" userId="29d020ba494f34ac" providerId="LiveId" clId="{9A1AEA23-BBEF-4BBF-99C3-C8419F2B9420}" dt="2024-02-24T14:46:35.547" v="454" actId="1076"/>
          <ac:picMkLst>
            <pc:docMk/>
            <pc:sldMk cId="1638570616" sldId="286"/>
            <ac:picMk id="12" creationId="{3E262396-3294-BF10-D881-61306B30720F}"/>
          </ac:picMkLst>
        </pc:picChg>
        <pc:picChg chg="add mod">
          <ac:chgData name="Mia Savrljuga" userId="29d020ba494f34ac" providerId="LiveId" clId="{9A1AEA23-BBEF-4BBF-99C3-C8419F2B9420}" dt="2024-02-24T14:47:08.197" v="457"/>
          <ac:picMkLst>
            <pc:docMk/>
            <pc:sldMk cId="1638570616" sldId="286"/>
            <ac:picMk id="13" creationId="{DF718C4A-6DC1-9DB1-7C64-397E63E16534}"/>
          </ac:picMkLst>
        </pc:picChg>
      </pc:sldChg>
      <pc:sldChg chg="addSp modSp add mod modAnim">
        <pc:chgData name="Mia Savrljuga" userId="29d020ba494f34ac" providerId="LiveId" clId="{9A1AEA23-BBEF-4BBF-99C3-C8419F2B9420}" dt="2024-02-24T14:51:03.018" v="802"/>
        <pc:sldMkLst>
          <pc:docMk/>
          <pc:sldMk cId="3924682553" sldId="287"/>
        </pc:sldMkLst>
        <pc:picChg chg="add mod">
          <ac:chgData name="Mia Savrljuga" userId="29d020ba494f34ac" providerId="LiveId" clId="{9A1AEA23-BBEF-4BBF-99C3-C8419F2B9420}" dt="2024-02-24T14:51:00.486" v="801" actId="14100"/>
          <ac:picMkLst>
            <pc:docMk/>
            <pc:sldMk cId="3924682553" sldId="287"/>
            <ac:picMk id="3" creationId="{D28E57D1-3EE8-60EE-A7CE-53B2D9FE9257}"/>
          </ac:picMkLst>
        </pc:picChg>
        <pc:picChg chg="mod modCrop">
          <ac:chgData name="Mia Savrljuga" userId="29d020ba494f34ac" providerId="LiveId" clId="{9A1AEA23-BBEF-4BBF-99C3-C8419F2B9420}" dt="2024-02-24T14:50:33.079" v="797" actId="14100"/>
          <ac:picMkLst>
            <pc:docMk/>
            <pc:sldMk cId="3924682553" sldId="287"/>
            <ac:picMk id="12" creationId="{3E262396-3294-BF10-D881-61306B30720F}"/>
          </ac:picMkLst>
        </pc:picChg>
      </pc:sldChg>
      <pc:sldChg chg="del">
        <pc:chgData name="Mia Savrljuga" userId="29d020ba494f34ac" providerId="LiveId" clId="{9A1AEA23-BBEF-4BBF-99C3-C8419F2B9420}" dt="2024-02-24T14:34:58.821" v="67" actId="47"/>
        <pc:sldMkLst>
          <pc:docMk/>
          <pc:sldMk cId="1862802191" sldId="288"/>
        </pc:sldMkLst>
      </pc:sldChg>
      <pc:sldChg chg="addSp delSp modSp add mod modAnim">
        <pc:chgData name="Mia Savrljuga" userId="29d020ba494f34ac" providerId="LiveId" clId="{9A1AEA23-BBEF-4BBF-99C3-C8419F2B9420}" dt="2024-02-24T15:19:29.900" v="853" actId="1076"/>
        <pc:sldMkLst>
          <pc:docMk/>
          <pc:sldMk cId="2144796663" sldId="288"/>
        </pc:sldMkLst>
        <pc:picChg chg="add mod modCrop">
          <ac:chgData name="Mia Savrljuga" userId="29d020ba494f34ac" providerId="LiveId" clId="{9A1AEA23-BBEF-4BBF-99C3-C8419F2B9420}" dt="2024-02-24T15:18:06.542" v="844" actId="1076"/>
          <ac:picMkLst>
            <pc:docMk/>
            <pc:sldMk cId="2144796663" sldId="288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8:53.980" v="846" actId="1076"/>
          <ac:picMkLst>
            <pc:docMk/>
            <pc:sldMk cId="2144796663" sldId="288"/>
            <ac:picMk id="6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9:29.900" v="853" actId="1076"/>
          <ac:picMkLst>
            <pc:docMk/>
            <pc:sldMk cId="2144796663" sldId="288"/>
            <ac:picMk id="8" creationId="{D42521D4-477E-49B8-A796-F73DE1ABB0A2}"/>
          </ac:picMkLst>
        </pc:picChg>
        <pc:picChg chg="del">
          <ac:chgData name="Mia Savrljuga" userId="29d020ba494f34ac" providerId="LiveId" clId="{9A1AEA23-BBEF-4BBF-99C3-C8419F2B9420}" dt="2024-02-24T14:53:09.253" v="803" actId="478"/>
          <ac:picMkLst>
            <pc:docMk/>
            <pc:sldMk cId="2144796663" sldId="288"/>
            <ac:picMk id="12" creationId="{3E262396-3294-BF10-D881-61306B30720F}"/>
          </ac:picMkLst>
        </pc:picChg>
      </pc:sldChg>
      <pc:sldChg chg="addSp modSp add mod ord modAnim">
        <pc:chgData name="Mia Savrljuga" userId="29d020ba494f34ac" providerId="LiveId" clId="{9A1AEA23-BBEF-4BBF-99C3-C8419F2B9420}" dt="2024-02-24T15:28:13.518" v="904" actId="1076"/>
        <pc:sldMkLst>
          <pc:docMk/>
          <pc:sldMk cId="550351350" sldId="289"/>
        </pc:sldMkLst>
        <pc:spChg chg="add mod">
          <ac:chgData name="Mia Savrljuga" userId="29d020ba494f34ac" providerId="LiveId" clId="{9A1AEA23-BBEF-4BBF-99C3-C8419F2B9420}" dt="2024-02-24T15:26:48.002" v="887" actId="14100"/>
          <ac:spMkLst>
            <pc:docMk/>
            <pc:sldMk cId="550351350" sldId="289"/>
            <ac:spMk id="6" creationId="{06950956-A135-DB4C-96BE-F9549B925E56}"/>
          </ac:spMkLst>
        </pc:spChg>
        <pc:spChg chg="add mod">
          <ac:chgData name="Mia Savrljuga" userId="29d020ba494f34ac" providerId="LiveId" clId="{9A1AEA23-BBEF-4BBF-99C3-C8419F2B9420}" dt="2024-02-24T15:27:34.228" v="891" actId="1076"/>
          <ac:spMkLst>
            <pc:docMk/>
            <pc:sldMk cId="550351350" sldId="289"/>
            <ac:spMk id="7" creationId="{E258ED5F-E6E5-7236-DDEF-F1D1F1B6C684}"/>
          </ac:spMkLst>
        </pc:spChg>
        <pc:spChg chg="add mod">
          <ac:chgData name="Mia Savrljuga" userId="29d020ba494f34ac" providerId="LiveId" clId="{9A1AEA23-BBEF-4BBF-99C3-C8419F2B9420}" dt="2024-02-24T15:27:30.914" v="890" actId="1076"/>
          <ac:spMkLst>
            <pc:docMk/>
            <pc:sldMk cId="550351350" sldId="289"/>
            <ac:spMk id="8" creationId="{3FD52529-3A04-248F-82FE-EA2AFA8F2018}"/>
          </ac:spMkLst>
        </pc:spChg>
        <pc:spChg chg="add mod">
          <ac:chgData name="Mia Savrljuga" userId="29d020ba494f34ac" providerId="LiveId" clId="{9A1AEA23-BBEF-4BBF-99C3-C8419F2B9420}" dt="2024-02-24T15:27:40.778" v="893" actId="1076"/>
          <ac:spMkLst>
            <pc:docMk/>
            <pc:sldMk cId="550351350" sldId="289"/>
            <ac:spMk id="9" creationId="{9CAE02E9-C01B-F194-0F20-09FD8002AFEC}"/>
          </ac:spMkLst>
        </pc:spChg>
        <pc:spChg chg="add mod">
          <ac:chgData name="Mia Savrljuga" userId="29d020ba494f34ac" providerId="LiveId" clId="{9A1AEA23-BBEF-4BBF-99C3-C8419F2B9420}" dt="2024-02-24T15:27:48.629" v="895" actId="1076"/>
          <ac:spMkLst>
            <pc:docMk/>
            <pc:sldMk cId="550351350" sldId="289"/>
            <ac:spMk id="10" creationId="{71C2BA91-2301-1F2D-5B79-D0D61CD85557}"/>
          </ac:spMkLst>
        </pc:spChg>
        <pc:spChg chg="add mod">
          <ac:chgData name="Mia Savrljuga" userId="29d020ba494f34ac" providerId="LiveId" clId="{9A1AEA23-BBEF-4BBF-99C3-C8419F2B9420}" dt="2024-02-24T15:27:55.011" v="897" actId="1076"/>
          <ac:spMkLst>
            <pc:docMk/>
            <pc:sldMk cId="550351350" sldId="289"/>
            <ac:spMk id="11" creationId="{B21C78BB-4AA9-50C3-4CDF-0797E91B849C}"/>
          </ac:spMkLst>
        </pc:spChg>
        <pc:spChg chg="add mod">
          <ac:chgData name="Mia Savrljuga" userId="29d020ba494f34ac" providerId="LiveId" clId="{9A1AEA23-BBEF-4BBF-99C3-C8419F2B9420}" dt="2024-02-24T15:28:02.313" v="900" actId="14100"/>
          <ac:spMkLst>
            <pc:docMk/>
            <pc:sldMk cId="550351350" sldId="289"/>
            <ac:spMk id="12" creationId="{E31F5973-072A-A7E2-C5F1-D919AD78693A}"/>
          </ac:spMkLst>
        </pc:spChg>
        <pc:spChg chg="add mod">
          <ac:chgData name="Mia Savrljuga" userId="29d020ba494f34ac" providerId="LiveId" clId="{9A1AEA23-BBEF-4BBF-99C3-C8419F2B9420}" dt="2024-02-24T15:28:07.027" v="902" actId="1076"/>
          <ac:spMkLst>
            <pc:docMk/>
            <pc:sldMk cId="550351350" sldId="289"/>
            <ac:spMk id="13" creationId="{A5441CF4-1126-3A15-B9B3-F139C0E39D56}"/>
          </ac:spMkLst>
        </pc:spChg>
        <pc:spChg chg="add mod">
          <ac:chgData name="Mia Savrljuga" userId="29d020ba494f34ac" providerId="LiveId" clId="{9A1AEA23-BBEF-4BBF-99C3-C8419F2B9420}" dt="2024-02-24T15:28:13.518" v="904" actId="1076"/>
          <ac:spMkLst>
            <pc:docMk/>
            <pc:sldMk cId="550351350" sldId="289"/>
            <ac:spMk id="14" creationId="{87D38E38-5EB1-61F5-B359-C352F1FDBB0D}"/>
          </ac:spMkLst>
        </pc:spChg>
        <pc:picChg chg="add mod modCrop">
          <ac:chgData name="Mia Savrljuga" userId="29d020ba494f34ac" providerId="LiveId" clId="{9A1AEA23-BBEF-4BBF-99C3-C8419F2B9420}" dt="2024-02-24T15:25:49.295" v="882" actId="1076"/>
          <ac:picMkLst>
            <pc:docMk/>
            <pc:sldMk cId="550351350" sldId="28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4:58.199" v="64" actId="47"/>
        <pc:sldMkLst>
          <pc:docMk/>
          <pc:sldMk cId="628638768" sldId="289"/>
        </pc:sldMkLst>
      </pc:sldChg>
      <pc:sldChg chg="delSp modSp add del mod">
        <pc:chgData name="Mia Savrljuga" userId="29d020ba494f34ac" providerId="LiveId" clId="{9A1AEA23-BBEF-4BBF-99C3-C8419F2B9420}" dt="2024-02-24T15:21:04.046" v="855" actId="2696"/>
        <pc:sldMkLst>
          <pc:docMk/>
          <pc:sldMk cId="3779914670" sldId="289"/>
        </pc:sldMkLst>
        <pc:picChg chg="del mod modCrop">
          <ac:chgData name="Mia Savrljuga" userId="29d020ba494f34ac" providerId="LiveId" clId="{9A1AEA23-BBEF-4BBF-99C3-C8419F2B9420}" dt="2024-02-24T15:17:55.774" v="841" actId="21"/>
          <ac:picMkLst>
            <pc:docMk/>
            <pc:sldMk cId="3779914670" sldId="289"/>
            <ac:picMk id="3" creationId="{7E6A63F5-9E96-B9C6-81AC-812BB60D07DC}"/>
          </ac:picMkLst>
        </pc:picChg>
      </pc:sldChg>
      <pc:sldChg chg="del">
        <pc:chgData name="Mia Savrljuga" userId="29d020ba494f34ac" providerId="LiveId" clId="{9A1AEA23-BBEF-4BBF-99C3-C8419F2B9420}" dt="2024-02-24T14:34:58.691" v="66" actId="47"/>
        <pc:sldMkLst>
          <pc:docMk/>
          <pc:sldMk cId="346169655" sldId="290"/>
        </pc:sldMkLst>
      </pc:sldChg>
      <pc:sldChg chg="modSp add mod">
        <pc:chgData name="Mia Savrljuga" userId="29d020ba494f34ac" providerId="LiveId" clId="{9A1AEA23-BBEF-4BBF-99C3-C8419F2B9420}" dt="2024-02-24T15:21:54.989" v="863" actId="1076"/>
        <pc:sldMkLst>
          <pc:docMk/>
          <pc:sldMk cId="2679255922" sldId="290"/>
        </pc:sldMkLst>
        <pc:picChg chg="mod modCrop">
          <ac:chgData name="Mia Savrljuga" userId="29d020ba494f34ac" providerId="LiveId" clId="{9A1AEA23-BBEF-4BBF-99C3-C8419F2B9420}" dt="2024-02-24T15:21:54.989" v="863" actId="1076"/>
          <ac:picMkLst>
            <pc:docMk/>
            <pc:sldMk cId="2679255922" sldId="290"/>
            <ac:picMk id="3" creationId="{7E6A63F5-9E96-B9C6-81AC-812BB60D07DC}"/>
          </ac:picMkLst>
        </pc:picChg>
      </pc:sldChg>
      <pc:sldChg chg="addSp delSp modSp add mod">
        <pc:chgData name="Mia Savrljuga" userId="29d020ba494f34ac" providerId="LiveId" clId="{9A1AEA23-BBEF-4BBF-99C3-C8419F2B9420}" dt="2024-02-24T15:15:53.159" v="824" actId="14100"/>
        <pc:sldMkLst>
          <pc:docMk/>
          <pc:sldMk cId="774518451" sldId="291"/>
        </pc:sldMkLst>
        <pc:spChg chg="mod">
          <ac:chgData name="Mia Savrljuga" userId="29d020ba494f34ac" providerId="LiveId" clId="{9A1AEA23-BBEF-4BBF-99C3-C8419F2B9420}" dt="2024-02-24T15:15:35.279" v="822" actId="1076"/>
          <ac:spMkLst>
            <pc:docMk/>
            <pc:sldMk cId="774518451" sldId="291"/>
            <ac:spMk id="5" creationId="{ECDEF329-D783-3A4A-B56D-0AA362B4858A}"/>
          </ac:spMkLst>
        </pc:spChg>
        <pc:picChg chg="del">
          <ac:chgData name="Mia Savrljuga" userId="29d020ba494f34ac" providerId="LiveId" clId="{9A1AEA23-BBEF-4BBF-99C3-C8419F2B9420}" dt="2024-02-24T14:53:40.979" v="813" actId="478"/>
          <ac:picMkLst>
            <pc:docMk/>
            <pc:sldMk cId="774518451" sldId="291"/>
            <ac:picMk id="3" creationId="{7E6A63F5-9E96-B9C6-81AC-812BB60D07DC}"/>
          </ac:picMkLst>
        </pc:picChg>
        <pc:picChg chg="add mod">
          <ac:chgData name="Mia Savrljuga" userId="29d020ba494f34ac" providerId="LiveId" clId="{9A1AEA23-BBEF-4BBF-99C3-C8419F2B9420}" dt="2024-02-24T15:15:53.159" v="824" actId="14100"/>
          <ac:picMkLst>
            <pc:docMk/>
            <pc:sldMk cId="774518451" sldId="291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4:59.212" v="69" actId="47"/>
        <pc:sldMkLst>
          <pc:docMk/>
          <pc:sldMk cId="1524672610" sldId="291"/>
        </pc:sldMkLst>
      </pc:sldChg>
      <pc:sldChg chg="addSp modSp add mod ord modAnim">
        <pc:chgData name="Mia Savrljuga" userId="29d020ba494f34ac" providerId="LiveId" clId="{9A1AEA23-BBEF-4BBF-99C3-C8419F2B9420}" dt="2024-02-24T15:33:55.370" v="964"/>
        <pc:sldMkLst>
          <pc:docMk/>
          <pc:sldMk cId="361824188" sldId="292"/>
        </pc:sldMkLst>
        <pc:spChg chg="add mod">
          <ac:chgData name="Mia Savrljuga" userId="29d020ba494f34ac" providerId="LiveId" clId="{9A1AEA23-BBEF-4BBF-99C3-C8419F2B9420}" dt="2024-02-24T15:31:33.700" v="951" actId="14100"/>
          <ac:spMkLst>
            <pc:docMk/>
            <pc:sldMk cId="361824188" sldId="292"/>
            <ac:spMk id="3" creationId="{48FE8580-A133-C380-B715-B0C6BA1AA0E8}"/>
          </ac:spMkLst>
        </pc:spChg>
        <pc:picChg chg="add mod modCrop">
          <ac:chgData name="Mia Savrljuga" userId="29d020ba494f34ac" providerId="LiveId" clId="{9A1AEA23-BBEF-4BBF-99C3-C8419F2B9420}" dt="2024-02-24T15:24:03.920" v="869" actId="14100"/>
          <ac:picMkLst>
            <pc:docMk/>
            <pc:sldMk cId="361824188" sldId="292"/>
            <ac:picMk id="2" creationId="{6359FE4D-A79E-9DAB-75CE-1FEFA80EF34E}"/>
          </ac:picMkLst>
        </pc:picChg>
        <pc:picChg chg="add mod">
          <ac:chgData name="Mia Savrljuga" userId="29d020ba494f34ac" providerId="LiveId" clId="{9A1AEA23-BBEF-4BBF-99C3-C8419F2B9420}" dt="2024-02-24T15:32:29.281" v="954"/>
          <ac:picMkLst>
            <pc:docMk/>
            <pc:sldMk cId="361824188" sldId="292"/>
            <ac:picMk id="7" creationId="{3F13750E-A62B-6CC3-D8B1-CF9D6E5EB903}"/>
          </ac:picMkLst>
        </pc:picChg>
        <pc:picChg chg="add mod modCrop">
          <ac:chgData name="Mia Savrljuga" userId="29d020ba494f34ac" providerId="LiveId" clId="{9A1AEA23-BBEF-4BBF-99C3-C8419F2B9420}" dt="2024-02-24T15:33:16.876" v="960" actId="14100"/>
          <ac:picMkLst>
            <pc:docMk/>
            <pc:sldMk cId="361824188" sldId="292"/>
            <ac:picMk id="9" creationId="{ABE7F09C-CEE4-197B-E5A6-7944771BAC42}"/>
          </ac:picMkLst>
        </pc:picChg>
        <pc:picChg chg="add mod">
          <ac:chgData name="Mia Savrljuga" userId="29d020ba494f34ac" providerId="LiveId" clId="{9A1AEA23-BBEF-4BBF-99C3-C8419F2B9420}" dt="2024-02-24T15:33:51.234" v="963" actId="14100"/>
          <ac:picMkLst>
            <pc:docMk/>
            <pc:sldMk cId="361824188" sldId="292"/>
            <ac:picMk id="11" creationId="{2F592FC5-FA30-FC81-7E34-B408DE404DD9}"/>
          </ac:picMkLst>
        </pc:picChg>
      </pc:sldChg>
      <pc:sldChg chg="del">
        <pc:chgData name="Mia Savrljuga" userId="29d020ba494f34ac" providerId="LiveId" clId="{9A1AEA23-BBEF-4BBF-99C3-C8419F2B9420}" dt="2024-02-24T14:35:01.813" v="77" actId="47"/>
        <pc:sldMkLst>
          <pc:docMk/>
          <pc:sldMk cId="2286869515" sldId="292"/>
        </pc:sldMkLst>
      </pc:sldChg>
      <pc:sldChg chg="del">
        <pc:chgData name="Mia Savrljuga" userId="29d020ba494f34ac" providerId="LiveId" clId="{9A1AEA23-BBEF-4BBF-99C3-C8419F2B9420}" dt="2024-02-24T14:35:00.977" v="74" actId="47"/>
        <pc:sldMkLst>
          <pc:docMk/>
          <pc:sldMk cId="1309475511" sldId="293"/>
        </pc:sldMkLst>
      </pc:sldChg>
      <pc:sldChg chg="addSp delSp modSp add mod">
        <pc:chgData name="Mia Savrljuga" userId="29d020ba494f34ac" providerId="LiveId" clId="{9A1AEA23-BBEF-4BBF-99C3-C8419F2B9420}" dt="2024-02-24T15:16:27.594" v="829" actId="14100"/>
        <pc:sldMkLst>
          <pc:docMk/>
          <pc:sldMk cId="3049030792" sldId="293"/>
        </pc:sldMkLst>
        <pc:picChg chg="add mod">
          <ac:chgData name="Mia Savrljuga" userId="29d020ba494f34ac" providerId="LiveId" clId="{9A1AEA23-BBEF-4BBF-99C3-C8419F2B9420}" dt="2024-02-24T15:16:27.594" v="829" actId="14100"/>
          <ac:picMkLst>
            <pc:docMk/>
            <pc:sldMk cId="3049030792" sldId="293"/>
            <ac:picMk id="3" creationId="{4A996ACF-884F-E629-1115-60B64DAD6784}"/>
          </ac:picMkLst>
        </pc:picChg>
        <pc:picChg chg="del">
          <ac:chgData name="Mia Savrljuga" userId="29d020ba494f34ac" providerId="LiveId" clId="{9A1AEA23-BBEF-4BBF-99C3-C8419F2B9420}" dt="2024-02-24T15:16:00.058" v="826" actId="478"/>
          <ac:picMkLst>
            <pc:docMk/>
            <pc:sldMk cId="3049030792" sldId="293"/>
            <ac:picMk id="6" creationId="{5635FEF3-9875-2C98-2BA7-FCADB4020854}"/>
          </ac:picMkLst>
        </pc:picChg>
      </pc:sldChg>
      <pc:sldChg chg="del">
        <pc:chgData name="Mia Savrljuga" userId="29d020ba494f34ac" providerId="LiveId" clId="{9A1AEA23-BBEF-4BBF-99C3-C8419F2B9420}" dt="2024-02-24T14:35:01.135" v="75" actId="47"/>
        <pc:sldMkLst>
          <pc:docMk/>
          <pc:sldMk cId="784579920" sldId="294"/>
        </pc:sldMkLst>
      </pc:sldChg>
      <pc:sldChg chg="addSp delSp modSp add mod">
        <pc:chgData name="Mia Savrljuga" userId="29d020ba494f34ac" providerId="LiveId" clId="{9A1AEA23-BBEF-4BBF-99C3-C8419F2B9420}" dt="2024-02-24T15:17:08.002" v="835" actId="14100"/>
        <pc:sldMkLst>
          <pc:docMk/>
          <pc:sldMk cId="871420203" sldId="294"/>
        </pc:sldMkLst>
        <pc:picChg chg="del">
          <ac:chgData name="Mia Savrljuga" userId="29d020ba494f34ac" providerId="LiveId" clId="{9A1AEA23-BBEF-4BBF-99C3-C8419F2B9420}" dt="2024-02-24T15:16:33.331" v="831" actId="478"/>
          <ac:picMkLst>
            <pc:docMk/>
            <pc:sldMk cId="871420203" sldId="294"/>
            <ac:picMk id="3" creationId="{4A996ACF-884F-E629-1115-60B64DAD6784}"/>
          </ac:picMkLst>
        </pc:picChg>
        <pc:picChg chg="add mod">
          <ac:chgData name="Mia Savrljuga" userId="29d020ba494f34ac" providerId="LiveId" clId="{9A1AEA23-BBEF-4BBF-99C3-C8419F2B9420}" dt="2024-02-24T15:17:08.002" v="835" actId="14100"/>
          <ac:picMkLst>
            <pc:docMk/>
            <pc:sldMk cId="871420203" sldId="294"/>
            <ac:picMk id="6" creationId="{0B19531A-A11E-516E-B1FA-0DF16573923F}"/>
          </ac:picMkLst>
        </pc:picChg>
      </pc:sldChg>
      <pc:sldChg chg="del">
        <pc:chgData name="Mia Savrljuga" userId="29d020ba494f34ac" providerId="LiveId" clId="{9A1AEA23-BBEF-4BBF-99C3-C8419F2B9420}" dt="2024-02-24T14:35:02.740" v="79" actId="47"/>
        <pc:sldMkLst>
          <pc:docMk/>
          <pc:sldMk cId="1865275911" sldId="295"/>
        </pc:sldMkLst>
      </pc:sldChg>
      <pc:sldChg chg="addSp modSp add mod ord">
        <pc:chgData name="Mia Savrljuga" userId="29d020ba494f34ac" providerId="LiveId" clId="{9A1AEA23-BBEF-4BBF-99C3-C8419F2B9420}" dt="2024-02-24T15:34:52.732" v="971" actId="1076"/>
        <pc:sldMkLst>
          <pc:docMk/>
          <pc:sldMk cId="2051859722" sldId="295"/>
        </pc:sldMkLst>
        <pc:picChg chg="add mod modCrop">
          <ac:chgData name="Mia Savrljuga" userId="29d020ba494f34ac" providerId="LiveId" clId="{9A1AEA23-BBEF-4BBF-99C3-C8419F2B9420}" dt="2024-02-24T15:34:52.732" v="971" actId="1076"/>
          <ac:picMkLst>
            <pc:docMk/>
            <pc:sldMk cId="2051859722" sldId="295"/>
            <ac:picMk id="3" creationId="{095D9CEC-D058-1663-B30B-540FC4F0B9BF}"/>
          </ac:picMkLst>
        </pc:picChg>
      </pc:sldChg>
      <pc:sldChg chg="del">
        <pc:chgData name="Mia Savrljuga" userId="29d020ba494f34ac" providerId="LiveId" clId="{9A1AEA23-BBEF-4BBF-99C3-C8419F2B9420}" dt="2024-02-24T14:35:03.434" v="80" actId="47"/>
        <pc:sldMkLst>
          <pc:docMk/>
          <pc:sldMk cId="2333427604" sldId="296"/>
        </pc:sldMkLst>
      </pc:sldChg>
      <pc:sldChg chg="addSp modSp add mod">
        <pc:chgData name="Mia Savrljuga" userId="29d020ba494f34ac" providerId="LiveId" clId="{9A1AEA23-BBEF-4BBF-99C3-C8419F2B9420}" dt="2024-02-24T15:37:04.001" v="985" actId="208"/>
        <pc:sldMkLst>
          <pc:docMk/>
          <pc:sldMk cId="3151154451" sldId="296"/>
        </pc:sldMkLst>
        <pc:spChg chg="add mod">
          <ac:chgData name="Mia Savrljuga" userId="29d020ba494f34ac" providerId="LiveId" clId="{9A1AEA23-BBEF-4BBF-99C3-C8419F2B9420}" dt="2024-02-24T15:37:04.001" v="985" actId="208"/>
          <ac:spMkLst>
            <pc:docMk/>
            <pc:sldMk cId="3151154451" sldId="296"/>
            <ac:spMk id="3" creationId="{76951582-EE07-D674-49A7-FAE96214CB8E}"/>
          </ac:spMkLst>
        </pc:spChg>
        <pc:picChg chg="add mod modCrop">
          <ac:chgData name="Mia Savrljuga" userId="29d020ba494f34ac" providerId="LiveId" clId="{9A1AEA23-BBEF-4BBF-99C3-C8419F2B9420}" dt="2024-02-24T15:36:51.101" v="982" actId="1076"/>
          <ac:picMkLst>
            <pc:docMk/>
            <pc:sldMk cId="3151154451" sldId="296"/>
            <ac:picMk id="2" creationId="{F1D8E2D2-2278-00F4-4534-DCAE2C3ABFF4}"/>
          </ac:picMkLst>
        </pc:picChg>
      </pc:sldChg>
      <pc:sldChg chg="addSp delSp modSp add mod delAnim modAnim">
        <pc:chgData name="Mia Savrljuga" userId="29d020ba494f34ac" providerId="LiveId" clId="{9A1AEA23-BBEF-4BBF-99C3-C8419F2B9420}" dt="2024-02-24T15:58:41.980" v="1037" actId="478"/>
        <pc:sldMkLst>
          <pc:docMk/>
          <pc:sldMk cId="1615153067" sldId="297"/>
        </pc:sldMkLst>
        <pc:spChg chg="add mod">
          <ac:chgData name="Mia Savrljuga" userId="29d020ba494f34ac" providerId="LiveId" clId="{9A1AEA23-BBEF-4BBF-99C3-C8419F2B9420}" dt="2024-02-24T15:57:52.652" v="1020" actId="1076"/>
          <ac:spMkLst>
            <pc:docMk/>
            <pc:sldMk cId="1615153067" sldId="297"/>
            <ac:spMk id="6" creationId="{7CF71078-AF68-A36C-C089-BD151954C583}"/>
          </ac:spMkLst>
        </pc:spChg>
        <pc:spChg chg="add del mod">
          <ac:chgData name="Mia Savrljuga" userId="29d020ba494f34ac" providerId="LiveId" clId="{9A1AEA23-BBEF-4BBF-99C3-C8419F2B9420}" dt="2024-02-24T15:58:41.980" v="1037" actId="478"/>
          <ac:spMkLst>
            <pc:docMk/>
            <pc:sldMk cId="1615153067" sldId="297"/>
            <ac:spMk id="7" creationId="{EFA06C30-BC43-8DB2-1944-CDA0C392B2BB}"/>
          </ac:spMkLst>
        </pc:spChg>
        <pc:spChg chg="add mod">
          <ac:chgData name="Mia Savrljuga" userId="29d020ba494f34ac" providerId="LiveId" clId="{9A1AEA23-BBEF-4BBF-99C3-C8419F2B9420}" dt="2024-02-24T15:58:38.584" v="1036" actId="1076"/>
          <ac:spMkLst>
            <pc:docMk/>
            <pc:sldMk cId="1615153067" sldId="297"/>
            <ac:spMk id="8" creationId="{94F1122B-2BD2-75AA-AC68-73502C120CCB}"/>
          </ac:spMkLst>
        </pc:spChg>
        <pc:spChg chg="add mod">
          <ac:chgData name="Mia Savrljuga" userId="29d020ba494f34ac" providerId="LiveId" clId="{9A1AEA23-BBEF-4BBF-99C3-C8419F2B9420}" dt="2024-02-24T15:58:30.995" v="1035" actId="1076"/>
          <ac:spMkLst>
            <pc:docMk/>
            <pc:sldMk cId="1615153067" sldId="297"/>
            <ac:spMk id="9" creationId="{6DCB3BFA-5BD9-9034-EBD4-A29E27797088}"/>
          </ac:spMkLst>
        </pc:spChg>
        <pc:spChg chg="add mod">
          <ac:chgData name="Mia Savrljuga" userId="29d020ba494f34ac" providerId="LiveId" clId="{9A1AEA23-BBEF-4BBF-99C3-C8419F2B9420}" dt="2024-02-24T15:58:25.944" v="1034" actId="1076"/>
          <ac:spMkLst>
            <pc:docMk/>
            <pc:sldMk cId="1615153067" sldId="297"/>
            <ac:spMk id="10" creationId="{05CA29FC-671C-5E66-7BF6-90B1031284D9}"/>
          </ac:spMkLst>
        </pc:spChg>
        <pc:spChg chg="add mod">
          <ac:chgData name="Mia Savrljuga" userId="29d020ba494f34ac" providerId="LiveId" clId="{9A1AEA23-BBEF-4BBF-99C3-C8419F2B9420}" dt="2024-02-24T15:58:19.903" v="1033" actId="1076"/>
          <ac:spMkLst>
            <pc:docMk/>
            <pc:sldMk cId="1615153067" sldId="297"/>
            <ac:spMk id="11" creationId="{E8BD6DC4-EBCA-1E84-03CC-8DB8570A0A6C}"/>
          </ac:spMkLst>
        </pc:spChg>
        <pc:spChg chg="add mod">
          <ac:chgData name="Mia Savrljuga" userId="29d020ba494f34ac" providerId="LiveId" clId="{9A1AEA23-BBEF-4BBF-99C3-C8419F2B9420}" dt="2024-02-24T15:58:14.668" v="1032" actId="1076"/>
          <ac:spMkLst>
            <pc:docMk/>
            <pc:sldMk cId="1615153067" sldId="297"/>
            <ac:spMk id="12" creationId="{EC79C2AC-824D-7A0B-4563-D5623CC2704A}"/>
          </ac:spMkLst>
        </pc:spChg>
        <pc:spChg chg="add mod">
          <ac:chgData name="Mia Savrljuga" userId="29d020ba494f34ac" providerId="LiveId" clId="{9A1AEA23-BBEF-4BBF-99C3-C8419F2B9420}" dt="2024-02-24T15:58:09.353" v="1031" actId="1076"/>
          <ac:spMkLst>
            <pc:docMk/>
            <pc:sldMk cId="1615153067" sldId="297"/>
            <ac:spMk id="13" creationId="{0BB8DDE2-896E-5FB5-1372-EB77136A508E}"/>
          </ac:spMkLst>
        </pc:spChg>
        <pc:spChg chg="add mod">
          <ac:chgData name="Mia Savrljuga" userId="29d020ba494f34ac" providerId="LiveId" clId="{9A1AEA23-BBEF-4BBF-99C3-C8419F2B9420}" dt="2024-02-24T15:58:05.153" v="1030" actId="1076"/>
          <ac:spMkLst>
            <pc:docMk/>
            <pc:sldMk cId="1615153067" sldId="297"/>
            <ac:spMk id="14" creationId="{15792D97-2717-0262-0755-A2E894192456}"/>
          </ac:spMkLst>
        </pc:spChg>
        <pc:picChg chg="add mod modCrop">
          <ac:chgData name="Mia Savrljuga" userId="29d020ba494f34ac" providerId="LiveId" clId="{9A1AEA23-BBEF-4BBF-99C3-C8419F2B9420}" dt="2024-02-24T15:57:10.997" v="1015" actId="1076"/>
          <ac:picMkLst>
            <pc:docMk/>
            <pc:sldMk cId="1615153067" sldId="297"/>
            <ac:picMk id="3" creationId="{33012927-08DB-C432-4ACE-B1BE947BA2D1}"/>
          </ac:picMkLst>
        </pc:picChg>
      </pc:sldChg>
      <pc:sldChg chg="addSp modSp add mod modAnim">
        <pc:chgData name="Mia Savrljuga" userId="29d020ba494f34ac" providerId="LiveId" clId="{9A1AEA23-BBEF-4BBF-99C3-C8419F2B9420}" dt="2024-02-24T16:03:50.917" v="1116" actId="1076"/>
        <pc:sldMkLst>
          <pc:docMk/>
          <pc:sldMk cId="2406229518" sldId="298"/>
        </pc:sldMkLst>
        <pc:spChg chg="add mod">
          <ac:chgData name="Mia Savrljuga" userId="29d020ba494f34ac" providerId="LiveId" clId="{9A1AEA23-BBEF-4BBF-99C3-C8419F2B9420}" dt="2024-02-24T16:03:23.403" v="1108" actId="1076"/>
          <ac:spMkLst>
            <pc:docMk/>
            <pc:sldMk cId="2406229518" sldId="298"/>
            <ac:spMk id="6" creationId="{7978D2E0-1400-3ED0-A3D7-59EEFADA2595}"/>
          </ac:spMkLst>
        </pc:spChg>
        <pc:spChg chg="add mod">
          <ac:chgData name="Mia Savrljuga" userId="29d020ba494f34ac" providerId="LiveId" clId="{9A1AEA23-BBEF-4BBF-99C3-C8419F2B9420}" dt="2024-02-24T16:03:30.507" v="1110" actId="1076"/>
          <ac:spMkLst>
            <pc:docMk/>
            <pc:sldMk cId="2406229518" sldId="298"/>
            <ac:spMk id="7" creationId="{8313F174-B1FF-B239-DEF2-673FEB09D74C}"/>
          </ac:spMkLst>
        </pc:spChg>
        <pc:spChg chg="add mod">
          <ac:chgData name="Mia Savrljuga" userId="29d020ba494f34ac" providerId="LiveId" clId="{9A1AEA23-BBEF-4BBF-99C3-C8419F2B9420}" dt="2024-02-24T16:03:36.671" v="1112" actId="1076"/>
          <ac:spMkLst>
            <pc:docMk/>
            <pc:sldMk cId="2406229518" sldId="298"/>
            <ac:spMk id="8" creationId="{2D33CB7D-A189-6033-3009-6CAA07A50AED}"/>
          </ac:spMkLst>
        </pc:spChg>
        <pc:spChg chg="add mod">
          <ac:chgData name="Mia Savrljuga" userId="29d020ba494f34ac" providerId="LiveId" clId="{9A1AEA23-BBEF-4BBF-99C3-C8419F2B9420}" dt="2024-02-24T16:03:42.061" v="1114" actId="1076"/>
          <ac:spMkLst>
            <pc:docMk/>
            <pc:sldMk cId="2406229518" sldId="298"/>
            <ac:spMk id="9" creationId="{65F427FD-6BBD-5B04-0ABA-526EC38BD489}"/>
          </ac:spMkLst>
        </pc:spChg>
        <pc:spChg chg="add mod">
          <ac:chgData name="Mia Savrljuga" userId="29d020ba494f34ac" providerId="LiveId" clId="{9A1AEA23-BBEF-4BBF-99C3-C8419F2B9420}" dt="2024-02-24T16:03:50.917" v="1116" actId="1076"/>
          <ac:spMkLst>
            <pc:docMk/>
            <pc:sldMk cId="2406229518" sldId="298"/>
            <ac:spMk id="10" creationId="{D198168D-564A-3D14-4F60-D37A24332376}"/>
          </ac:spMkLst>
        </pc:spChg>
        <pc:picChg chg="add mod modCrop">
          <ac:chgData name="Mia Savrljuga" userId="29d020ba494f34ac" providerId="LiveId" clId="{9A1AEA23-BBEF-4BBF-99C3-C8419F2B9420}" dt="2024-02-24T16:03:16.027" v="1106" actId="14100"/>
          <ac:picMkLst>
            <pc:docMk/>
            <pc:sldMk cId="2406229518" sldId="298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5:00.528" v="73" actId="47"/>
        <pc:sldMkLst>
          <pc:docMk/>
          <pc:sldMk cId="3514508829" sldId="298"/>
        </pc:sldMkLst>
      </pc:sldChg>
      <pc:sldChg chg="del">
        <pc:chgData name="Mia Savrljuga" userId="29d020ba494f34ac" providerId="LiveId" clId="{9A1AEA23-BBEF-4BBF-99C3-C8419F2B9420}" dt="2024-02-24T14:35:03.892" v="81" actId="47"/>
        <pc:sldMkLst>
          <pc:docMk/>
          <pc:sldMk cId="789865104" sldId="299"/>
        </pc:sldMkLst>
      </pc:sldChg>
      <pc:sldChg chg="addSp modSp add mod modAnim">
        <pc:chgData name="Mia Savrljuga" userId="29d020ba494f34ac" providerId="LiveId" clId="{9A1AEA23-BBEF-4BBF-99C3-C8419F2B9420}" dt="2024-02-24T15:29:50.067" v="928" actId="1076"/>
        <pc:sldMkLst>
          <pc:docMk/>
          <pc:sldMk cId="1323589574" sldId="299"/>
        </pc:sldMkLst>
        <pc:spChg chg="add mod">
          <ac:chgData name="Mia Savrljuga" userId="29d020ba494f34ac" providerId="LiveId" clId="{9A1AEA23-BBEF-4BBF-99C3-C8419F2B9420}" dt="2024-02-24T15:28:46.711" v="911" actId="1076"/>
          <ac:spMkLst>
            <pc:docMk/>
            <pc:sldMk cId="1323589574" sldId="299"/>
            <ac:spMk id="2" creationId="{5A359614-E350-A3D8-ACBA-EDF1801672DB}"/>
          </ac:spMkLst>
        </pc:spChg>
        <pc:spChg chg="add mod">
          <ac:chgData name="Mia Savrljuga" userId="29d020ba494f34ac" providerId="LiveId" clId="{9A1AEA23-BBEF-4BBF-99C3-C8419F2B9420}" dt="2024-02-24T15:28:54.676" v="913" actId="1076"/>
          <ac:spMkLst>
            <pc:docMk/>
            <pc:sldMk cId="1323589574" sldId="299"/>
            <ac:spMk id="6" creationId="{E734AA96-E77D-9484-B6FB-818F5F25B144}"/>
          </ac:spMkLst>
        </pc:spChg>
        <pc:spChg chg="add mod">
          <ac:chgData name="Mia Savrljuga" userId="29d020ba494f34ac" providerId="LiveId" clId="{9A1AEA23-BBEF-4BBF-99C3-C8419F2B9420}" dt="2024-02-24T15:29:00.718" v="915" actId="1076"/>
          <ac:spMkLst>
            <pc:docMk/>
            <pc:sldMk cId="1323589574" sldId="299"/>
            <ac:spMk id="7" creationId="{E03B7D89-8290-3064-E1E9-A806E1DF9146}"/>
          </ac:spMkLst>
        </pc:spChg>
        <pc:spChg chg="add mod">
          <ac:chgData name="Mia Savrljuga" userId="29d020ba494f34ac" providerId="LiveId" clId="{9A1AEA23-BBEF-4BBF-99C3-C8419F2B9420}" dt="2024-02-24T15:29:08.657" v="918" actId="1076"/>
          <ac:spMkLst>
            <pc:docMk/>
            <pc:sldMk cId="1323589574" sldId="299"/>
            <ac:spMk id="8" creationId="{2C1A7109-4184-0A5F-D62C-606944314B98}"/>
          </ac:spMkLst>
        </pc:spChg>
        <pc:spChg chg="add mod">
          <ac:chgData name="Mia Savrljuga" userId="29d020ba494f34ac" providerId="LiveId" clId="{9A1AEA23-BBEF-4BBF-99C3-C8419F2B9420}" dt="2024-02-24T15:29:12.995" v="920" actId="1076"/>
          <ac:spMkLst>
            <pc:docMk/>
            <pc:sldMk cId="1323589574" sldId="299"/>
            <ac:spMk id="9" creationId="{08D2579A-698D-F3CF-46D2-6B02123BC212}"/>
          </ac:spMkLst>
        </pc:spChg>
        <pc:spChg chg="add mod">
          <ac:chgData name="Mia Savrljuga" userId="29d020ba494f34ac" providerId="LiveId" clId="{9A1AEA23-BBEF-4BBF-99C3-C8419F2B9420}" dt="2024-02-24T15:29:25.861" v="922" actId="1076"/>
          <ac:spMkLst>
            <pc:docMk/>
            <pc:sldMk cId="1323589574" sldId="299"/>
            <ac:spMk id="10" creationId="{9D25A356-11E6-E99F-A7FE-3AEE7D844480}"/>
          </ac:spMkLst>
        </pc:spChg>
        <pc:spChg chg="add mod">
          <ac:chgData name="Mia Savrljuga" userId="29d020ba494f34ac" providerId="LiveId" clId="{9A1AEA23-BBEF-4BBF-99C3-C8419F2B9420}" dt="2024-02-24T15:29:37.593" v="924" actId="1076"/>
          <ac:spMkLst>
            <pc:docMk/>
            <pc:sldMk cId="1323589574" sldId="299"/>
            <ac:spMk id="11" creationId="{47181B99-5698-9A4B-8BA7-7DAA9D280018}"/>
          </ac:spMkLst>
        </pc:spChg>
        <pc:spChg chg="add mod">
          <ac:chgData name="Mia Savrljuga" userId="29d020ba494f34ac" providerId="LiveId" clId="{9A1AEA23-BBEF-4BBF-99C3-C8419F2B9420}" dt="2024-02-24T15:29:42.828" v="926" actId="1076"/>
          <ac:spMkLst>
            <pc:docMk/>
            <pc:sldMk cId="1323589574" sldId="299"/>
            <ac:spMk id="12" creationId="{765EC004-6512-9E62-3912-A065F4D41562}"/>
          </ac:spMkLst>
        </pc:spChg>
        <pc:spChg chg="add mod">
          <ac:chgData name="Mia Savrljuga" userId="29d020ba494f34ac" providerId="LiveId" clId="{9A1AEA23-BBEF-4BBF-99C3-C8419F2B9420}" dt="2024-02-24T15:29:50.067" v="928" actId="1076"/>
          <ac:spMkLst>
            <pc:docMk/>
            <pc:sldMk cId="1323589574" sldId="299"/>
            <ac:spMk id="13" creationId="{772EA472-93B5-63A2-3E8B-3E520F3D2DBF}"/>
          </ac:spMkLst>
        </pc:spChg>
        <pc:picChg chg="mod modCrop">
          <ac:chgData name="Mia Savrljuga" userId="29d020ba494f34ac" providerId="LiveId" clId="{9A1AEA23-BBEF-4BBF-99C3-C8419F2B9420}" dt="2024-02-24T15:28:40.776" v="909" actId="1076"/>
          <ac:picMkLst>
            <pc:docMk/>
            <pc:sldMk cId="1323589574" sldId="299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4.440" v="82" actId="47"/>
        <pc:sldMkLst>
          <pc:docMk/>
          <pc:sldMk cId="1220278959" sldId="300"/>
        </pc:sldMkLst>
      </pc:sldChg>
      <pc:sldChg chg="addSp modSp add mod modAnim">
        <pc:chgData name="Mia Savrljuga" userId="29d020ba494f34ac" providerId="LiveId" clId="{9A1AEA23-BBEF-4BBF-99C3-C8419F2B9420}" dt="2024-02-24T15:30:50.144" v="948" actId="1076"/>
        <pc:sldMkLst>
          <pc:docMk/>
          <pc:sldMk cId="2889675672" sldId="300"/>
        </pc:sldMkLst>
        <pc:spChg chg="add mod">
          <ac:chgData name="Mia Savrljuga" userId="29d020ba494f34ac" providerId="LiveId" clId="{9A1AEA23-BBEF-4BBF-99C3-C8419F2B9420}" dt="2024-02-24T15:30:16.276" v="934" actId="1076"/>
          <ac:spMkLst>
            <pc:docMk/>
            <pc:sldMk cId="2889675672" sldId="300"/>
            <ac:spMk id="2" creationId="{8808C7F1-4D84-5640-7701-2727F8152E33}"/>
          </ac:spMkLst>
        </pc:spChg>
        <pc:spChg chg="add mod">
          <ac:chgData name="Mia Savrljuga" userId="29d020ba494f34ac" providerId="LiveId" clId="{9A1AEA23-BBEF-4BBF-99C3-C8419F2B9420}" dt="2024-02-24T15:30:20.712" v="936" actId="1076"/>
          <ac:spMkLst>
            <pc:docMk/>
            <pc:sldMk cId="2889675672" sldId="300"/>
            <ac:spMk id="6" creationId="{0659BBE9-49FD-7A26-BB4A-28E48B51FBBE}"/>
          </ac:spMkLst>
        </pc:spChg>
        <pc:spChg chg="add mod">
          <ac:chgData name="Mia Savrljuga" userId="29d020ba494f34ac" providerId="LiveId" clId="{9A1AEA23-BBEF-4BBF-99C3-C8419F2B9420}" dt="2024-02-24T15:30:26.215" v="938" actId="1076"/>
          <ac:spMkLst>
            <pc:docMk/>
            <pc:sldMk cId="2889675672" sldId="300"/>
            <ac:spMk id="7" creationId="{37F75F29-AC25-CAB1-FD47-BAF563B3EA66}"/>
          </ac:spMkLst>
        </pc:spChg>
        <pc:spChg chg="add mod">
          <ac:chgData name="Mia Savrljuga" userId="29d020ba494f34ac" providerId="LiveId" clId="{9A1AEA23-BBEF-4BBF-99C3-C8419F2B9420}" dt="2024-02-24T15:30:31.689" v="940" actId="1076"/>
          <ac:spMkLst>
            <pc:docMk/>
            <pc:sldMk cId="2889675672" sldId="300"/>
            <ac:spMk id="8" creationId="{01C889AE-D44B-5117-216C-C80C612499C2}"/>
          </ac:spMkLst>
        </pc:spChg>
        <pc:spChg chg="add mod">
          <ac:chgData name="Mia Savrljuga" userId="29d020ba494f34ac" providerId="LiveId" clId="{9A1AEA23-BBEF-4BBF-99C3-C8419F2B9420}" dt="2024-02-24T15:30:36.283" v="942" actId="1076"/>
          <ac:spMkLst>
            <pc:docMk/>
            <pc:sldMk cId="2889675672" sldId="300"/>
            <ac:spMk id="9" creationId="{0E63E36D-90C3-7BE2-D486-AACEDD661B2C}"/>
          </ac:spMkLst>
        </pc:spChg>
        <pc:spChg chg="add mod">
          <ac:chgData name="Mia Savrljuga" userId="29d020ba494f34ac" providerId="LiveId" clId="{9A1AEA23-BBEF-4BBF-99C3-C8419F2B9420}" dt="2024-02-24T15:30:40.681" v="944" actId="1076"/>
          <ac:spMkLst>
            <pc:docMk/>
            <pc:sldMk cId="2889675672" sldId="300"/>
            <ac:spMk id="10" creationId="{5DE2E159-DBA1-CBC5-9BE8-AD23588C42F7}"/>
          </ac:spMkLst>
        </pc:spChg>
        <pc:spChg chg="add mod">
          <ac:chgData name="Mia Savrljuga" userId="29d020ba494f34ac" providerId="LiveId" clId="{9A1AEA23-BBEF-4BBF-99C3-C8419F2B9420}" dt="2024-02-24T15:30:45.226" v="946" actId="1076"/>
          <ac:spMkLst>
            <pc:docMk/>
            <pc:sldMk cId="2889675672" sldId="300"/>
            <ac:spMk id="11" creationId="{33124D84-D780-C28D-C208-0F35FC8DD997}"/>
          </ac:spMkLst>
        </pc:spChg>
        <pc:spChg chg="add mod">
          <ac:chgData name="Mia Savrljuga" userId="29d020ba494f34ac" providerId="LiveId" clId="{9A1AEA23-BBEF-4BBF-99C3-C8419F2B9420}" dt="2024-02-24T15:30:50.144" v="948" actId="1076"/>
          <ac:spMkLst>
            <pc:docMk/>
            <pc:sldMk cId="2889675672" sldId="300"/>
            <ac:spMk id="12" creationId="{E4BAD0C5-1B2D-90DB-7DA4-975824FC915C}"/>
          </ac:spMkLst>
        </pc:spChg>
        <pc:picChg chg="mod modCrop">
          <ac:chgData name="Mia Savrljuga" userId="29d020ba494f34ac" providerId="LiveId" clId="{9A1AEA23-BBEF-4BBF-99C3-C8419F2B9420}" dt="2024-02-24T15:30:08.395" v="932" actId="1076"/>
          <ac:picMkLst>
            <pc:docMk/>
            <pc:sldMk cId="2889675672" sldId="300"/>
            <ac:picMk id="3" creationId="{917F03D1-E78E-CC63-ACC5-194EEC74F436}"/>
          </ac:picMkLst>
        </pc:picChg>
      </pc:sldChg>
      <pc:sldChg chg="del">
        <pc:chgData name="Mia Savrljuga" userId="29d020ba494f34ac" providerId="LiveId" clId="{9A1AEA23-BBEF-4BBF-99C3-C8419F2B9420}" dt="2024-02-24T14:35:05.564" v="84" actId="47"/>
        <pc:sldMkLst>
          <pc:docMk/>
          <pc:sldMk cId="3042036173" sldId="301"/>
        </pc:sldMkLst>
      </pc:sldChg>
      <pc:sldChg chg="addSp modSp add mod modAnim">
        <pc:chgData name="Mia Savrljuga" userId="29d020ba494f34ac" providerId="LiveId" clId="{9A1AEA23-BBEF-4BBF-99C3-C8419F2B9420}" dt="2024-02-24T15:43:34.383" v="1005"/>
        <pc:sldMkLst>
          <pc:docMk/>
          <pc:sldMk cId="3233404726" sldId="301"/>
        </pc:sldMkLst>
        <pc:spChg chg="add mod">
          <ac:chgData name="Mia Savrljuga" userId="29d020ba494f34ac" providerId="LiveId" clId="{9A1AEA23-BBEF-4BBF-99C3-C8419F2B9420}" dt="2024-02-24T15:37:37.788" v="991" actId="14100"/>
          <ac:spMkLst>
            <pc:docMk/>
            <pc:sldMk cId="3233404726" sldId="301"/>
            <ac:spMk id="2" creationId="{58EB30E7-465F-5479-6EFA-FC7D243A4EB5}"/>
          </ac:spMkLst>
        </pc:spChg>
        <pc:picChg chg="mod modCrop">
          <ac:chgData name="Mia Savrljuga" userId="29d020ba494f34ac" providerId="LiveId" clId="{9A1AEA23-BBEF-4BBF-99C3-C8419F2B9420}" dt="2024-02-24T15:37:22.462" v="988" actId="14100"/>
          <ac:picMkLst>
            <pc:docMk/>
            <pc:sldMk cId="3233404726" sldId="301"/>
            <ac:picMk id="3" creationId="{095D9CEC-D058-1663-B30B-540FC4F0B9BF}"/>
          </ac:picMkLst>
        </pc:picChg>
        <pc:picChg chg="add mod modCrop">
          <ac:chgData name="Mia Savrljuga" userId="29d020ba494f34ac" providerId="LiveId" clId="{9A1AEA23-BBEF-4BBF-99C3-C8419F2B9420}" dt="2024-02-24T15:43:26.718" v="1004" actId="732"/>
          <ac:picMkLst>
            <pc:docMk/>
            <pc:sldMk cId="3233404726" sldId="301"/>
            <ac:picMk id="7" creationId="{C89CB998-6CAD-2140-1172-78745A4476BB}"/>
          </ac:picMkLst>
        </pc:picChg>
      </pc:sldChg>
      <pc:sldChg chg="del">
        <pc:chgData name="Mia Savrljuga" userId="29d020ba494f34ac" providerId="LiveId" clId="{9A1AEA23-BBEF-4BBF-99C3-C8419F2B9420}" dt="2024-02-24T14:34:59.685" v="70" actId="47"/>
        <pc:sldMkLst>
          <pc:docMk/>
          <pc:sldMk cId="2142658370" sldId="302"/>
        </pc:sldMkLst>
      </pc:sldChg>
      <pc:sldChg chg="add">
        <pc:chgData name="Mia Savrljuga" userId="29d020ba494f34ac" providerId="LiveId" clId="{9A1AEA23-BBEF-4BBF-99C3-C8419F2B9420}" dt="2024-02-24T15:35:24.811" v="972"/>
        <pc:sldMkLst>
          <pc:docMk/>
          <pc:sldMk cId="2262480032" sldId="302"/>
        </pc:sldMkLst>
      </pc:sldChg>
      <pc:sldChg chg="add">
        <pc:chgData name="Mia Savrljuga" userId="29d020ba494f34ac" providerId="LiveId" clId="{9A1AEA23-BBEF-4BBF-99C3-C8419F2B9420}" dt="2024-02-24T15:35:48.240" v="973"/>
        <pc:sldMkLst>
          <pc:docMk/>
          <pc:sldMk cId="2116747821" sldId="303"/>
        </pc:sldMkLst>
      </pc:sldChg>
      <pc:sldChg chg="del">
        <pc:chgData name="Mia Savrljuga" userId="29d020ba494f34ac" providerId="LiveId" clId="{9A1AEA23-BBEF-4BBF-99C3-C8419F2B9420}" dt="2024-02-24T14:34:59.891" v="71" actId="47"/>
        <pc:sldMkLst>
          <pc:docMk/>
          <pc:sldMk cId="3140452919" sldId="303"/>
        </pc:sldMkLst>
      </pc:sldChg>
      <pc:sldChg chg="add">
        <pc:chgData name="Mia Savrljuga" userId="29d020ba494f34ac" providerId="LiveId" clId="{9A1AEA23-BBEF-4BBF-99C3-C8419F2B9420}" dt="2024-02-24T15:36:00.415" v="974"/>
        <pc:sldMkLst>
          <pc:docMk/>
          <pc:sldMk cId="176980603" sldId="304"/>
        </pc:sldMkLst>
      </pc:sldChg>
      <pc:sldChg chg="del">
        <pc:chgData name="Mia Savrljuga" userId="29d020ba494f34ac" providerId="LiveId" clId="{9A1AEA23-BBEF-4BBF-99C3-C8419F2B9420}" dt="2024-02-24T14:35:00.363" v="72" actId="47"/>
        <pc:sldMkLst>
          <pc:docMk/>
          <pc:sldMk cId="4192699082" sldId="304"/>
        </pc:sldMkLst>
      </pc:sldChg>
      <pc:sldChg chg="del">
        <pc:chgData name="Mia Savrljuga" userId="29d020ba494f34ac" providerId="LiveId" clId="{9A1AEA23-BBEF-4BBF-99C3-C8419F2B9420}" dt="2024-02-24T14:35:06.093" v="85" actId="47"/>
        <pc:sldMkLst>
          <pc:docMk/>
          <pc:sldMk cId="1898918053" sldId="305"/>
        </pc:sldMkLst>
      </pc:sldChg>
      <pc:sldChg chg="addSp modSp add mod modAnim">
        <pc:chgData name="Mia Savrljuga" userId="29d020ba494f34ac" providerId="LiveId" clId="{9A1AEA23-BBEF-4BBF-99C3-C8419F2B9420}" dt="2024-02-24T16:06:05.770" v="1149" actId="1076"/>
        <pc:sldMkLst>
          <pc:docMk/>
          <pc:sldMk cId="3802963544" sldId="305"/>
        </pc:sldMkLst>
        <pc:spChg chg="add mod">
          <ac:chgData name="Mia Savrljuga" userId="29d020ba494f34ac" providerId="LiveId" clId="{9A1AEA23-BBEF-4BBF-99C3-C8419F2B9420}" dt="2024-02-24T16:05:44.693" v="1139" actId="1076"/>
          <ac:spMkLst>
            <pc:docMk/>
            <pc:sldMk cId="3802963544" sldId="305"/>
            <ac:spMk id="6" creationId="{12789721-EA8F-2E77-6C0F-284089267E08}"/>
          </ac:spMkLst>
        </pc:spChg>
        <pc:spChg chg="add mod">
          <ac:chgData name="Mia Savrljuga" userId="29d020ba494f34ac" providerId="LiveId" clId="{9A1AEA23-BBEF-4BBF-99C3-C8419F2B9420}" dt="2024-02-24T16:05:49.308" v="1141" actId="1076"/>
          <ac:spMkLst>
            <pc:docMk/>
            <pc:sldMk cId="3802963544" sldId="305"/>
            <ac:spMk id="7" creationId="{9B3E1F57-30FF-5863-7E4C-2E02A1F2E308}"/>
          </ac:spMkLst>
        </pc:spChg>
        <pc:spChg chg="add mod">
          <ac:chgData name="Mia Savrljuga" userId="29d020ba494f34ac" providerId="LiveId" clId="{9A1AEA23-BBEF-4BBF-99C3-C8419F2B9420}" dt="2024-02-24T16:05:57.511" v="1145" actId="14100"/>
          <ac:spMkLst>
            <pc:docMk/>
            <pc:sldMk cId="3802963544" sldId="305"/>
            <ac:spMk id="8" creationId="{B80E46A5-2A8F-8524-D96D-AF42CE7DAEEB}"/>
          </ac:spMkLst>
        </pc:spChg>
        <pc:spChg chg="add mod">
          <ac:chgData name="Mia Savrljuga" userId="29d020ba494f34ac" providerId="LiveId" clId="{9A1AEA23-BBEF-4BBF-99C3-C8419F2B9420}" dt="2024-02-24T16:06:01.649" v="1147" actId="1076"/>
          <ac:spMkLst>
            <pc:docMk/>
            <pc:sldMk cId="3802963544" sldId="305"/>
            <ac:spMk id="9" creationId="{A7C83A5E-61EE-E7BE-D932-2610EBB2E218}"/>
          </ac:spMkLst>
        </pc:spChg>
        <pc:spChg chg="add mod">
          <ac:chgData name="Mia Savrljuga" userId="29d020ba494f34ac" providerId="LiveId" clId="{9A1AEA23-BBEF-4BBF-99C3-C8419F2B9420}" dt="2024-02-24T16:06:05.770" v="1149" actId="1076"/>
          <ac:spMkLst>
            <pc:docMk/>
            <pc:sldMk cId="3802963544" sldId="305"/>
            <ac:spMk id="10" creationId="{F1D25BD3-2E63-9F64-6086-0662C55A69D0}"/>
          </ac:spMkLst>
        </pc:spChg>
        <pc:picChg chg="add mod modCrop">
          <ac:chgData name="Mia Savrljuga" userId="29d020ba494f34ac" providerId="LiveId" clId="{9A1AEA23-BBEF-4BBF-99C3-C8419F2B9420}" dt="2024-02-24T16:05:32.864" v="1137" actId="14100"/>
          <ac:picMkLst>
            <pc:docMk/>
            <pc:sldMk cId="3802963544" sldId="305"/>
            <ac:picMk id="3" creationId="{4F205E84-5574-6F49-43DB-F40AFA48D63E}"/>
          </ac:picMkLst>
        </pc:picChg>
      </pc:sldChg>
      <pc:sldChg chg="add del">
        <pc:chgData name="Mia Savrljuga" userId="29d020ba494f34ac" providerId="LiveId" clId="{9A1AEA23-BBEF-4BBF-99C3-C8419F2B9420}" dt="2024-02-24T16:43:01.961" v="1183" actId="47"/>
        <pc:sldMkLst>
          <pc:docMk/>
          <pc:sldMk cId="561562860" sldId="306"/>
        </pc:sldMkLst>
      </pc:sldChg>
      <pc:sldChg chg="del">
        <pc:chgData name="Mia Savrljuga" userId="29d020ba494f34ac" providerId="LiveId" clId="{9A1AEA23-BBEF-4BBF-99C3-C8419F2B9420}" dt="2024-02-24T14:35:06.620" v="86" actId="47"/>
        <pc:sldMkLst>
          <pc:docMk/>
          <pc:sldMk cId="3022420861" sldId="306"/>
        </pc:sldMkLst>
      </pc:sldChg>
      <pc:sldChg chg="del">
        <pc:chgData name="Mia Savrljuga" userId="29d020ba494f34ac" providerId="LiveId" clId="{9A1AEA23-BBEF-4BBF-99C3-C8419F2B9420}" dt="2024-02-24T14:35:07.126" v="87" actId="47"/>
        <pc:sldMkLst>
          <pc:docMk/>
          <pc:sldMk cId="1614675028" sldId="307"/>
        </pc:sldMkLst>
      </pc:sldChg>
      <pc:sldChg chg="add del">
        <pc:chgData name="Mia Savrljuga" userId="29d020ba494f34ac" providerId="LiveId" clId="{9A1AEA23-BBEF-4BBF-99C3-C8419F2B9420}" dt="2024-02-24T16:43:02.912" v="1184" actId="47"/>
        <pc:sldMkLst>
          <pc:docMk/>
          <pc:sldMk cId="2243088400" sldId="307"/>
        </pc:sldMkLst>
      </pc:sldChg>
      <pc:sldChg chg="del">
        <pc:chgData name="Mia Savrljuga" userId="29d020ba494f34ac" providerId="LiveId" clId="{9A1AEA23-BBEF-4BBF-99C3-C8419F2B9420}" dt="2024-02-24T14:35:07.694" v="88" actId="47"/>
        <pc:sldMkLst>
          <pc:docMk/>
          <pc:sldMk cId="4165560574" sldId="308"/>
        </pc:sldMkLst>
      </pc:sldChg>
      <pc:sldChg chg="addSp modSp add mod modAnim">
        <pc:chgData name="Mia Savrljuga" userId="29d020ba494f34ac" providerId="LiveId" clId="{9A1AEA23-BBEF-4BBF-99C3-C8419F2B9420}" dt="2024-02-24T16:00:48.289" v="1070" actId="1076"/>
        <pc:sldMkLst>
          <pc:docMk/>
          <pc:sldMk cId="4244014304" sldId="308"/>
        </pc:sldMkLst>
        <pc:spChg chg="add mod">
          <ac:chgData name="Mia Savrljuga" userId="29d020ba494f34ac" providerId="LiveId" clId="{9A1AEA23-BBEF-4BBF-99C3-C8419F2B9420}" dt="2024-02-24T15:59:37.352" v="1048" actId="14100"/>
          <ac:spMkLst>
            <pc:docMk/>
            <pc:sldMk cId="4244014304" sldId="308"/>
            <ac:spMk id="2" creationId="{1BD81C7E-5518-963C-C6BD-F68BB1580DEE}"/>
          </ac:spMkLst>
        </pc:spChg>
        <pc:spChg chg="add mod">
          <ac:chgData name="Mia Savrljuga" userId="29d020ba494f34ac" providerId="LiveId" clId="{9A1AEA23-BBEF-4BBF-99C3-C8419F2B9420}" dt="2024-02-24T15:59:47.948" v="1051" actId="14100"/>
          <ac:spMkLst>
            <pc:docMk/>
            <pc:sldMk cId="4244014304" sldId="308"/>
            <ac:spMk id="6" creationId="{D6E61CBC-E58A-B833-B9B6-199A1A5ED43B}"/>
          </ac:spMkLst>
        </pc:spChg>
        <pc:spChg chg="add mod">
          <ac:chgData name="Mia Savrljuga" userId="29d020ba494f34ac" providerId="LiveId" clId="{9A1AEA23-BBEF-4BBF-99C3-C8419F2B9420}" dt="2024-02-24T15:59:55.256" v="1053" actId="1076"/>
          <ac:spMkLst>
            <pc:docMk/>
            <pc:sldMk cId="4244014304" sldId="308"/>
            <ac:spMk id="7" creationId="{BA99CE29-72A0-6C6E-A62C-A27C727EF1D6}"/>
          </ac:spMkLst>
        </pc:spChg>
        <pc:spChg chg="add mod">
          <ac:chgData name="Mia Savrljuga" userId="29d020ba494f34ac" providerId="LiveId" clId="{9A1AEA23-BBEF-4BBF-99C3-C8419F2B9420}" dt="2024-02-24T16:00:00.901" v="1055" actId="1076"/>
          <ac:spMkLst>
            <pc:docMk/>
            <pc:sldMk cId="4244014304" sldId="308"/>
            <ac:spMk id="8" creationId="{CB088D0B-B547-D937-CB95-4EE03B20873A}"/>
          </ac:spMkLst>
        </pc:spChg>
        <pc:spChg chg="add mod">
          <ac:chgData name="Mia Savrljuga" userId="29d020ba494f34ac" providerId="LiveId" clId="{9A1AEA23-BBEF-4BBF-99C3-C8419F2B9420}" dt="2024-02-24T16:00:10.441" v="1058" actId="14100"/>
          <ac:spMkLst>
            <pc:docMk/>
            <pc:sldMk cId="4244014304" sldId="308"/>
            <ac:spMk id="9" creationId="{16A6A306-45FB-9470-ACFB-F407A50E498D}"/>
          </ac:spMkLst>
        </pc:spChg>
        <pc:spChg chg="add mod">
          <ac:chgData name="Mia Savrljuga" userId="29d020ba494f34ac" providerId="LiveId" clId="{9A1AEA23-BBEF-4BBF-99C3-C8419F2B9420}" dt="2024-02-24T16:00:29.023" v="1063" actId="14100"/>
          <ac:spMkLst>
            <pc:docMk/>
            <pc:sldMk cId="4244014304" sldId="308"/>
            <ac:spMk id="10" creationId="{80BD05C7-B2AA-1A1A-3F1D-59A5EB4CEE49}"/>
          </ac:spMkLst>
        </pc:spChg>
        <pc:spChg chg="add mod">
          <ac:chgData name="Mia Savrljuga" userId="29d020ba494f34ac" providerId="LiveId" clId="{9A1AEA23-BBEF-4BBF-99C3-C8419F2B9420}" dt="2024-02-24T16:00:38.524" v="1066" actId="14100"/>
          <ac:spMkLst>
            <pc:docMk/>
            <pc:sldMk cId="4244014304" sldId="308"/>
            <ac:spMk id="11" creationId="{346BF723-FD2D-AD27-EB3D-310B7453B6E8}"/>
          </ac:spMkLst>
        </pc:spChg>
        <pc:spChg chg="add mod">
          <ac:chgData name="Mia Savrljuga" userId="29d020ba494f34ac" providerId="LiveId" clId="{9A1AEA23-BBEF-4BBF-99C3-C8419F2B9420}" dt="2024-02-24T16:00:43.482" v="1068" actId="1076"/>
          <ac:spMkLst>
            <pc:docMk/>
            <pc:sldMk cId="4244014304" sldId="308"/>
            <ac:spMk id="12" creationId="{84B15B0D-299B-1EF0-FFDE-F7E812F12415}"/>
          </ac:spMkLst>
        </pc:spChg>
        <pc:spChg chg="add mod">
          <ac:chgData name="Mia Savrljuga" userId="29d020ba494f34ac" providerId="LiveId" clId="{9A1AEA23-BBEF-4BBF-99C3-C8419F2B9420}" dt="2024-02-24T16:00:48.289" v="1070" actId="1076"/>
          <ac:spMkLst>
            <pc:docMk/>
            <pc:sldMk cId="4244014304" sldId="308"/>
            <ac:spMk id="13" creationId="{0D7B1CC1-3E5A-1B36-21B1-6C1438D6A97D}"/>
          </ac:spMkLst>
        </pc:spChg>
        <pc:picChg chg="mod modCrop">
          <ac:chgData name="Mia Savrljuga" userId="29d020ba494f34ac" providerId="LiveId" clId="{9A1AEA23-BBEF-4BBF-99C3-C8419F2B9420}" dt="2024-02-24T15:59:21.305" v="1045" actId="14100"/>
          <ac:picMkLst>
            <pc:docMk/>
            <pc:sldMk cId="4244014304" sldId="308"/>
            <ac:picMk id="3" creationId="{33012927-08DB-C432-4ACE-B1BE947BA2D1}"/>
          </ac:picMkLst>
        </pc:picChg>
      </pc:sldChg>
      <pc:sldChg chg="del">
        <pc:chgData name="Mia Savrljuga" userId="29d020ba494f34ac" providerId="LiveId" clId="{9A1AEA23-BBEF-4BBF-99C3-C8419F2B9420}" dt="2024-02-24T14:35:08.183" v="89" actId="47"/>
        <pc:sldMkLst>
          <pc:docMk/>
          <pc:sldMk cId="189620095" sldId="309"/>
        </pc:sldMkLst>
      </pc:sldChg>
      <pc:sldChg chg="addSp modSp add mod modAnim">
        <pc:chgData name="Mia Savrljuga" userId="29d020ba494f34ac" providerId="LiveId" clId="{9A1AEA23-BBEF-4BBF-99C3-C8419F2B9420}" dt="2024-02-24T16:02:19.264" v="1100" actId="14100"/>
        <pc:sldMkLst>
          <pc:docMk/>
          <pc:sldMk cId="3201366152" sldId="309"/>
        </pc:sldMkLst>
        <pc:spChg chg="add mod">
          <ac:chgData name="Mia Savrljuga" userId="29d020ba494f34ac" providerId="LiveId" clId="{9A1AEA23-BBEF-4BBF-99C3-C8419F2B9420}" dt="2024-02-24T16:01:19.601" v="1077" actId="14100"/>
          <ac:spMkLst>
            <pc:docMk/>
            <pc:sldMk cId="3201366152" sldId="309"/>
            <ac:spMk id="2" creationId="{32F19056-C0A7-F846-E07F-1E77235FEA39}"/>
          </ac:spMkLst>
        </pc:spChg>
        <pc:spChg chg="add mod">
          <ac:chgData name="Mia Savrljuga" userId="29d020ba494f34ac" providerId="LiveId" clId="{9A1AEA23-BBEF-4BBF-99C3-C8419F2B9420}" dt="2024-02-24T16:01:24.725" v="1079" actId="1076"/>
          <ac:spMkLst>
            <pc:docMk/>
            <pc:sldMk cId="3201366152" sldId="309"/>
            <ac:spMk id="6" creationId="{0BE9494F-FDC4-CAF1-DDB0-4AEFA8FF86CD}"/>
          </ac:spMkLst>
        </pc:spChg>
        <pc:spChg chg="add mod">
          <ac:chgData name="Mia Savrljuga" userId="29d020ba494f34ac" providerId="LiveId" clId="{9A1AEA23-BBEF-4BBF-99C3-C8419F2B9420}" dt="2024-02-24T16:01:31.807" v="1081" actId="1076"/>
          <ac:spMkLst>
            <pc:docMk/>
            <pc:sldMk cId="3201366152" sldId="309"/>
            <ac:spMk id="7" creationId="{A1659148-890E-0BCB-A5AF-7B0CCDEF96D4}"/>
          </ac:spMkLst>
        </pc:spChg>
        <pc:spChg chg="add mod">
          <ac:chgData name="Mia Savrljuga" userId="29d020ba494f34ac" providerId="LiveId" clId="{9A1AEA23-BBEF-4BBF-99C3-C8419F2B9420}" dt="2024-02-24T16:01:36.535" v="1083" actId="1076"/>
          <ac:spMkLst>
            <pc:docMk/>
            <pc:sldMk cId="3201366152" sldId="309"/>
            <ac:spMk id="8" creationId="{3DA69FD3-C6C5-CD2A-A1B4-47F2C9FECCE8}"/>
          </ac:spMkLst>
        </pc:spChg>
        <pc:spChg chg="add mod">
          <ac:chgData name="Mia Savrljuga" userId="29d020ba494f34ac" providerId="LiveId" clId="{9A1AEA23-BBEF-4BBF-99C3-C8419F2B9420}" dt="2024-02-24T16:01:41.364" v="1085" actId="1076"/>
          <ac:spMkLst>
            <pc:docMk/>
            <pc:sldMk cId="3201366152" sldId="309"/>
            <ac:spMk id="9" creationId="{5544A355-305F-F39C-F152-C949FF2FC5EC}"/>
          </ac:spMkLst>
        </pc:spChg>
        <pc:spChg chg="add mod">
          <ac:chgData name="Mia Savrljuga" userId="29d020ba494f34ac" providerId="LiveId" clId="{9A1AEA23-BBEF-4BBF-99C3-C8419F2B9420}" dt="2024-02-24T16:01:46.638" v="1087" actId="1076"/>
          <ac:spMkLst>
            <pc:docMk/>
            <pc:sldMk cId="3201366152" sldId="309"/>
            <ac:spMk id="10" creationId="{8AC0E935-A1C1-28F9-E687-E8F3EDF064DE}"/>
          </ac:spMkLst>
        </pc:spChg>
        <pc:spChg chg="add mod">
          <ac:chgData name="Mia Savrljuga" userId="29d020ba494f34ac" providerId="LiveId" clId="{9A1AEA23-BBEF-4BBF-99C3-C8419F2B9420}" dt="2024-02-24T16:01:51.922" v="1089" actId="1076"/>
          <ac:spMkLst>
            <pc:docMk/>
            <pc:sldMk cId="3201366152" sldId="309"/>
            <ac:spMk id="11" creationId="{AD6C2027-97AF-5B56-011A-A79417AF2517}"/>
          </ac:spMkLst>
        </pc:spChg>
        <pc:spChg chg="add mod">
          <ac:chgData name="Mia Savrljuga" userId="29d020ba494f34ac" providerId="LiveId" clId="{9A1AEA23-BBEF-4BBF-99C3-C8419F2B9420}" dt="2024-02-24T16:01:56.431" v="1091" actId="1076"/>
          <ac:spMkLst>
            <pc:docMk/>
            <pc:sldMk cId="3201366152" sldId="309"/>
            <ac:spMk id="12" creationId="{7C3D7503-A304-6BEA-2F02-A54F75ED5140}"/>
          </ac:spMkLst>
        </pc:spChg>
        <pc:spChg chg="add mod">
          <ac:chgData name="Mia Savrljuga" userId="29d020ba494f34ac" providerId="LiveId" clId="{9A1AEA23-BBEF-4BBF-99C3-C8419F2B9420}" dt="2024-02-24T16:02:00.895" v="1093" actId="1076"/>
          <ac:spMkLst>
            <pc:docMk/>
            <pc:sldMk cId="3201366152" sldId="309"/>
            <ac:spMk id="13" creationId="{EDBEB8A1-81C0-EABD-CF27-FDFAC11A9514}"/>
          </ac:spMkLst>
        </pc:spChg>
        <pc:spChg chg="add mod">
          <ac:chgData name="Mia Savrljuga" userId="29d020ba494f34ac" providerId="LiveId" clId="{9A1AEA23-BBEF-4BBF-99C3-C8419F2B9420}" dt="2024-02-24T16:02:05.377" v="1095" actId="1076"/>
          <ac:spMkLst>
            <pc:docMk/>
            <pc:sldMk cId="3201366152" sldId="309"/>
            <ac:spMk id="14" creationId="{69F18677-350D-7851-9905-2CF2D2824B65}"/>
          </ac:spMkLst>
        </pc:spChg>
        <pc:spChg chg="add mod">
          <ac:chgData name="Mia Savrljuga" userId="29d020ba494f34ac" providerId="LiveId" clId="{9A1AEA23-BBEF-4BBF-99C3-C8419F2B9420}" dt="2024-02-24T16:02:09.526" v="1097" actId="1076"/>
          <ac:spMkLst>
            <pc:docMk/>
            <pc:sldMk cId="3201366152" sldId="309"/>
            <ac:spMk id="15" creationId="{BAABDC92-AD84-F8F9-E12A-CE64EFC72FF7}"/>
          </ac:spMkLst>
        </pc:spChg>
        <pc:spChg chg="add mod">
          <ac:chgData name="Mia Savrljuga" userId="29d020ba494f34ac" providerId="LiveId" clId="{9A1AEA23-BBEF-4BBF-99C3-C8419F2B9420}" dt="2024-02-24T16:02:19.264" v="1100" actId="14100"/>
          <ac:spMkLst>
            <pc:docMk/>
            <pc:sldMk cId="3201366152" sldId="309"/>
            <ac:spMk id="16" creationId="{0071AF93-1325-5BCB-8E2A-57A524F718B9}"/>
          </ac:spMkLst>
        </pc:spChg>
        <pc:picChg chg="mod modCrop">
          <ac:chgData name="Mia Savrljuga" userId="29d020ba494f34ac" providerId="LiveId" clId="{9A1AEA23-BBEF-4BBF-99C3-C8419F2B9420}" dt="2024-02-24T16:01:09.288" v="1074" actId="1076"/>
          <ac:picMkLst>
            <pc:docMk/>
            <pc:sldMk cId="3201366152" sldId="309"/>
            <ac:picMk id="3" creationId="{33012927-08DB-C432-4ACE-B1BE947BA2D1}"/>
          </ac:picMkLst>
        </pc:picChg>
      </pc:sldChg>
      <pc:sldChg chg="add del">
        <pc:chgData name="Mia Savrljuga" userId="29d020ba494f34ac" providerId="LiveId" clId="{9A1AEA23-BBEF-4BBF-99C3-C8419F2B9420}" dt="2024-02-24T15:57:29.915" v="1017"/>
        <pc:sldMkLst>
          <pc:docMk/>
          <pc:sldMk cId="3200671700" sldId="310"/>
        </pc:sldMkLst>
      </pc:sldChg>
      <pc:sldChg chg="del">
        <pc:chgData name="Mia Savrljuga" userId="29d020ba494f34ac" providerId="LiveId" clId="{9A1AEA23-BBEF-4BBF-99C3-C8419F2B9420}" dt="2024-02-24T14:35:08.705" v="90" actId="47"/>
        <pc:sldMkLst>
          <pc:docMk/>
          <pc:sldMk cId="3774414841" sldId="310"/>
        </pc:sldMkLst>
      </pc:sldChg>
      <pc:sldChg chg="addSp modSp add mod modAnim">
        <pc:chgData name="Mia Savrljuga" userId="29d020ba494f34ac" providerId="LiveId" clId="{9A1AEA23-BBEF-4BBF-99C3-C8419F2B9420}" dt="2024-02-24T16:04:38.948" v="1131" actId="1076"/>
        <pc:sldMkLst>
          <pc:docMk/>
          <pc:sldMk cId="3858083098" sldId="310"/>
        </pc:sldMkLst>
        <pc:spChg chg="add mod">
          <ac:chgData name="Mia Savrljuga" userId="29d020ba494f34ac" providerId="LiveId" clId="{9A1AEA23-BBEF-4BBF-99C3-C8419F2B9420}" dt="2024-02-24T16:04:14.268" v="1121" actId="1076"/>
          <ac:spMkLst>
            <pc:docMk/>
            <pc:sldMk cId="3858083098" sldId="310"/>
            <ac:spMk id="2" creationId="{9762B050-8A15-273A-736C-A67062803E21}"/>
          </ac:spMkLst>
        </pc:spChg>
        <pc:spChg chg="add mod">
          <ac:chgData name="Mia Savrljuga" userId="29d020ba494f34ac" providerId="LiveId" clId="{9A1AEA23-BBEF-4BBF-99C3-C8419F2B9420}" dt="2024-02-24T16:04:18.937" v="1123" actId="1076"/>
          <ac:spMkLst>
            <pc:docMk/>
            <pc:sldMk cId="3858083098" sldId="310"/>
            <ac:spMk id="6" creationId="{F45035E8-C331-B829-2EF5-61C89621252A}"/>
          </ac:spMkLst>
        </pc:spChg>
        <pc:spChg chg="add mod">
          <ac:chgData name="Mia Savrljuga" userId="29d020ba494f34ac" providerId="LiveId" clId="{9A1AEA23-BBEF-4BBF-99C3-C8419F2B9420}" dt="2024-02-24T16:04:24.372" v="1125" actId="1076"/>
          <ac:spMkLst>
            <pc:docMk/>
            <pc:sldMk cId="3858083098" sldId="310"/>
            <ac:spMk id="7" creationId="{F9032F34-F1CD-5A30-6EED-1282B531E036}"/>
          </ac:spMkLst>
        </pc:spChg>
        <pc:spChg chg="add mod">
          <ac:chgData name="Mia Savrljuga" userId="29d020ba494f34ac" providerId="LiveId" clId="{9A1AEA23-BBEF-4BBF-99C3-C8419F2B9420}" dt="2024-02-24T16:04:29.731" v="1127" actId="1076"/>
          <ac:spMkLst>
            <pc:docMk/>
            <pc:sldMk cId="3858083098" sldId="310"/>
            <ac:spMk id="8" creationId="{9D717F1A-5E6D-5116-5E2A-12D5696B7522}"/>
          </ac:spMkLst>
        </pc:spChg>
        <pc:spChg chg="add mod">
          <ac:chgData name="Mia Savrljuga" userId="29d020ba494f34ac" providerId="LiveId" clId="{9A1AEA23-BBEF-4BBF-99C3-C8419F2B9420}" dt="2024-02-24T16:04:34.282" v="1129" actId="1076"/>
          <ac:spMkLst>
            <pc:docMk/>
            <pc:sldMk cId="3858083098" sldId="310"/>
            <ac:spMk id="9" creationId="{D89E3DD2-3D17-CE03-0C95-42C01B1B2135}"/>
          </ac:spMkLst>
        </pc:spChg>
        <pc:spChg chg="add mod">
          <ac:chgData name="Mia Savrljuga" userId="29d020ba494f34ac" providerId="LiveId" clId="{9A1AEA23-BBEF-4BBF-99C3-C8419F2B9420}" dt="2024-02-24T16:04:38.948" v="1131" actId="1076"/>
          <ac:spMkLst>
            <pc:docMk/>
            <pc:sldMk cId="3858083098" sldId="310"/>
            <ac:spMk id="10" creationId="{E354BD6F-4F19-4E57-9CE4-43DBB7247FE9}"/>
          </ac:spMkLst>
        </pc:spChg>
        <pc:picChg chg="mod modCrop">
          <ac:chgData name="Mia Savrljuga" userId="29d020ba494f34ac" providerId="LiveId" clId="{9A1AEA23-BBEF-4BBF-99C3-C8419F2B9420}" dt="2024-02-24T16:04:07.872" v="1119" actId="14100"/>
          <ac:picMkLst>
            <pc:docMk/>
            <pc:sldMk cId="3858083098" sldId="310"/>
            <ac:picMk id="3" creationId="{4BB83EE1-8458-4BAD-6442-0ACD717B46D2}"/>
          </ac:picMkLst>
        </pc:picChg>
      </pc:sldChg>
      <pc:sldChg chg="del">
        <pc:chgData name="Mia Savrljuga" userId="29d020ba494f34ac" providerId="LiveId" clId="{9A1AEA23-BBEF-4BBF-99C3-C8419F2B9420}" dt="2024-02-24T14:34:58.991" v="68" actId="47"/>
        <pc:sldMkLst>
          <pc:docMk/>
          <pc:sldMk cId="965084130" sldId="311"/>
        </pc:sldMkLst>
      </pc:sldChg>
      <pc:sldChg chg="addSp modSp add mod modAnim">
        <pc:chgData name="Mia Savrljuga" userId="29d020ba494f34ac" providerId="LiveId" clId="{9A1AEA23-BBEF-4BBF-99C3-C8419F2B9420}" dt="2024-02-24T16:08:13.214" v="1181" actId="1076"/>
        <pc:sldMkLst>
          <pc:docMk/>
          <pc:sldMk cId="4233654518" sldId="311"/>
        </pc:sldMkLst>
        <pc:spChg chg="add mod">
          <ac:chgData name="Mia Savrljuga" userId="29d020ba494f34ac" providerId="LiveId" clId="{9A1AEA23-BBEF-4BBF-99C3-C8419F2B9420}" dt="2024-02-24T16:07:07.112" v="1161" actId="14100"/>
          <ac:spMkLst>
            <pc:docMk/>
            <pc:sldMk cId="4233654518" sldId="311"/>
            <ac:spMk id="2" creationId="{3128B950-2301-A646-FF9A-69B34B39B147}"/>
          </ac:spMkLst>
        </pc:spChg>
        <pc:spChg chg="mod">
          <ac:chgData name="Mia Savrljuga" userId="29d020ba494f34ac" providerId="LiveId" clId="{9A1AEA23-BBEF-4BBF-99C3-C8419F2B9420}" dt="2024-02-24T16:06:26.276" v="1152" actId="1076"/>
          <ac:spMkLst>
            <pc:docMk/>
            <pc:sldMk cId="4233654518" sldId="311"/>
            <ac:spMk id="5" creationId="{ECDEF329-D783-3A4A-B56D-0AA362B4858A}"/>
          </ac:spMkLst>
        </pc:spChg>
        <pc:spChg chg="add mod">
          <ac:chgData name="Mia Savrljuga" userId="29d020ba494f34ac" providerId="LiveId" clId="{9A1AEA23-BBEF-4BBF-99C3-C8419F2B9420}" dt="2024-02-24T16:07:16.049" v="1163" actId="1076"/>
          <ac:spMkLst>
            <pc:docMk/>
            <pc:sldMk cId="4233654518" sldId="311"/>
            <ac:spMk id="6" creationId="{0A7F5DF6-A676-E253-32CF-CCAFC212F271}"/>
          </ac:spMkLst>
        </pc:spChg>
        <pc:spChg chg="add mod">
          <ac:chgData name="Mia Savrljuga" userId="29d020ba494f34ac" providerId="LiveId" clId="{9A1AEA23-BBEF-4BBF-99C3-C8419F2B9420}" dt="2024-02-24T16:07:24.993" v="1165" actId="1076"/>
          <ac:spMkLst>
            <pc:docMk/>
            <pc:sldMk cId="4233654518" sldId="311"/>
            <ac:spMk id="7" creationId="{BAE24197-91EA-8789-9A83-9D3585A0D76F}"/>
          </ac:spMkLst>
        </pc:spChg>
        <pc:spChg chg="add mod">
          <ac:chgData name="Mia Savrljuga" userId="29d020ba494f34ac" providerId="LiveId" clId="{9A1AEA23-BBEF-4BBF-99C3-C8419F2B9420}" dt="2024-02-24T16:07:31.065" v="1167" actId="1076"/>
          <ac:spMkLst>
            <pc:docMk/>
            <pc:sldMk cId="4233654518" sldId="311"/>
            <ac:spMk id="8" creationId="{86DEC713-3491-16F4-DFD4-6F302FAF890B}"/>
          </ac:spMkLst>
        </pc:spChg>
        <pc:spChg chg="add mod">
          <ac:chgData name="Mia Savrljuga" userId="29d020ba494f34ac" providerId="LiveId" clId="{9A1AEA23-BBEF-4BBF-99C3-C8419F2B9420}" dt="2024-02-24T16:07:39.477" v="1170" actId="1076"/>
          <ac:spMkLst>
            <pc:docMk/>
            <pc:sldMk cId="4233654518" sldId="311"/>
            <ac:spMk id="9" creationId="{8A7E0090-EA04-0FB5-F22E-A8DE5984A42C}"/>
          </ac:spMkLst>
        </pc:spChg>
        <pc:spChg chg="add mod">
          <ac:chgData name="Mia Savrljuga" userId="29d020ba494f34ac" providerId="LiveId" clId="{9A1AEA23-BBEF-4BBF-99C3-C8419F2B9420}" dt="2024-02-24T16:07:45.011" v="1172" actId="1076"/>
          <ac:spMkLst>
            <pc:docMk/>
            <pc:sldMk cId="4233654518" sldId="311"/>
            <ac:spMk id="10" creationId="{C6514853-E9AB-D905-522C-4A2294B42421}"/>
          </ac:spMkLst>
        </pc:spChg>
        <pc:spChg chg="add mod">
          <ac:chgData name="Mia Savrljuga" userId="29d020ba494f34ac" providerId="LiveId" clId="{9A1AEA23-BBEF-4BBF-99C3-C8419F2B9420}" dt="2024-02-24T16:07:53.202" v="1174" actId="1076"/>
          <ac:spMkLst>
            <pc:docMk/>
            <pc:sldMk cId="4233654518" sldId="311"/>
            <ac:spMk id="11" creationId="{35E9047D-A40B-3F7C-5E97-6F4E3F54AECD}"/>
          </ac:spMkLst>
        </pc:spChg>
        <pc:spChg chg="add mod">
          <ac:chgData name="Mia Savrljuga" userId="29d020ba494f34ac" providerId="LiveId" clId="{9A1AEA23-BBEF-4BBF-99C3-C8419F2B9420}" dt="2024-02-24T16:08:02.879" v="1177" actId="1076"/>
          <ac:spMkLst>
            <pc:docMk/>
            <pc:sldMk cId="4233654518" sldId="311"/>
            <ac:spMk id="12" creationId="{28E5DF66-83A9-ABF0-42AC-1B6CE9770C4D}"/>
          </ac:spMkLst>
        </pc:spChg>
        <pc:spChg chg="add mod">
          <ac:chgData name="Mia Savrljuga" userId="29d020ba494f34ac" providerId="LiveId" clId="{9A1AEA23-BBEF-4BBF-99C3-C8419F2B9420}" dt="2024-02-24T16:08:07.175" v="1179" actId="1076"/>
          <ac:spMkLst>
            <pc:docMk/>
            <pc:sldMk cId="4233654518" sldId="311"/>
            <ac:spMk id="13" creationId="{4E3F3F65-7F66-13BF-6255-439EA033A49D}"/>
          </ac:spMkLst>
        </pc:spChg>
        <pc:spChg chg="add mod">
          <ac:chgData name="Mia Savrljuga" userId="29d020ba494f34ac" providerId="LiveId" clId="{9A1AEA23-BBEF-4BBF-99C3-C8419F2B9420}" dt="2024-02-24T16:08:13.214" v="1181" actId="1076"/>
          <ac:spMkLst>
            <pc:docMk/>
            <pc:sldMk cId="4233654518" sldId="311"/>
            <ac:spMk id="14" creationId="{7F3FCF6F-6BE4-0AF1-C9E2-551FEFE50B8D}"/>
          </ac:spMkLst>
        </pc:spChg>
        <pc:picChg chg="mod modCrop">
          <ac:chgData name="Mia Savrljuga" userId="29d020ba494f34ac" providerId="LiveId" clId="{9A1AEA23-BBEF-4BBF-99C3-C8419F2B9420}" dt="2024-02-24T16:06:38.928" v="1156" actId="14100"/>
          <ac:picMkLst>
            <pc:docMk/>
            <pc:sldMk cId="4233654518" sldId="311"/>
            <ac:picMk id="3" creationId="{4F205E84-5574-6F49-43DB-F40AFA48D63E}"/>
          </ac:picMkLst>
        </pc:picChg>
      </pc:sldChg>
      <pc:sldChg chg="delSp add del mod">
        <pc:chgData name="Mia Savrljuga" userId="29d020ba494f34ac" providerId="LiveId" clId="{9A1AEA23-BBEF-4BBF-99C3-C8419F2B9420}" dt="2024-02-24T16:43:01.169" v="1182" actId="47"/>
        <pc:sldMkLst>
          <pc:docMk/>
          <pc:sldMk cId="320079805" sldId="312"/>
        </pc:sldMkLst>
        <pc:picChg chg="del">
          <ac:chgData name="Mia Savrljuga" userId="29d020ba494f34ac" providerId="LiveId" clId="{9A1AEA23-BBEF-4BBF-99C3-C8419F2B9420}" dt="2024-02-24T16:06:49.054" v="1157" actId="478"/>
          <ac:picMkLst>
            <pc:docMk/>
            <pc:sldMk cId="320079805" sldId="312"/>
            <ac:picMk id="3" creationId="{4F205E84-5574-6F49-43DB-F40AFA48D63E}"/>
          </ac:picMkLst>
        </pc:picChg>
      </pc:sldChg>
      <pc:sldChg chg="del">
        <pc:chgData name="Mia Savrljuga" userId="29d020ba494f34ac" providerId="LiveId" clId="{9A1AEA23-BBEF-4BBF-99C3-C8419F2B9420}" dt="2024-02-24T14:35:01.641" v="76" actId="47"/>
        <pc:sldMkLst>
          <pc:docMk/>
          <pc:sldMk cId="691809937" sldId="312"/>
        </pc:sldMkLst>
      </pc:sldChg>
      <pc:sldChg chg="del">
        <pc:chgData name="Mia Savrljuga" userId="29d020ba494f34ac" providerId="LiveId" clId="{9A1AEA23-BBEF-4BBF-99C3-C8419F2B9420}" dt="2024-02-24T14:35:02.373" v="78" actId="47"/>
        <pc:sldMkLst>
          <pc:docMk/>
          <pc:sldMk cId="803590094" sldId="313"/>
        </pc:sldMkLst>
      </pc:sldChg>
      <pc:sldChg chg="del">
        <pc:chgData name="Mia Savrljuga" userId="29d020ba494f34ac" providerId="LiveId" clId="{9A1AEA23-BBEF-4BBF-99C3-C8419F2B9420}" dt="2024-02-24T14:35:04.998" v="83" actId="47"/>
        <pc:sldMkLst>
          <pc:docMk/>
          <pc:sldMk cId="1070156781" sldId="314"/>
        </pc:sldMkLst>
      </pc:sldChg>
    </pc:docChg>
  </pc:docChgLst>
  <pc:docChgLst>
    <pc:chgData name="Mia Savrljuga" userId="29d020ba494f34ac" providerId="LiveId" clId="{778292CB-1A70-4270-8700-9E304DF12129}"/>
    <pc:docChg chg="undo redo custSel addSld delSld modSld sldOrd">
      <pc:chgData name="Mia Savrljuga" userId="29d020ba494f34ac" providerId="LiveId" clId="{778292CB-1A70-4270-8700-9E304DF12129}" dt="2024-02-24T19:24:11.260" v="1181" actId="1076"/>
      <pc:docMkLst>
        <pc:docMk/>
      </pc:docMkLst>
      <pc:sldChg chg="addSp delSp modSp mod">
        <pc:chgData name="Mia Savrljuga" userId="29d020ba494f34ac" providerId="LiveId" clId="{778292CB-1A70-4270-8700-9E304DF12129}" dt="2024-02-24T17:28:09.692" v="67" actId="1076"/>
        <pc:sldMkLst>
          <pc:docMk/>
          <pc:sldMk cId="0" sldId="256"/>
        </pc:sldMkLst>
        <pc:spChg chg="mod">
          <ac:chgData name="Mia Savrljuga" userId="29d020ba494f34ac" providerId="LiveId" clId="{778292CB-1A70-4270-8700-9E304DF12129}" dt="2024-02-24T17:01:23.506" v="29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778292CB-1A70-4270-8700-9E304DF12129}" dt="2024-02-24T17:28:09.692" v="67" actId="1076"/>
          <ac:picMkLst>
            <pc:docMk/>
            <pc:sldMk cId="0" sldId="256"/>
            <ac:picMk id="5" creationId="{BE6C4D63-6A81-CB69-DD43-D77F9F98D73A}"/>
          </ac:picMkLst>
        </pc:picChg>
        <pc:picChg chg="del">
          <ac:chgData name="Mia Savrljuga" userId="29d020ba494f34ac" providerId="LiveId" clId="{778292CB-1A70-4270-8700-9E304DF12129}" dt="2024-02-24T17:01:30.084" v="30" actId="478"/>
          <ac:picMkLst>
            <pc:docMk/>
            <pc:sldMk cId="0" sldId="256"/>
            <ac:picMk id="7" creationId="{28CE29C1-7366-27D8-B4DD-5420D96C7A46}"/>
          </ac:picMkLst>
        </pc:picChg>
      </pc:sldChg>
      <pc:sldChg chg="del">
        <pc:chgData name="Mia Savrljuga" userId="29d020ba494f34ac" providerId="LiveId" clId="{778292CB-1A70-4270-8700-9E304DF12129}" dt="2024-02-24T17:01:44.906" v="40" actId="47"/>
        <pc:sldMkLst>
          <pc:docMk/>
          <pc:sldMk cId="0" sldId="267"/>
        </pc:sldMkLst>
      </pc:sldChg>
      <pc:sldChg chg="addSp delSp modSp add del mod delAnim modAnim">
        <pc:chgData name="Mia Savrljuga" userId="29d020ba494f34ac" providerId="LiveId" clId="{778292CB-1A70-4270-8700-9E304DF12129}" dt="2024-02-24T17:32:56.025" v="257"/>
        <pc:sldMkLst>
          <pc:docMk/>
          <pc:sldMk cId="1425353104" sldId="284"/>
        </pc:sldMkLst>
        <pc:spChg chg="mod">
          <ac:chgData name="Mia Savrljuga" userId="29d020ba494f34ac" providerId="LiveId" clId="{778292CB-1A70-4270-8700-9E304DF12129}" dt="2024-02-24T17:01:34.953" v="31"/>
          <ac:spMkLst>
            <pc:docMk/>
            <pc:sldMk cId="1425353104" sldId="284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1:37.647" v="107" actId="1076"/>
          <ac:spMkLst>
            <pc:docMk/>
            <pc:sldMk cId="1425353104" sldId="284"/>
            <ac:spMk id="8" creationId="{9B557CF9-8DE4-3F8D-FDC5-4053AEC00CBD}"/>
          </ac:spMkLst>
        </pc:spChg>
        <pc:spChg chg="add mod">
          <ac:chgData name="Mia Savrljuga" userId="29d020ba494f34ac" providerId="LiveId" clId="{778292CB-1A70-4270-8700-9E304DF12129}" dt="2024-02-24T17:31:33.958" v="106" actId="1076"/>
          <ac:spMkLst>
            <pc:docMk/>
            <pc:sldMk cId="1425353104" sldId="284"/>
            <ac:spMk id="9" creationId="{09EFA0E8-1D74-F2C7-9866-33F7FF3A311E}"/>
          </ac:spMkLst>
        </pc:spChg>
        <pc:spChg chg="add mod">
          <ac:chgData name="Mia Savrljuga" userId="29d020ba494f34ac" providerId="LiveId" clId="{778292CB-1A70-4270-8700-9E304DF12129}" dt="2024-02-24T17:31:26.791" v="105" actId="1076"/>
          <ac:spMkLst>
            <pc:docMk/>
            <pc:sldMk cId="1425353104" sldId="284"/>
            <ac:spMk id="10" creationId="{2AE642A0-F5D1-E1ED-9415-09E1403DB1CA}"/>
          </ac:spMkLst>
        </pc:spChg>
        <pc:spChg chg="mod">
          <ac:chgData name="Mia Savrljuga" userId="29d020ba494f34ac" providerId="LiveId" clId="{778292CB-1A70-4270-8700-9E304DF12129}" dt="2024-02-24T17:32:50.825" v="256"/>
          <ac:spMkLst>
            <pc:docMk/>
            <pc:sldMk cId="1425353104" sldId="284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3" creationId="{9EE6025B-2782-725C-76DD-724800C4D95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4" creationId="{94E19314-EF97-D6C5-FE40-438DD9364A21}"/>
          </ac:spMkLst>
        </pc:spChg>
        <pc:spChg chg="add mod">
          <ac:chgData name="Mia Savrljuga" userId="29d020ba494f34ac" providerId="LiveId" clId="{778292CB-1A70-4270-8700-9E304DF12129}" dt="2024-02-24T17:31:21.402" v="104" actId="1076"/>
          <ac:spMkLst>
            <pc:docMk/>
            <pc:sldMk cId="1425353104" sldId="284"/>
            <ac:spMk id="15" creationId="{6AEBDAAF-CC2E-A613-5E73-957B4D2B2769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5" creationId="{84ADFD31-9C7D-BC61-E6FA-557B719BF17E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6" creationId="{B6F0E317-D329-E666-E429-04BC155CADAF}"/>
          </ac:spMkLst>
        </pc:spChg>
        <pc:spChg chg="del">
          <ac:chgData name="Mia Savrljuga" userId="29d020ba494f34ac" providerId="LiveId" clId="{778292CB-1A70-4270-8700-9E304DF12129}" dt="2024-02-24T17:02:14.896" v="62" actId="478"/>
          <ac:spMkLst>
            <pc:docMk/>
            <pc:sldMk cId="1425353104" sldId="284"/>
            <ac:spMk id="17" creationId="{AE347779-1F6E-CDDD-F497-9ECE891A165D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18" creationId="{B8D2992E-7F54-916E-1BB5-25017EB6FC35}"/>
          </ac:spMkLst>
        </pc:spChg>
        <pc:spChg chg="add mod">
          <ac:chgData name="Mia Savrljuga" userId="29d020ba494f34ac" providerId="LiveId" clId="{778292CB-1A70-4270-8700-9E304DF12129}" dt="2024-02-24T17:31:17.353" v="103" actId="1076"/>
          <ac:spMkLst>
            <pc:docMk/>
            <pc:sldMk cId="1425353104" sldId="284"/>
            <ac:spMk id="18" creationId="{C9E66453-7354-301D-9877-20ABCDFBA963}"/>
          </ac:spMkLst>
        </pc:spChg>
        <pc:spChg chg="mod ord">
          <ac:chgData name="Mia Savrljuga" userId="29d020ba494f34ac" providerId="LiveId" clId="{778292CB-1A70-4270-8700-9E304DF12129}" dt="2024-02-24T17:30:52.710" v="94" actId="1076"/>
          <ac:spMkLst>
            <pc:docMk/>
            <pc:sldMk cId="1425353104" sldId="284"/>
            <ac:spMk id="19" creationId="{69120EDE-C779-ED31-199D-B0ED6CAE8672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0" creationId="{0DA3141E-133A-614D-87CD-2396AB02BBD4}"/>
          </ac:spMkLst>
        </pc:spChg>
        <pc:spChg chg="add mod">
          <ac:chgData name="Mia Savrljuga" userId="29d020ba494f34ac" providerId="LiveId" clId="{778292CB-1A70-4270-8700-9E304DF12129}" dt="2024-02-24T17:31:09.701" v="102" actId="1076"/>
          <ac:spMkLst>
            <pc:docMk/>
            <pc:sldMk cId="1425353104" sldId="284"/>
            <ac:spMk id="20" creationId="{E268A300-9022-EA54-3AF3-90259FB5F977}"/>
          </ac:spMkLst>
        </pc:spChg>
        <pc:spChg chg="del">
          <ac:chgData name="Mia Savrljuga" userId="29d020ba494f34ac" providerId="LiveId" clId="{778292CB-1A70-4270-8700-9E304DF12129}" dt="2024-02-24T16:44:29.711" v="1" actId="478"/>
          <ac:spMkLst>
            <pc:docMk/>
            <pc:sldMk cId="1425353104" sldId="284"/>
            <ac:spMk id="21" creationId="{EB14CDF6-01E0-0656-2CA0-80F1A6913122}"/>
          </ac:spMkLst>
        </pc:spChg>
        <pc:picChg chg="add mod modCrop">
          <ac:chgData name="Mia Savrljuga" userId="29d020ba494f34ac" providerId="LiveId" clId="{778292CB-1A70-4270-8700-9E304DF12129}" dt="2024-02-24T17:29:53.787" v="87" actId="732"/>
          <ac:picMkLst>
            <pc:docMk/>
            <pc:sldMk cId="1425353104" sldId="284"/>
            <ac:picMk id="3" creationId="{07DAD9B2-B1DD-F0F2-27EC-185A6BAC6AAD}"/>
          </ac:picMkLst>
        </pc:picChg>
        <pc:picChg chg="add mod">
          <ac:chgData name="Mia Savrljuga" userId="29d020ba494f34ac" providerId="LiveId" clId="{778292CB-1A70-4270-8700-9E304DF12129}" dt="2024-02-24T17:30:30.644" v="90"/>
          <ac:picMkLst>
            <pc:docMk/>
            <pc:sldMk cId="1425353104" sldId="284"/>
            <ac:picMk id="7" creationId="{337F1E59-43FA-6312-5F77-A2A36202F416}"/>
          </ac:picMkLst>
        </pc:picChg>
        <pc:picChg chg="del">
          <ac:chgData name="Mia Savrljuga" userId="29d020ba494f34ac" providerId="LiveId" clId="{778292CB-1A70-4270-8700-9E304DF12129}" dt="2024-02-24T16:44:25.246" v="0" actId="478"/>
          <ac:picMkLst>
            <pc:docMk/>
            <pc:sldMk cId="1425353104" sldId="284"/>
            <ac:picMk id="9" creationId="{EEEA7D56-DCFE-325F-724D-B3685FC3D4C5}"/>
          </ac:picMkLst>
        </pc:picChg>
        <pc:picChg chg="del">
          <ac:chgData name="Mia Savrljuga" userId="29d020ba494f34ac" providerId="LiveId" clId="{778292CB-1A70-4270-8700-9E304DF12129}" dt="2024-02-24T17:01:37.990" v="32" actId="478"/>
          <ac:picMkLst>
            <pc:docMk/>
            <pc:sldMk cId="1425353104" sldId="284"/>
            <ac:picMk id="11" creationId="{12C38701-33CC-C07A-B8F4-375DFF76C756}"/>
          </ac:picMkLst>
        </pc:picChg>
      </pc:sldChg>
      <pc:sldChg chg="del">
        <pc:chgData name="Mia Savrljuga" userId="29d020ba494f34ac" providerId="LiveId" clId="{778292CB-1A70-4270-8700-9E304DF12129}" dt="2024-02-24T17:01:43.283" v="33" actId="47"/>
        <pc:sldMkLst>
          <pc:docMk/>
          <pc:sldMk cId="2942216647" sldId="285"/>
        </pc:sldMkLst>
      </pc:sldChg>
      <pc:sldChg chg="addSp delSp modSp add mod delAnim modAnim">
        <pc:chgData name="Mia Savrljuga" userId="29d020ba494f34ac" providerId="LiveId" clId="{778292CB-1A70-4270-8700-9E304DF12129}" dt="2024-02-24T17:33:57.969" v="268"/>
        <pc:sldMkLst>
          <pc:docMk/>
          <pc:sldMk cId="3395768129" sldId="285"/>
        </pc:sldMkLst>
        <pc:spChg chg="del">
          <ac:chgData name="Mia Savrljuga" userId="29d020ba494f34ac" providerId="LiveId" clId="{778292CB-1A70-4270-8700-9E304DF12129}" dt="2024-02-24T17:33:11.197" v="260" actId="478"/>
          <ac:spMkLst>
            <pc:docMk/>
            <pc:sldMk cId="3395768129" sldId="285"/>
            <ac:spMk id="12" creationId="{C02C91B0-ECF9-CDF0-84D3-17FD4EDD309F}"/>
          </ac:spMkLst>
        </pc:spChg>
        <pc:spChg chg="del mod">
          <ac:chgData name="Mia Savrljuga" userId="29d020ba494f34ac" providerId="LiveId" clId="{778292CB-1A70-4270-8700-9E304DF12129}" dt="2024-02-24T17:33:14.029" v="262" actId="478"/>
          <ac:spMkLst>
            <pc:docMk/>
            <pc:sldMk cId="3395768129" sldId="285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7:33:21.566" v="264" actId="14100"/>
          <ac:picMkLst>
            <pc:docMk/>
            <pc:sldMk cId="3395768129" sldId="285"/>
            <ac:picMk id="3" creationId="{1329ED3F-A4DF-D8B8-9DA0-F13211009B0D}"/>
          </ac:picMkLst>
        </pc:picChg>
        <pc:picChg chg="add mod">
          <ac:chgData name="Mia Savrljuga" userId="29d020ba494f34ac" providerId="LiveId" clId="{778292CB-1A70-4270-8700-9E304DF12129}" dt="2024-02-24T17:33:55.316" v="267" actId="14100"/>
          <ac:picMkLst>
            <pc:docMk/>
            <pc:sldMk cId="3395768129" sldId="285"/>
            <ac:picMk id="7" creationId="{292FC647-292C-C087-C439-6588C643E98B}"/>
          </ac:picMkLst>
        </pc:picChg>
      </pc:sldChg>
      <pc:sldChg chg="addSp delSp modSp add mod delAnim">
        <pc:chgData name="Mia Savrljuga" userId="29d020ba494f34ac" providerId="LiveId" clId="{778292CB-1A70-4270-8700-9E304DF12129}" dt="2024-02-24T17:38:39.514" v="559"/>
        <pc:sldMkLst>
          <pc:docMk/>
          <pc:sldMk cId="1106541135" sldId="286"/>
        </pc:sldMkLst>
        <pc:spChg chg="mod">
          <ac:chgData name="Mia Savrljuga" userId="29d020ba494f34ac" providerId="LiveId" clId="{778292CB-1A70-4270-8700-9E304DF12129}" dt="2024-02-24T17:35:10.607" v="278" actId="1076"/>
          <ac:spMkLst>
            <pc:docMk/>
            <pc:sldMk cId="1106541135" sldId="286"/>
            <ac:spMk id="5" creationId="{ECDEF329-D783-3A4A-B56D-0AA362B4858A}"/>
          </ac:spMkLst>
        </pc:spChg>
        <pc:spChg chg="add mod">
          <ac:chgData name="Mia Savrljuga" userId="29d020ba494f34ac" providerId="LiveId" clId="{778292CB-1A70-4270-8700-9E304DF12129}" dt="2024-02-24T17:36:12.771" v="292" actId="14100"/>
          <ac:spMkLst>
            <pc:docMk/>
            <pc:sldMk cId="1106541135" sldId="286"/>
            <ac:spMk id="7" creationId="{77503F02-F311-3D86-C7D8-C5AE8E4403F3}"/>
          </ac:spMkLst>
        </pc:spChg>
        <pc:spChg chg="add mod">
          <ac:chgData name="Mia Savrljuga" userId="29d020ba494f34ac" providerId="LiveId" clId="{778292CB-1A70-4270-8700-9E304DF12129}" dt="2024-02-24T17:35:48.203" v="288" actId="1076"/>
          <ac:spMkLst>
            <pc:docMk/>
            <pc:sldMk cId="1106541135" sldId="286"/>
            <ac:spMk id="8" creationId="{0B445E56-2344-EC8C-70D0-DCBA9A4FC717}"/>
          </ac:spMkLst>
        </pc:spChg>
        <pc:spChg chg="mod">
          <ac:chgData name="Mia Savrljuga" userId="29d020ba494f34ac" providerId="LiveId" clId="{778292CB-1A70-4270-8700-9E304DF12129}" dt="2024-02-24T17:38:39.514" v="559"/>
          <ac:spMkLst>
            <pc:docMk/>
            <pc:sldMk cId="1106541135" sldId="286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7:34:57.565" v="274" actId="478"/>
          <ac:spMkLst>
            <pc:docMk/>
            <pc:sldMk cId="1106541135" sldId="286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7:34:00.863" v="269" actId="478"/>
          <ac:picMkLst>
            <pc:docMk/>
            <pc:sldMk cId="1106541135" sldId="286"/>
            <ac:picMk id="3" creationId="{1329ED3F-A4DF-D8B8-9DA0-F13211009B0D}"/>
          </ac:picMkLst>
        </pc:picChg>
        <pc:picChg chg="add mod modCrop">
          <ac:chgData name="Mia Savrljuga" userId="29d020ba494f34ac" providerId="LiveId" clId="{778292CB-1A70-4270-8700-9E304DF12129}" dt="2024-02-24T17:35:20.753" v="280" actId="1076"/>
          <ac:picMkLst>
            <pc:docMk/>
            <pc:sldMk cId="1106541135" sldId="286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787" v="34" actId="47"/>
        <pc:sldMkLst>
          <pc:docMk/>
          <pc:sldMk cId="1638570616" sldId="286"/>
        </pc:sldMkLst>
      </pc:sldChg>
      <pc:sldChg chg="addSp delSp modSp add mod delAnim modAnim">
        <pc:chgData name="Mia Savrljuga" userId="29d020ba494f34ac" providerId="LiveId" clId="{778292CB-1A70-4270-8700-9E304DF12129}" dt="2024-02-24T17:40:03.243" v="583" actId="14100"/>
        <pc:sldMkLst>
          <pc:docMk/>
          <pc:sldMk cId="3474468038" sldId="287"/>
        </pc:sldMkLst>
        <pc:spChg chg="add mod">
          <ac:chgData name="Mia Savrljuga" userId="29d020ba494f34ac" providerId="LiveId" clId="{778292CB-1A70-4270-8700-9E304DF12129}" dt="2024-02-24T17:39:33.656" v="573" actId="14100"/>
          <ac:spMkLst>
            <pc:docMk/>
            <pc:sldMk cId="3474468038" sldId="287"/>
            <ac:spMk id="2" creationId="{00B494A8-1B05-A699-B078-B6216EA050B3}"/>
          </ac:spMkLst>
        </pc:spChg>
        <pc:spChg chg="add mod">
          <ac:chgData name="Mia Savrljuga" userId="29d020ba494f34ac" providerId="LiveId" clId="{778292CB-1A70-4270-8700-9E304DF12129}" dt="2024-02-24T17:39:41.782" v="576" actId="14100"/>
          <ac:spMkLst>
            <pc:docMk/>
            <pc:sldMk cId="3474468038" sldId="287"/>
            <ac:spMk id="3" creationId="{4EF830D7-4DBE-FCCD-EFCC-C2D51F7866A6}"/>
          </ac:spMkLst>
        </pc:spChg>
        <pc:spChg chg="add mod">
          <ac:chgData name="Mia Savrljuga" userId="29d020ba494f34ac" providerId="LiveId" clId="{778292CB-1A70-4270-8700-9E304DF12129}" dt="2024-02-24T17:39:50.259" v="579" actId="14100"/>
          <ac:spMkLst>
            <pc:docMk/>
            <pc:sldMk cId="3474468038" sldId="287"/>
            <ac:spMk id="7" creationId="{9B9360C5-A1E1-29C9-C80A-6AC44030DC69}"/>
          </ac:spMkLst>
        </pc:spChg>
        <pc:spChg chg="add mod">
          <ac:chgData name="Mia Savrljuga" userId="29d020ba494f34ac" providerId="LiveId" clId="{778292CB-1A70-4270-8700-9E304DF12129}" dt="2024-02-24T17:40:03.243" v="583" actId="14100"/>
          <ac:spMkLst>
            <pc:docMk/>
            <pc:sldMk cId="3474468038" sldId="287"/>
            <ac:spMk id="8" creationId="{6E9885AA-9E76-2DF3-B2FA-B17DB2940097}"/>
          </ac:spMkLst>
        </pc:spChg>
        <pc:spChg chg="del mod">
          <ac:chgData name="Mia Savrljuga" userId="29d020ba494f34ac" providerId="LiveId" clId="{778292CB-1A70-4270-8700-9E304DF12129}" dt="2024-02-24T17:39:04.688" v="564" actId="478"/>
          <ac:spMkLst>
            <pc:docMk/>
            <pc:sldMk cId="3474468038" sldId="287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7:39:27.610" v="570" actId="14100"/>
          <ac:spMkLst>
            <pc:docMk/>
            <pc:sldMk cId="3474468038" sldId="28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7:39:11.926" v="566" actId="14100"/>
          <ac:picMkLst>
            <pc:docMk/>
            <pc:sldMk cId="3474468038" sldId="287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3.975" v="35" actId="47"/>
        <pc:sldMkLst>
          <pc:docMk/>
          <pc:sldMk cId="3924682553" sldId="287"/>
        </pc:sldMkLst>
      </pc:sldChg>
      <pc:sldChg chg="del">
        <pc:chgData name="Mia Savrljuga" userId="29d020ba494f34ac" providerId="LiveId" clId="{778292CB-1A70-4270-8700-9E304DF12129}" dt="2024-02-24T17:01:44.147" v="36" actId="47"/>
        <pc:sldMkLst>
          <pc:docMk/>
          <pc:sldMk cId="2144796663" sldId="288"/>
        </pc:sldMkLst>
      </pc:sldChg>
      <pc:sldChg chg="addSp delSp modSp add mod delAnim modAnim">
        <pc:chgData name="Mia Savrljuga" userId="29d020ba494f34ac" providerId="LiveId" clId="{778292CB-1A70-4270-8700-9E304DF12129}" dt="2024-02-24T18:57:21.054" v="633" actId="1076"/>
        <pc:sldMkLst>
          <pc:docMk/>
          <pc:sldMk cId="3301841965" sldId="288"/>
        </pc:sldMkLst>
        <pc:spChg chg="add mod">
          <ac:chgData name="Mia Savrljuga" userId="29d020ba494f34ac" providerId="LiveId" clId="{778292CB-1A70-4270-8700-9E304DF12129}" dt="2024-02-24T18:55:45.744" v="600" actId="1076"/>
          <ac:spMkLst>
            <pc:docMk/>
            <pc:sldMk cId="3301841965" sldId="288"/>
            <ac:spMk id="7" creationId="{67279DF9-5D57-60D2-E5A6-4F636EE12812}"/>
          </ac:spMkLst>
        </pc:spChg>
        <pc:spChg chg="add mod">
          <ac:chgData name="Mia Savrljuga" userId="29d020ba494f34ac" providerId="LiveId" clId="{778292CB-1A70-4270-8700-9E304DF12129}" dt="2024-02-24T18:55:50.284" v="602" actId="1076"/>
          <ac:spMkLst>
            <pc:docMk/>
            <pc:sldMk cId="3301841965" sldId="288"/>
            <ac:spMk id="8" creationId="{C1CDD0E9-4F8D-A1FB-07E6-0D6D36A36984}"/>
          </ac:spMkLst>
        </pc:spChg>
        <pc:spChg chg="add mod">
          <ac:chgData name="Mia Savrljuga" userId="29d020ba494f34ac" providerId="LiveId" clId="{778292CB-1A70-4270-8700-9E304DF12129}" dt="2024-02-24T18:55:54.939" v="604" actId="1076"/>
          <ac:spMkLst>
            <pc:docMk/>
            <pc:sldMk cId="3301841965" sldId="288"/>
            <ac:spMk id="9" creationId="{6E2848EF-E558-F4E0-0999-56C2BDE7425E}"/>
          </ac:spMkLst>
        </pc:spChg>
        <pc:spChg chg="add mod">
          <ac:chgData name="Mia Savrljuga" userId="29d020ba494f34ac" providerId="LiveId" clId="{778292CB-1A70-4270-8700-9E304DF12129}" dt="2024-02-24T18:56:01.191" v="606" actId="1076"/>
          <ac:spMkLst>
            <pc:docMk/>
            <pc:sldMk cId="3301841965" sldId="288"/>
            <ac:spMk id="10" creationId="{2850CEA6-6881-52BF-0AF2-EC72350342D6}"/>
          </ac:spMkLst>
        </pc:spChg>
        <pc:spChg chg="add mod">
          <ac:chgData name="Mia Savrljuga" userId="29d020ba494f34ac" providerId="LiveId" clId="{778292CB-1A70-4270-8700-9E304DF12129}" dt="2024-02-24T18:56:09.001" v="609" actId="14100"/>
          <ac:spMkLst>
            <pc:docMk/>
            <pc:sldMk cId="3301841965" sldId="288"/>
            <ac:spMk id="11" creationId="{17760C64-882C-2B14-EF1A-86DAD8F7D54A}"/>
          </ac:spMkLst>
        </pc:spChg>
        <pc:spChg chg="del">
          <ac:chgData name="Mia Savrljuga" userId="29d020ba494f34ac" providerId="LiveId" clId="{778292CB-1A70-4270-8700-9E304DF12129}" dt="2024-02-24T18:54:56.982" v="588" actId="478"/>
          <ac:spMkLst>
            <pc:docMk/>
            <pc:sldMk cId="3301841965" sldId="288"/>
            <ac:spMk id="12" creationId="{C02C91B0-ECF9-CDF0-84D3-17FD4EDD309F}"/>
          </ac:spMkLst>
        </pc:spChg>
        <pc:spChg chg="add mod">
          <ac:chgData name="Mia Savrljuga" userId="29d020ba494f34ac" providerId="LiveId" clId="{778292CB-1A70-4270-8700-9E304DF12129}" dt="2024-02-24T18:56:15.595" v="611" actId="1076"/>
          <ac:spMkLst>
            <pc:docMk/>
            <pc:sldMk cId="3301841965" sldId="288"/>
            <ac:spMk id="13" creationId="{40327FF2-9CD0-D43D-E529-C854810D0E0B}"/>
          </ac:spMkLst>
        </pc:spChg>
        <pc:spChg chg="add mod">
          <ac:chgData name="Mia Savrljuga" userId="29d020ba494f34ac" providerId="LiveId" clId="{778292CB-1A70-4270-8700-9E304DF12129}" dt="2024-02-24T18:56:25.293" v="613" actId="1076"/>
          <ac:spMkLst>
            <pc:docMk/>
            <pc:sldMk cId="3301841965" sldId="288"/>
            <ac:spMk id="14" creationId="{44257354-4BAB-5DC8-8E7D-246BDFD44E47}"/>
          </ac:spMkLst>
        </pc:spChg>
        <pc:spChg chg="add mod">
          <ac:chgData name="Mia Savrljuga" userId="29d020ba494f34ac" providerId="LiveId" clId="{778292CB-1A70-4270-8700-9E304DF12129}" dt="2024-02-24T18:56:31.514" v="615" actId="1076"/>
          <ac:spMkLst>
            <pc:docMk/>
            <pc:sldMk cId="3301841965" sldId="288"/>
            <ac:spMk id="15" creationId="{FF300F90-8E07-AD90-68EC-42031773291B}"/>
          </ac:spMkLst>
        </pc:spChg>
        <pc:spChg chg="add mod">
          <ac:chgData name="Mia Savrljuga" userId="29d020ba494f34ac" providerId="LiveId" clId="{778292CB-1A70-4270-8700-9E304DF12129}" dt="2024-02-24T18:56:36.629" v="617" actId="1076"/>
          <ac:spMkLst>
            <pc:docMk/>
            <pc:sldMk cId="3301841965" sldId="288"/>
            <ac:spMk id="16" creationId="{BA93C0C8-825F-9FD9-940D-C8161700FF39}"/>
          </ac:spMkLst>
        </pc:spChg>
        <pc:spChg chg="add mod">
          <ac:chgData name="Mia Savrljuga" userId="29d020ba494f34ac" providerId="LiveId" clId="{778292CB-1A70-4270-8700-9E304DF12129}" dt="2024-02-24T18:56:40.901" v="619" actId="1076"/>
          <ac:spMkLst>
            <pc:docMk/>
            <pc:sldMk cId="3301841965" sldId="288"/>
            <ac:spMk id="17" creationId="{1543197C-F68F-A7EF-346F-B7240797AB81}"/>
          </ac:spMkLst>
        </pc:spChg>
        <pc:spChg chg="add mod">
          <ac:chgData name="Mia Savrljuga" userId="29d020ba494f34ac" providerId="LiveId" clId="{778292CB-1A70-4270-8700-9E304DF12129}" dt="2024-02-24T18:56:46.567" v="621" actId="1076"/>
          <ac:spMkLst>
            <pc:docMk/>
            <pc:sldMk cId="3301841965" sldId="288"/>
            <ac:spMk id="18" creationId="{8CD86EF8-1439-50EF-9503-CFEBCF1D1E36}"/>
          </ac:spMkLst>
        </pc:spChg>
        <pc:spChg chg="mod ord">
          <ac:chgData name="Mia Savrljuga" userId="29d020ba494f34ac" providerId="LiveId" clId="{778292CB-1A70-4270-8700-9E304DF12129}" dt="2024-02-24T18:55:38.795" v="597" actId="14100"/>
          <ac:spMkLst>
            <pc:docMk/>
            <pc:sldMk cId="3301841965" sldId="288"/>
            <ac:spMk id="19" creationId="{69120EDE-C779-ED31-199D-B0ED6CAE8672}"/>
          </ac:spMkLst>
        </pc:spChg>
        <pc:spChg chg="add mod">
          <ac:chgData name="Mia Savrljuga" userId="29d020ba494f34ac" providerId="LiveId" clId="{778292CB-1A70-4270-8700-9E304DF12129}" dt="2024-02-24T18:56:51.303" v="623" actId="1076"/>
          <ac:spMkLst>
            <pc:docMk/>
            <pc:sldMk cId="3301841965" sldId="288"/>
            <ac:spMk id="20" creationId="{0F757E2F-D7E6-3064-B875-016D0DAE8A06}"/>
          </ac:spMkLst>
        </pc:spChg>
        <pc:spChg chg="add mod">
          <ac:chgData name="Mia Savrljuga" userId="29d020ba494f34ac" providerId="LiveId" clId="{778292CB-1A70-4270-8700-9E304DF12129}" dt="2024-02-24T18:56:56.856" v="625" actId="1076"/>
          <ac:spMkLst>
            <pc:docMk/>
            <pc:sldMk cId="3301841965" sldId="288"/>
            <ac:spMk id="21" creationId="{B79A010E-27CE-6693-6A5B-87F47A17B7AB}"/>
          </ac:spMkLst>
        </pc:spChg>
        <pc:spChg chg="add mod">
          <ac:chgData name="Mia Savrljuga" userId="29d020ba494f34ac" providerId="LiveId" clId="{778292CB-1A70-4270-8700-9E304DF12129}" dt="2024-02-24T18:57:03.284" v="627" actId="1076"/>
          <ac:spMkLst>
            <pc:docMk/>
            <pc:sldMk cId="3301841965" sldId="288"/>
            <ac:spMk id="22" creationId="{ED9CDF77-FA4E-01F9-1186-BBDBE76851FF}"/>
          </ac:spMkLst>
        </pc:spChg>
        <pc:spChg chg="add mod">
          <ac:chgData name="Mia Savrljuga" userId="29d020ba494f34ac" providerId="LiveId" clId="{778292CB-1A70-4270-8700-9E304DF12129}" dt="2024-02-24T18:57:09.208" v="629" actId="1076"/>
          <ac:spMkLst>
            <pc:docMk/>
            <pc:sldMk cId="3301841965" sldId="288"/>
            <ac:spMk id="23" creationId="{10F6CA47-1464-7288-85C6-39560AFA23BC}"/>
          </ac:spMkLst>
        </pc:spChg>
        <pc:spChg chg="add mod">
          <ac:chgData name="Mia Savrljuga" userId="29d020ba494f34ac" providerId="LiveId" clId="{778292CB-1A70-4270-8700-9E304DF12129}" dt="2024-02-24T18:57:14.902" v="631" actId="1076"/>
          <ac:spMkLst>
            <pc:docMk/>
            <pc:sldMk cId="3301841965" sldId="288"/>
            <ac:spMk id="24" creationId="{9183FD66-E20B-EC0F-4C2D-65ED3FD2EA65}"/>
          </ac:spMkLst>
        </pc:spChg>
        <pc:spChg chg="add mod">
          <ac:chgData name="Mia Savrljuga" userId="29d020ba494f34ac" providerId="LiveId" clId="{778292CB-1A70-4270-8700-9E304DF12129}" dt="2024-02-24T18:57:21.054" v="633" actId="1076"/>
          <ac:spMkLst>
            <pc:docMk/>
            <pc:sldMk cId="3301841965" sldId="288"/>
            <ac:spMk id="25" creationId="{A04628CC-5448-ACA1-D56B-7EEEE4D279DF}"/>
          </ac:spMkLst>
        </pc:spChg>
        <pc:picChg chg="add mod modCrop">
          <ac:chgData name="Mia Savrljuga" userId="29d020ba494f34ac" providerId="LiveId" clId="{778292CB-1A70-4270-8700-9E304DF12129}" dt="2024-02-24T18:55:25.431" v="594" actId="14100"/>
          <ac:picMkLst>
            <pc:docMk/>
            <pc:sldMk cId="3301841965" sldId="288"/>
            <ac:picMk id="3" creationId="{C35CA5ED-6B2D-C9C1-1FFB-771996C7BEEC}"/>
          </ac:picMkLst>
        </pc:picChg>
        <pc:picChg chg="del">
          <ac:chgData name="Mia Savrljuga" userId="29d020ba494f34ac" providerId="LiveId" clId="{778292CB-1A70-4270-8700-9E304DF12129}" dt="2024-02-24T17:40:54.969" v="584" actId="478"/>
          <ac:picMkLst>
            <pc:docMk/>
            <pc:sldMk cId="3301841965" sldId="288"/>
            <ac:picMk id="6" creationId="{A71F13C9-8DA2-0A5C-E1AA-D900313A66FE}"/>
          </ac:picMkLst>
        </pc:picChg>
      </pc:sldChg>
      <pc:sldChg chg="del">
        <pc:chgData name="Mia Savrljuga" userId="29d020ba494f34ac" providerId="LiveId" clId="{778292CB-1A70-4270-8700-9E304DF12129}" dt="2024-02-24T17:01:45.256" v="42" actId="47"/>
        <pc:sldMkLst>
          <pc:docMk/>
          <pc:sldMk cId="550351350" sldId="289"/>
        </pc:sldMkLst>
      </pc:sldChg>
      <pc:sldChg chg="addSp delSp modSp add mod delAnim modAnim">
        <pc:chgData name="Mia Savrljuga" userId="29d020ba494f34ac" providerId="LiveId" clId="{778292CB-1A70-4270-8700-9E304DF12129}" dt="2024-02-24T18:57:56.462" v="643" actId="1076"/>
        <pc:sldMkLst>
          <pc:docMk/>
          <pc:sldMk cId="1939565503" sldId="289"/>
        </pc:sldMkLst>
        <pc:spChg chg="add mod">
          <ac:chgData name="Mia Savrljuga" userId="29d020ba494f34ac" providerId="LiveId" clId="{778292CB-1A70-4270-8700-9E304DF12129}" dt="2024-02-24T18:57:56.462" v="643" actId="1076"/>
          <ac:spMkLst>
            <pc:docMk/>
            <pc:sldMk cId="1939565503" sldId="289"/>
            <ac:spMk id="2" creationId="{8A8E7A21-E0A8-BC12-0D23-AB6BE436B391}"/>
          </ac:spMkLst>
        </pc:spChg>
        <pc:spChg chg="del">
          <ac:chgData name="Mia Savrljuga" userId="29d020ba494f34ac" providerId="LiveId" clId="{778292CB-1A70-4270-8700-9E304DF12129}" dt="2024-02-24T18:57:30.790" v="634" actId="478"/>
          <ac:spMkLst>
            <pc:docMk/>
            <pc:sldMk cId="1939565503" sldId="289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8:57:53.017" v="641" actId="14100"/>
          <ac:spMkLst>
            <pc:docMk/>
            <pc:sldMk cId="1939565503" sldId="289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7:48.171" v="639" actId="14100"/>
          <ac:picMkLst>
            <pc:docMk/>
            <pc:sldMk cId="1939565503" sldId="289"/>
            <ac:picMk id="3" creationId="{C35CA5ED-6B2D-C9C1-1FFB-771996C7BEEC}"/>
          </ac:picMkLst>
        </pc:picChg>
      </pc:sldChg>
      <pc:sldChg chg="addSp delSp add del mod">
        <pc:chgData name="Mia Savrljuga" userId="29d020ba494f34ac" providerId="LiveId" clId="{778292CB-1A70-4270-8700-9E304DF12129}" dt="2024-02-24T18:59:12.696" v="648" actId="2696"/>
        <pc:sldMkLst>
          <pc:docMk/>
          <pc:sldMk cId="204427666" sldId="290"/>
        </pc:sldMkLst>
        <pc:picChg chg="del">
          <ac:chgData name="Mia Savrljuga" userId="29d020ba494f34ac" providerId="LiveId" clId="{778292CB-1A70-4270-8700-9E304DF12129}" dt="2024-02-24T18:58:11.688" v="644" actId="478"/>
          <ac:picMkLst>
            <pc:docMk/>
            <pc:sldMk cId="204427666" sldId="290"/>
            <ac:picMk id="3" creationId="{C35CA5ED-6B2D-C9C1-1FFB-771996C7BEEC}"/>
          </ac:picMkLst>
        </pc:picChg>
        <pc:picChg chg="add">
          <ac:chgData name="Mia Savrljuga" userId="29d020ba494f34ac" providerId="LiveId" clId="{778292CB-1A70-4270-8700-9E304DF12129}" dt="2024-02-24T18:59:05.687" v="646" actId="22"/>
          <ac:picMkLst>
            <pc:docMk/>
            <pc:sldMk cId="204427666" sldId="290"/>
            <ac:picMk id="6" creationId="{CE9A752D-0724-0EA0-915B-A93C22BB82C5}"/>
          </ac:picMkLst>
        </pc:picChg>
      </pc:sldChg>
      <pc:sldChg chg="delSp modSp add mod delAnim">
        <pc:chgData name="Mia Savrljuga" userId="29d020ba494f34ac" providerId="LiveId" clId="{778292CB-1A70-4270-8700-9E304DF12129}" dt="2024-02-24T18:59:59.596" v="656" actId="1076"/>
        <pc:sldMkLst>
          <pc:docMk/>
          <pc:sldMk cId="1190810063" sldId="290"/>
        </pc:sldMkLst>
        <pc:spChg chg="del">
          <ac:chgData name="Mia Savrljuga" userId="29d020ba494f34ac" providerId="LiveId" clId="{778292CB-1A70-4270-8700-9E304DF12129}" dt="2024-02-24T18:59:34.467" v="650" actId="478"/>
          <ac:spMkLst>
            <pc:docMk/>
            <pc:sldMk cId="1190810063" sldId="290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8:59:42.590" v="652" actId="478"/>
          <ac:spMkLst>
            <pc:docMk/>
            <pc:sldMk cId="1190810063" sldId="29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8:59:59.596" v="656" actId="1076"/>
          <ac:picMkLst>
            <pc:docMk/>
            <pc:sldMk cId="1190810063" sldId="290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5.079" v="41" actId="47"/>
        <pc:sldMkLst>
          <pc:docMk/>
          <pc:sldMk cId="2679255922" sldId="290"/>
        </pc:sldMkLst>
      </pc:sldChg>
      <pc:sldChg chg="del">
        <pc:chgData name="Mia Savrljuga" userId="29d020ba494f34ac" providerId="LiveId" clId="{778292CB-1A70-4270-8700-9E304DF12129}" dt="2024-02-24T17:01:44.339" v="37" actId="47"/>
        <pc:sldMkLst>
          <pc:docMk/>
          <pc:sldMk cId="774518451" sldId="291"/>
        </pc:sldMkLst>
      </pc:sldChg>
      <pc:sldChg chg="addSp delSp modSp add mod addAnim delAnim">
        <pc:chgData name="Mia Savrljuga" userId="29d020ba494f34ac" providerId="LiveId" clId="{778292CB-1A70-4270-8700-9E304DF12129}" dt="2024-02-24T19:14:50.053" v="1051" actId="1076"/>
        <pc:sldMkLst>
          <pc:docMk/>
          <pc:sldMk cId="4227039382" sldId="291"/>
        </pc:sldMkLst>
        <pc:spChg chg="mod ord">
          <ac:chgData name="Mia Savrljuga" userId="29d020ba494f34ac" providerId="LiveId" clId="{778292CB-1A70-4270-8700-9E304DF12129}" dt="2024-02-24T19:14:50.053" v="1051" actId="1076"/>
          <ac:spMkLst>
            <pc:docMk/>
            <pc:sldMk cId="4227039382" sldId="291"/>
            <ac:spMk id="12" creationId="{C02C91B0-ECF9-CDF0-84D3-17FD4EDD309F}"/>
          </ac:spMkLst>
        </pc:spChg>
        <pc:spChg chg="add del mod ord">
          <ac:chgData name="Mia Savrljuga" userId="29d020ba494f34ac" providerId="LiveId" clId="{778292CB-1A70-4270-8700-9E304DF12129}" dt="2024-02-24T19:11:39.581" v="783" actId="14100"/>
          <ac:spMkLst>
            <pc:docMk/>
            <pc:sldMk cId="4227039382" sldId="291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14:40.486" v="1049" actId="1076"/>
          <ac:picMkLst>
            <pc:docMk/>
            <pc:sldMk cId="4227039382" sldId="291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7.255" v="45" actId="47"/>
        <pc:sldMkLst>
          <pc:docMk/>
          <pc:sldMk cId="361824188" sldId="292"/>
        </pc:sldMkLst>
      </pc:sldChg>
      <pc:sldChg chg="addSp delSp modSp add mod delAnim modAnim">
        <pc:chgData name="Mia Savrljuga" userId="29d020ba494f34ac" providerId="LiveId" clId="{778292CB-1A70-4270-8700-9E304DF12129}" dt="2024-02-24T19:09:06.978" v="740"/>
        <pc:sldMkLst>
          <pc:docMk/>
          <pc:sldMk cId="2001604997" sldId="292"/>
        </pc:sldMkLst>
        <pc:spChg chg="del">
          <ac:chgData name="Mia Savrljuga" userId="29d020ba494f34ac" providerId="LiveId" clId="{778292CB-1A70-4270-8700-9E304DF12129}" dt="2024-02-24T19:07:06.977" v="721" actId="478"/>
          <ac:spMkLst>
            <pc:docMk/>
            <pc:sldMk cId="2001604997" sldId="29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08:57.224" v="739" actId="14100"/>
          <ac:spMkLst>
            <pc:docMk/>
            <pc:sldMk cId="2001604997" sldId="292"/>
            <ac:spMk id="19" creationId="{69120EDE-C779-ED31-199D-B0ED6CAE8672}"/>
          </ac:spMkLst>
        </pc:spChg>
        <pc:picChg chg="add mod modCrop">
          <ac:chgData name="Mia Savrljuga" userId="29d020ba494f34ac" providerId="LiveId" clId="{778292CB-1A70-4270-8700-9E304DF12129}" dt="2024-02-24T19:07:31.367" v="727" actId="1076"/>
          <ac:picMkLst>
            <pc:docMk/>
            <pc:sldMk cId="2001604997" sldId="292"/>
            <ac:picMk id="3" creationId="{498D10A8-A389-78A3-ABF2-287289142A2C}"/>
          </ac:picMkLst>
        </pc:picChg>
        <pc:picChg chg="add del">
          <ac:chgData name="Mia Savrljuga" userId="29d020ba494f34ac" providerId="LiveId" clId="{778292CB-1A70-4270-8700-9E304DF12129}" dt="2024-02-24T19:06:36.793" v="719" actId="478"/>
          <ac:picMkLst>
            <pc:docMk/>
            <pc:sldMk cId="2001604997" sldId="292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8:07.565" v="730"/>
          <ac:picMkLst>
            <pc:docMk/>
            <pc:sldMk cId="2001604997" sldId="292"/>
            <ac:picMk id="8" creationId="{CC9F8C11-51A1-486E-DD6A-3CD193576BF7}"/>
          </ac:picMkLst>
        </pc:picChg>
        <pc:picChg chg="add mod">
          <ac:chgData name="Mia Savrljuga" userId="29d020ba494f34ac" providerId="LiveId" clId="{778292CB-1A70-4270-8700-9E304DF12129}" dt="2024-02-24T19:08:48.493" v="737" actId="14100"/>
          <ac:picMkLst>
            <pc:docMk/>
            <pc:sldMk cId="2001604997" sldId="292"/>
            <ac:picMk id="10" creationId="{0734EAD6-AB9A-193A-5C0B-929E0DCEFA59}"/>
          </ac:picMkLst>
        </pc:picChg>
      </pc:sldChg>
      <pc:sldChg chg="addSp modSp add mod modAnim">
        <pc:chgData name="Mia Savrljuga" userId="29d020ba494f34ac" providerId="LiveId" clId="{778292CB-1A70-4270-8700-9E304DF12129}" dt="2024-02-24T19:03:33.690" v="686"/>
        <pc:sldMkLst>
          <pc:docMk/>
          <pc:sldMk cId="1382827177" sldId="293"/>
        </pc:sldMkLst>
        <pc:spChg chg="mod ord">
          <ac:chgData name="Mia Savrljuga" userId="29d020ba494f34ac" providerId="LiveId" clId="{778292CB-1A70-4270-8700-9E304DF12129}" dt="2024-02-24T19:02:06.312" v="678" actId="14100"/>
          <ac:spMkLst>
            <pc:docMk/>
            <pc:sldMk cId="1382827177" sldId="293"/>
            <ac:spMk id="19" creationId="{69120EDE-C779-ED31-199D-B0ED6CAE8672}"/>
          </ac:spMkLst>
        </pc:spChg>
        <pc:picChg chg="add mod ord">
          <ac:chgData name="Mia Savrljuga" userId="29d020ba494f34ac" providerId="LiveId" clId="{778292CB-1A70-4270-8700-9E304DF12129}" dt="2024-02-24T19:03:23.644" v="685" actId="166"/>
          <ac:picMkLst>
            <pc:docMk/>
            <pc:sldMk cId="1382827177" sldId="293"/>
            <ac:picMk id="3" creationId="{F7794945-6492-56DB-4CFB-55FD8266DEBE}"/>
          </ac:picMkLst>
        </pc:picChg>
        <pc:picChg chg="mod modCrop">
          <ac:chgData name="Mia Savrljuga" userId="29d020ba494f34ac" providerId="LiveId" clId="{778292CB-1A70-4270-8700-9E304DF12129}" dt="2024-02-24T19:01:58.445" v="675" actId="14100"/>
          <ac:picMkLst>
            <pc:docMk/>
            <pc:sldMk cId="1382827177" sldId="293"/>
            <ac:picMk id="6" creationId="{CE9A752D-0724-0EA0-915B-A93C22BB82C5}"/>
          </ac:picMkLst>
        </pc:picChg>
        <pc:picChg chg="add mod">
          <ac:chgData name="Mia Savrljuga" userId="29d020ba494f34ac" providerId="LiveId" clId="{778292CB-1A70-4270-8700-9E304DF12129}" dt="2024-02-24T19:03:17.529" v="684" actId="14100"/>
          <ac:picMkLst>
            <pc:docMk/>
            <pc:sldMk cId="1382827177" sldId="293"/>
            <ac:picMk id="8" creationId="{BA61CBB5-350B-3AA7-65E7-FAD4A77D4166}"/>
          </ac:picMkLst>
        </pc:picChg>
      </pc:sldChg>
      <pc:sldChg chg="del">
        <pc:chgData name="Mia Savrljuga" userId="29d020ba494f34ac" providerId="LiveId" clId="{778292CB-1A70-4270-8700-9E304DF12129}" dt="2024-02-24T17:01:44.543" v="38" actId="47"/>
        <pc:sldMkLst>
          <pc:docMk/>
          <pc:sldMk cId="3049030792" sldId="293"/>
        </pc:sldMkLst>
      </pc:sldChg>
      <pc:sldChg chg="del">
        <pc:chgData name="Mia Savrljuga" userId="29d020ba494f34ac" providerId="LiveId" clId="{778292CB-1A70-4270-8700-9E304DF12129}" dt="2024-02-24T17:01:44.763" v="39" actId="47"/>
        <pc:sldMkLst>
          <pc:docMk/>
          <pc:sldMk cId="871420203" sldId="294"/>
        </pc:sldMkLst>
      </pc:sldChg>
      <pc:sldChg chg="addSp delSp modSp add mod ord">
        <pc:chgData name="Mia Savrljuga" userId="29d020ba494f34ac" providerId="LiveId" clId="{778292CB-1A70-4270-8700-9E304DF12129}" dt="2024-02-24T19:16:48.695" v="1078"/>
        <pc:sldMkLst>
          <pc:docMk/>
          <pc:sldMk cId="1552173346" sldId="294"/>
        </pc:sldMkLst>
        <pc:spChg chg="mod">
          <ac:chgData name="Mia Savrljuga" userId="29d020ba494f34ac" providerId="LiveId" clId="{778292CB-1A70-4270-8700-9E304DF12129}" dt="2024-02-24T19:00:33.941" v="660" actId="1076"/>
          <ac:spMkLst>
            <pc:docMk/>
            <pc:sldMk cId="1552173346" sldId="294"/>
            <ac:spMk id="5" creationId="{ECDEF329-D783-3A4A-B56D-0AA362B4858A}"/>
          </ac:spMkLst>
        </pc:spChg>
        <pc:picChg chg="add mod">
          <ac:chgData name="Mia Savrljuga" userId="29d020ba494f34ac" providerId="LiveId" clId="{778292CB-1A70-4270-8700-9E304DF12129}" dt="2024-02-24T19:00:43.074" v="663" actId="1076"/>
          <ac:picMkLst>
            <pc:docMk/>
            <pc:sldMk cId="1552173346" sldId="294"/>
            <ac:picMk id="3" creationId="{743ACB4F-9145-880A-393C-CC4FC128E42F}"/>
          </ac:picMkLst>
        </pc:picChg>
        <pc:picChg chg="del">
          <ac:chgData name="Mia Savrljuga" userId="29d020ba494f34ac" providerId="LiveId" clId="{778292CB-1A70-4270-8700-9E304DF12129}" dt="2024-02-24T19:00:05.340" v="658" actId="478"/>
          <ac:picMkLst>
            <pc:docMk/>
            <pc:sldMk cId="1552173346" sldId="294"/>
            <ac:picMk id="6" creationId="{CE9A752D-0724-0EA0-915B-A93C22BB82C5}"/>
          </ac:picMkLst>
        </pc:picChg>
      </pc:sldChg>
      <pc:sldChg chg="addSp delSp modSp add mod">
        <pc:chgData name="Mia Savrljuga" userId="29d020ba494f34ac" providerId="LiveId" clId="{778292CB-1A70-4270-8700-9E304DF12129}" dt="2024-02-24T19:01:10.642" v="669" actId="1076"/>
        <pc:sldMkLst>
          <pc:docMk/>
          <pc:sldMk cId="1279072236" sldId="295"/>
        </pc:sldMkLst>
        <pc:picChg chg="del">
          <ac:chgData name="Mia Savrljuga" userId="29d020ba494f34ac" providerId="LiveId" clId="{778292CB-1A70-4270-8700-9E304DF12129}" dt="2024-02-24T19:00:49.413" v="665" actId="478"/>
          <ac:picMkLst>
            <pc:docMk/>
            <pc:sldMk cId="1279072236" sldId="295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1:10.642" v="669" actId="1076"/>
          <ac:picMkLst>
            <pc:docMk/>
            <pc:sldMk cId="1279072236" sldId="295"/>
            <ac:picMk id="6" creationId="{9D6302F5-5008-64F9-C1F6-7C0714EB9E71}"/>
          </ac:picMkLst>
        </pc:picChg>
      </pc:sldChg>
      <pc:sldChg chg="del">
        <pc:chgData name="Mia Savrljuga" userId="29d020ba494f34ac" providerId="LiveId" clId="{778292CB-1A70-4270-8700-9E304DF12129}" dt="2024-02-24T17:01:47.650" v="46" actId="47"/>
        <pc:sldMkLst>
          <pc:docMk/>
          <pc:sldMk cId="2051859722" sldId="295"/>
        </pc:sldMkLst>
      </pc:sldChg>
      <pc:sldChg chg="delSp modSp add mod delAnim">
        <pc:chgData name="Mia Savrljuga" userId="29d020ba494f34ac" providerId="LiveId" clId="{778292CB-1A70-4270-8700-9E304DF12129}" dt="2024-02-24T19:04:19.813" v="694" actId="478"/>
        <pc:sldMkLst>
          <pc:docMk/>
          <pc:sldMk cId="1762099733" sldId="296"/>
        </pc:sldMkLst>
        <pc:spChg chg="del mod">
          <ac:chgData name="Mia Savrljuga" userId="29d020ba494f34ac" providerId="LiveId" clId="{778292CB-1A70-4270-8700-9E304DF12129}" dt="2024-02-24T19:04:19.813" v="694" actId="478"/>
          <ac:spMkLst>
            <pc:docMk/>
            <pc:sldMk cId="1762099733" sldId="296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18.281" v="693" actId="1076"/>
          <ac:picMkLst>
            <pc:docMk/>
            <pc:sldMk cId="1762099733" sldId="296"/>
            <ac:picMk id="6" creationId="{CE9A752D-0724-0EA0-915B-A93C22BB82C5}"/>
          </ac:picMkLst>
        </pc:picChg>
      </pc:sldChg>
      <pc:sldChg chg="del">
        <pc:chgData name="Mia Savrljuga" userId="29d020ba494f34ac" providerId="LiveId" clId="{778292CB-1A70-4270-8700-9E304DF12129}" dt="2024-02-24T17:01:49.535" v="51" actId="47"/>
        <pc:sldMkLst>
          <pc:docMk/>
          <pc:sldMk cId="3151154451" sldId="296"/>
        </pc:sldMkLst>
      </pc:sldChg>
      <pc:sldChg chg="del">
        <pc:chgData name="Mia Savrljuga" userId="29d020ba494f34ac" providerId="LiveId" clId="{778292CB-1A70-4270-8700-9E304DF12129}" dt="2024-02-24T17:01:49.958" v="52" actId="47"/>
        <pc:sldMkLst>
          <pc:docMk/>
          <pc:sldMk cId="1615153067" sldId="297"/>
        </pc:sldMkLst>
      </pc:sldChg>
      <pc:sldChg chg="addSp modSp add mod modAnim">
        <pc:chgData name="Mia Savrljuga" userId="29d020ba494f34ac" providerId="LiveId" clId="{778292CB-1A70-4270-8700-9E304DF12129}" dt="2024-02-24T19:04:51.338" v="704" actId="1076"/>
        <pc:sldMkLst>
          <pc:docMk/>
          <pc:sldMk cId="3973737413" sldId="297"/>
        </pc:sldMkLst>
        <pc:spChg chg="add mod">
          <ac:chgData name="Mia Savrljuga" userId="29d020ba494f34ac" providerId="LiveId" clId="{778292CB-1A70-4270-8700-9E304DF12129}" dt="2024-02-24T19:04:51.338" v="704" actId="1076"/>
          <ac:spMkLst>
            <pc:docMk/>
            <pc:sldMk cId="3973737413" sldId="297"/>
            <ac:spMk id="2" creationId="{A5E26E22-5305-10C2-9340-E2E00ABE95D1}"/>
          </ac:spMkLst>
        </pc:spChg>
        <pc:spChg chg="mod ord">
          <ac:chgData name="Mia Savrljuga" userId="29d020ba494f34ac" providerId="LiveId" clId="{778292CB-1A70-4270-8700-9E304DF12129}" dt="2024-02-24T19:04:44.496" v="702" actId="1076"/>
          <ac:spMkLst>
            <pc:docMk/>
            <pc:sldMk cId="3973737413" sldId="297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4:33.102" v="697" actId="14100"/>
          <ac:picMkLst>
            <pc:docMk/>
            <pc:sldMk cId="3973737413" sldId="297"/>
            <ac:picMk id="6" creationId="{CE9A752D-0724-0EA0-915B-A93C22BB82C5}"/>
          </ac:picMkLst>
        </pc:picChg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83215111" sldId="298"/>
        </pc:sldMkLst>
      </pc:sldChg>
      <pc:sldChg chg="del">
        <pc:chgData name="Mia Savrljuga" userId="29d020ba494f34ac" providerId="LiveId" clId="{778292CB-1A70-4270-8700-9E304DF12129}" dt="2024-02-24T17:01:51.597" v="55" actId="47"/>
        <pc:sldMkLst>
          <pc:docMk/>
          <pc:sldMk cId="2406229518" sldId="298"/>
        </pc:sldMkLst>
      </pc:sldChg>
      <pc:sldChg chg="del">
        <pc:chgData name="Mia Savrljuga" userId="29d020ba494f34ac" providerId="LiveId" clId="{778292CB-1A70-4270-8700-9E304DF12129}" dt="2024-02-24T17:01:46.562" v="43" actId="47"/>
        <pc:sldMkLst>
          <pc:docMk/>
          <pc:sldMk cId="1323589574" sldId="299"/>
        </pc:sldMkLst>
      </pc:sldChg>
      <pc:sldChg chg="add">
        <pc:chgData name="Mia Savrljuga" userId="29d020ba494f34ac" providerId="LiveId" clId="{778292CB-1A70-4270-8700-9E304DF12129}" dt="2024-02-24T19:05:01.998" v="705"/>
        <pc:sldMkLst>
          <pc:docMk/>
          <pc:sldMk cId="1344045870" sldId="299"/>
        </pc:sldMkLst>
      </pc:sldChg>
      <pc:sldChg chg="addSp delSp modSp add mod">
        <pc:chgData name="Mia Savrljuga" userId="29d020ba494f34ac" providerId="LiveId" clId="{778292CB-1A70-4270-8700-9E304DF12129}" dt="2024-02-24T19:06:00.296" v="716" actId="1076"/>
        <pc:sldMkLst>
          <pc:docMk/>
          <pc:sldMk cId="666184650" sldId="300"/>
        </pc:sldMkLst>
        <pc:spChg chg="mod">
          <ac:chgData name="Mia Savrljuga" userId="29d020ba494f34ac" providerId="LiveId" clId="{778292CB-1A70-4270-8700-9E304DF12129}" dt="2024-02-24T19:05:46.086" v="711" actId="1076"/>
          <ac:spMkLst>
            <pc:docMk/>
            <pc:sldMk cId="666184650" sldId="300"/>
            <ac:spMk id="5" creationId="{ECDEF329-D783-3A4A-B56D-0AA362B4858A}"/>
          </ac:spMkLst>
        </pc:spChg>
        <pc:picChg chg="del">
          <ac:chgData name="Mia Savrljuga" userId="29d020ba494f34ac" providerId="LiveId" clId="{778292CB-1A70-4270-8700-9E304DF12129}" dt="2024-02-24T19:05:13.820" v="708" actId="478"/>
          <ac:picMkLst>
            <pc:docMk/>
            <pc:sldMk cId="666184650" sldId="300"/>
            <ac:picMk id="3" creationId="{743ACB4F-9145-880A-393C-CC4FC128E42F}"/>
          </ac:picMkLst>
        </pc:picChg>
        <pc:picChg chg="add mod">
          <ac:chgData name="Mia Savrljuga" userId="29d020ba494f34ac" providerId="LiveId" clId="{778292CB-1A70-4270-8700-9E304DF12129}" dt="2024-02-24T19:06:00.296" v="716" actId="1076"/>
          <ac:picMkLst>
            <pc:docMk/>
            <pc:sldMk cId="666184650" sldId="300"/>
            <ac:picMk id="6" creationId="{39B7FD1F-1639-16E8-5675-49AED8F8D158}"/>
          </ac:picMkLst>
        </pc:picChg>
      </pc:sldChg>
      <pc:sldChg chg="del">
        <pc:chgData name="Mia Savrljuga" userId="29d020ba494f34ac" providerId="LiveId" clId="{778292CB-1A70-4270-8700-9E304DF12129}" dt="2024-02-24T17:01:46.873" v="44" actId="47"/>
        <pc:sldMkLst>
          <pc:docMk/>
          <pc:sldMk cId="2889675672" sldId="300"/>
        </pc:sldMkLst>
      </pc:sldChg>
      <pc:sldChg chg="add del">
        <pc:chgData name="Mia Savrljuga" userId="29d020ba494f34ac" providerId="LiveId" clId="{778292CB-1A70-4270-8700-9E304DF12129}" dt="2024-02-24T19:05:10.962" v="707" actId="47"/>
        <pc:sldMkLst>
          <pc:docMk/>
          <pc:sldMk cId="1259923241" sldId="301"/>
        </pc:sldMkLst>
      </pc:sldChg>
      <pc:sldChg chg="del">
        <pc:chgData name="Mia Savrljuga" userId="29d020ba494f34ac" providerId="LiveId" clId="{778292CB-1A70-4270-8700-9E304DF12129}" dt="2024-02-24T17:01:48.991" v="50" actId="47"/>
        <pc:sldMkLst>
          <pc:docMk/>
          <pc:sldMk cId="3233404726" sldId="301"/>
        </pc:sldMkLst>
      </pc:sldChg>
      <pc:sldChg chg="addSp modSp add mod modAnim">
        <pc:chgData name="Mia Savrljuga" userId="29d020ba494f34ac" providerId="LiveId" clId="{778292CB-1A70-4270-8700-9E304DF12129}" dt="2024-02-24T19:09:59.530" v="761" actId="1076"/>
        <pc:sldMkLst>
          <pc:docMk/>
          <pc:sldMk cId="3483865275" sldId="301"/>
        </pc:sldMkLst>
        <pc:spChg chg="add mod">
          <ac:chgData name="Mia Savrljuga" userId="29d020ba494f34ac" providerId="LiveId" clId="{778292CB-1A70-4270-8700-9E304DF12129}" dt="2024-02-24T19:09:59.530" v="761" actId="1076"/>
          <ac:spMkLst>
            <pc:docMk/>
            <pc:sldMk cId="3483865275" sldId="301"/>
            <ac:spMk id="2" creationId="{F9B5E0B9-5CD4-28CE-EDC8-B1119BF439AC}"/>
          </ac:spMkLst>
        </pc:spChg>
        <pc:spChg chg="add mod">
          <ac:chgData name="Mia Savrljuga" userId="29d020ba494f34ac" providerId="LiveId" clId="{778292CB-1A70-4270-8700-9E304DF12129}" dt="2024-02-24T19:09:56.558" v="760" actId="1076"/>
          <ac:spMkLst>
            <pc:docMk/>
            <pc:sldMk cId="3483865275" sldId="301"/>
            <ac:spMk id="6" creationId="{78D2FFE1-6253-9651-A4E5-B8FDDE132E27}"/>
          </ac:spMkLst>
        </pc:spChg>
        <pc:spChg chg="add mod">
          <ac:chgData name="Mia Savrljuga" userId="29d020ba494f34ac" providerId="LiveId" clId="{778292CB-1A70-4270-8700-9E304DF12129}" dt="2024-02-24T19:09:53.586" v="759" actId="1076"/>
          <ac:spMkLst>
            <pc:docMk/>
            <pc:sldMk cId="3483865275" sldId="301"/>
            <ac:spMk id="7" creationId="{F1B1675B-D8B2-E18E-82DD-73DF7F137725}"/>
          </ac:spMkLst>
        </pc:spChg>
        <pc:spChg chg="add mod">
          <ac:chgData name="Mia Savrljuga" userId="29d020ba494f34ac" providerId="LiveId" clId="{778292CB-1A70-4270-8700-9E304DF12129}" dt="2024-02-24T19:09:50.377" v="758" actId="1076"/>
          <ac:spMkLst>
            <pc:docMk/>
            <pc:sldMk cId="3483865275" sldId="301"/>
            <ac:spMk id="8" creationId="{5D170E00-27B4-DD21-5605-E0C2A8F1F391}"/>
          </ac:spMkLst>
        </pc:spChg>
        <pc:spChg chg="add mod">
          <ac:chgData name="Mia Savrljuga" userId="29d020ba494f34ac" providerId="LiveId" clId="{778292CB-1A70-4270-8700-9E304DF12129}" dt="2024-02-24T19:09:46.002" v="757" actId="1076"/>
          <ac:spMkLst>
            <pc:docMk/>
            <pc:sldMk cId="3483865275" sldId="301"/>
            <ac:spMk id="9" creationId="{55E555AA-A74E-99D3-94AE-BBA37CE7AD95}"/>
          </ac:spMkLst>
        </pc:spChg>
        <pc:spChg chg="add mod">
          <ac:chgData name="Mia Savrljuga" userId="29d020ba494f34ac" providerId="LiveId" clId="{778292CB-1A70-4270-8700-9E304DF12129}" dt="2024-02-24T19:09:42.006" v="756" actId="1076"/>
          <ac:spMkLst>
            <pc:docMk/>
            <pc:sldMk cId="3483865275" sldId="301"/>
            <ac:spMk id="10" creationId="{F1238E02-ABBB-730D-A763-D628AB273AF9}"/>
          </ac:spMkLst>
        </pc:spChg>
        <pc:spChg chg="add mod">
          <ac:chgData name="Mia Savrljuga" userId="29d020ba494f34ac" providerId="LiveId" clId="{778292CB-1A70-4270-8700-9E304DF12129}" dt="2024-02-24T19:09:38.380" v="755" actId="1076"/>
          <ac:spMkLst>
            <pc:docMk/>
            <pc:sldMk cId="3483865275" sldId="301"/>
            <ac:spMk id="11" creationId="{CEFC70D1-7D9E-8EF0-8BCD-6FA3155C1D13}"/>
          </ac:spMkLst>
        </pc:spChg>
        <pc:spChg chg="mod ord">
          <ac:chgData name="Mia Savrljuga" userId="29d020ba494f34ac" providerId="LiveId" clId="{778292CB-1A70-4270-8700-9E304DF12129}" dt="2024-02-24T19:09:30.823" v="747" actId="14100"/>
          <ac:spMkLst>
            <pc:docMk/>
            <pc:sldMk cId="3483865275" sldId="30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09:23.845" v="744" actId="14100"/>
          <ac:picMkLst>
            <pc:docMk/>
            <pc:sldMk cId="3483865275" sldId="301"/>
            <ac:picMk id="3" creationId="{498D10A8-A389-78A3-ABF2-287289142A2C}"/>
          </ac:picMkLst>
        </pc:picChg>
      </pc:sldChg>
      <pc:sldChg chg="del">
        <pc:chgData name="Mia Savrljuga" userId="29d020ba494f34ac" providerId="LiveId" clId="{778292CB-1A70-4270-8700-9E304DF12129}" dt="2024-02-24T17:01:47.969" v="47" actId="47"/>
        <pc:sldMkLst>
          <pc:docMk/>
          <pc:sldMk cId="2262480032" sldId="302"/>
        </pc:sldMkLst>
      </pc:sldChg>
      <pc:sldChg chg="addSp delSp modSp add mod delAnim modAnim">
        <pc:chgData name="Mia Savrljuga" userId="29d020ba494f34ac" providerId="LiveId" clId="{778292CB-1A70-4270-8700-9E304DF12129}" dt="2024-02-24T19:15:53.601" v="1067" actId="1076"/>
        <pc:sldMkLst>
          <pc:docMk/>
          <pc:sldMk cId="4232579065" sldId="302"/>
        </pc:sldMkLst>
        <pc:spChg chg="add mod">
          <ac:chgData name="Mia Savrljuga" userId="29d020ba494f34ac" providerId="LiveId" clId="{778292CB-1A70-4270-8700-9E304DF12129}" dt="2024-02-24T19:15:53.601" v="1067" actId="1076"/>
          <ac:spMkLst>
            <pc:docMk/>
            <pc:sldMk cId="4232579065" sldId="302"/>
            <ac:spMk id="2" creationId="{E702A423-81C3-3312-3016-DC042AD2FA9F}"/>
          </ac:spMkLst>
        </pc:spChg>
        <pc:spChg chg="add mod">
          <ac:chgData name="Mia Savrljuga" userId="29d020ba494f34ac" providerId="LiveId" clId="{778292CB-1A70-4270-8700-9E304DF12129}" dt="2024-02-24T19:15:49.782" v="1066" actId="1076"/>
          <ac:spMkLst>
            <pc:docMk/>
            <pc:sldMk cId="4232579065" sldId="302"/>
            <ac:spMk id="6" creationId="{2BFB5885-A4DC-234D-8FAF-CAB23B632EA5}"/>
          </ac:spMkLst>
        </pc:spChg>
        <pc:spChg chg="add mod">
          <ac:chgData name="Mia Savrljuga" userId="29d020ba494f34ac" providerId="LiveId" clId="{778292CB-1A70-4270-8700-9E304DF12129}" dt="2024-02-24T19:15:47.190" v="1065" actId="1076"/>
          <ac:spMkLst>
            <pc:docMk/>
            <pc:sldMk cId="4232579065" sldId="302"/>
            <ac:spMk id="7" creationId="{D0978AA0-B1C8-E064-EE47-0FBB5CFFA172}"/>
          </ac:spMkLst>
        </pc:spChg>
        <pc:spChg chg="add mod">
          <ac:chgData name="Mia Savrljuga" userId="29d020ba494f34ac" providerId="LiveId" clId="{778292CB-1A70-4270-8700-9E304DF12129}" dt="2024-02-24T19:15:44.289" v="1064" actId="1076"/>
          <ac:spMkLst>
            <pc:docMk/>
            <pc:sldMk cId="4232579065" sldId="302"/>
            <ac:spMk id="8" creationId="{01028040-33BF-2BA0-FD1C-A7ED95BDCC86}"/>
          </ac:spMkLst>
        </pc:spChg>
        <pc:spChg chg="del">
          <ac:chgData name="Mia Savrljuga" userId="29d020ba494f34ac" providerId="LiveId" clId="{778292CB-1A70-4270-8700-9E304DF12129}" dt="2024-02-24T19:15:18.717" v="1054" actId="478"/>
          <ac:spMkLst>
            <pc:docMk/>
            <pc:sldMk cId="4232579065" sldId="302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5:36.512" v="1059" actId="14100"/>
          <ac:spMkLst>
            <pc:docMk/>
            <pc:sldMk cId="4232579065" sldId="302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5:24.815" v="1056" actId="14100"/>
          <ac:picMkLst>
            <pc:docMk/>
            <pc:sldMk cId="4232579065" sldId="302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329" v="48" actId="47"/>
        <pc:sldMkLst>
          <pc:docMk/>
          <pc:sldMk cId="2116747821" sldId="303"/>
        </pc:sldMkLst>
      </pc:sldChg>
      <pc:sldChg chg="delSp modSp add mod delAnim">
        <pc:chgData name="Mia Savrljuga" userId="29d020ba494f34ac" providerId="LiveId" clId="{778292CB-1A70-4270-8700-9E304DF12129}" dt="2024-02-24T19:16:36.044" v="1076" actId="1076"/>
        <pc:sldMkLst>
          <pc:docMk/>
          <pc:sldMk cId="3102519135" sldId="303"/>
        </pc:sldMkLst>
        <pc:spChg chg="del mod">
          <ac:chgData name="Mia Savrljuga" userId="29d020ba494f34ac" providerId="LiveId" clId="{778292CB-1A70-4270-8700-9E304DF12129}" dt="2024-02-24T19:16:13.977" v="1071" actId="478"/>
          <ac:spMkLst>
            <pc:docMk/>
            <pc:sldMk cId="3102519135" sldId="303"/>
            <ac:spMk id="12" creationId="{C02C91B0-ECF9-CDF0-84D3-17FD4EDD309F}"/>
          </ac:spMkLst>
        </pc:spChg>
        <pc:spChg chg="del">
          <ac:chgData name="Mia Savrljuga" userId="29d020ba494f34ac" providerId="LiveId" clId="{778292CB-1A70-4270-8700-9E304DF12129}" dt="2024-02-24T19:16:16.526" v="1072" actId="478"/>
          <ac:spMkLst>
            <pc:docMk/>
            <pc:sldMk cId="3102519135" sldId="303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6:36.044" v="1076" actId="1076"/>
          <ac:picMkLst>
            <pc:docMk/>
            <pc:sldMk cId="3102519135" sldId="303"/>
            <ac:picMk id="3" creationId="{CF8D5F54-751A-32CE-67E2-AC3EF5084CE9}"/>
          </ac:picMkLst>
        </pc:picChg>
      </pc:sldChg>
      <pc:sldChg chg="del">
        <pc:chgData name="Mia Savrljuga" userId="29d020ba494f34ac" providerId="LiveId" clId="{778292CB-1A70-4270-8700-9E304DF12129}" dt="2024-02-24T17:01:48.581" v="49" actId="47"/>
        <pc:sldMkLst>
          <pc:docMk/>
          <pc:sldMk cId="176980603" sldId="304"/>
        </pc:sldMkLst>
      </pc:sldChg>
      <pc:sldChg chg="delSp modSp add mod delAnim">
        <pc:chgData name="Mia Savrljuga" userId="29d020ba494f34ac" providerId="LiveId" clId="{778292CB-1A70-4270-8700-9E304DF12129}" dt="2024-02-24T19:18:25.585" v="1092" actId="14100"/>
        <pc:sldMkLst>
          <pc:docMk/>
          <pc:sldMk cId="1112043665" sldId="304"/>
        </pc:sldMkLst>
        <pc:spChg chg="del">
          <ac:chgData name="Mia Savrljuga" userId="29d020ba494f34ac" providerId="LiveId" clId="{778292CB-1A70-4270-8700-9E304DF12129}" dt="2024-02-24T19:17:34.148" v="1084" actId="478"/>
          <ac:spMkLst>
            <pc:docMk/>
            <pc:sldMk cId="1112043665" sldId="304"/>
            <ac:spMk id="12" creationId="{C02C91B0-ECF9-CDF0-84D3-17FD4EDD309F}"/>
          </ac:spMkLst>
        </pc:spChg>
        <pc:spChg chg="mod ord">
          <ac:chgData name="Mia Savrljuga" userId="29d020ba494f34ac" providerId="LiveId" clId="{778292CB-1A70-4270-8700-9E304DF12129}" dt="2024-02-24T19:18:25.585" v="1092" actId="14100"/>
          <ac:spMkLst>
            <pc:docMk/>
            <pc:sldMk cId="1112043665" sldId="304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18:16.945" v="1089" actId="14100"/>
          <ac:picMkLst>
            <pc:docMk/>
            <pc:sldMk cId="1112043665" sldId="304"/>
            <ac:picMk id="3" creationId="{CF8D5F54-751A-32CE-67E2-AC3EF5084CE9}"/>
          </ac:picMkLst>
        </pc:picChg>
      </pc:sldChg>
      <pc:sldChg chg="add">
        <pc:chgData name="Mia Savrljuga" userId="29d020ba494f34ac" providerId="LiveId" clId="{778292CB-1A70-4270-8700-9E304DF12129}" dt="2024-02-24T19:16:55.448" v="1079"/>
        <pc:sldMkLst>
          <pc:docMk/>
          <pc:sldMk cId="3593238004" sldId="305"/>
        </pc:sldMkLst>
      </pc:sldChg>
      <pc:sldChg chg="del">
        <pc:chgData name="Mia Savrljuga" userId="29d020ba494f34ac" providerId="LiveId" clId="{778292CB-1A70-4270-8700-9E304DF12129}" dt="2024-02-24T17:01:52.861" v="57" actId="47"/>
        <pc:sldMkLst>
          <pc:docMk/>
          <pc:sldMk cId="3802963544" sldId="305"/>
        </pc:sldMkLst>
      </pc:sldChg>
      <pc:sldChg chg="addSp delSp modSp add mod">
        <pc:chgData name="Mia Savrljuga" userId="29d020ba494f34ac" providerId="LiveId" clId="{778292CB-1A70-4270-8700-9E304DF12129}" dt="2024-02-24T19:17:26.129" v="1083" actId="14100"/>
        <pc:sldMkLst>
          <pc:docMk/>
          <pc:sldMk cId="3751952285" sldId="306"/>
        </pc:sldMkLst>
        <pc:picChg chg="add mod">
          <ac:chgData name="Mia Savrljuga" userId="29d020ba494f34ac" providerId="LiveId" clId="{778292CB-1A70-4270-8700-9E304DF12129}" dt="2024-02-24T19:17:26.129" v="1083" actId="14100"/>
          <ac:picMkLst>
            <pc:docMk/>
            <pc:sldMk cId="3751952285" sldId="306"/>
            <ac:picMk id="3" creationId="{C5A2630D-D960-7F14-B521-4CADCF19D4C7}"/>
          </ac:picMkLst>
        </pc:picChg>
        <pc:picChg chg="del">
          <ac:chgData name="Mia Savrljuga" userId="29d020ba494f34ac" providerId="LiveId" clId="{778292CB-1A70-4270-8700-9E304DF12129}" dt="2024-02-24T19:16:58.228" v="1080" actId="478"/>
          <ac:picMkLst>
            <pc:docMk/>
            <pc:sldMk cId="3751952285" sldId="306"/>
            <ac:picMk id="6" creationId="{9D6302F5-5008-64F9-C1F6-7C0714EB9E71}"/>
          </ac:picMkLst>
        </pc:picChg>
      </pc:sldChg>
      <pc:sldChg chg="addSp delSp modSp add mod delAnim modAnim">
        <pc:chgData name="Mia Savrljuga" userId="29d020ba494f34ac" providerId="LiveId" clId="{778292CB-1A70-4270-8700-9E304DF12129}" dt="2024-02-24T19:20:19.515" v="1109"/>
        <pc:sldMkLst>
          <pc:docMk/>
          <pc:sldMk cId="1285892095" sldId="307"/>
        </pc:sldMkLst>
        <pc:spChg chg="del mod">
          <ac:chgData name="Mia Savrljuga" userId="29d020ba494f34ac" providerId="LiveId" clId="{778292CB-1A70-4270-8700-9E304DF12129}" dt="2024-02-24T19:19:37.402" v="1102" actId="478"/>
          <ac:spMkLst>
            <pc:docMk/>
            <pc:sldMk cId="1285892095" sldId="307"/>
            <ac:spMk id="19" creationId="{69120EDE-C779-ED31-199D-B0ED6CAE8672}"/>
          </ac:spMkLst>
        </pc:spChg>
        <pc:picChg chg="del">
          <ac:chgData name="Mia Savrljuga" userId="29d020ba494f34ac" providerId="LiveId" clId="{778292CB-1A70-4270-8700-9E304DF12129}" dt="2024-02-24T19:18:30.565" v="1094" actId="478"/>
          <ac:picMkLst>
            <pc:docMk/>
            <pc:sldMk cId="1285892095" sldId="307"/>
            <ac:picMk id="3" creationId="{CF8D5F54-751A-32CE-67E2-AC3EF5084CE9}"/>
          </ac:picMkLst>
        </pc:picChg>
        <pc:picChg chg="add mod modCrop">
          <ac:chgData name="Mia Savrljuga" userId="29d020ba494f34ac" providerId="LiveId" clId="{778292CB-1A70-4270-8700-9E304DF12129}" dt="2024-02-24T19:19:32.278" v="1101" actId="14100"/>
          <ac:picMkLst>
            <pc:docMk/>
            <pc:sldMk cId="1285892095" sldId="307"/>
            <ac:picMk id="6" creationId="{1404C613-F9FD-51AE-AE14-EBF97361D2D4}"/>
          </ac:picMkLst>
        </pc:picChg>
        <pc:picChg chg="add mod">
          <ac:chgData name="Mia Savrljuga" userId="29d020ba494f34ac" providerId="LiveId" clId="{778292CB-1A70-4270-8700-9E304DF12129}" dt="2024-02-24T19:20:14.685" v="1108" actId="14100"/>
          <ac:picMkLst>
            <pc:docMk/>
            <pc:sldMk cId="1285892095" sldId="307"/>
            <ac:picMk id="8" creationId="{86192734-D110-BA64-9818-0E19F6A1D1EF}"/>
          </ac:picMkLst>
        </pc:picChg>
      </pc:sldChg>
      <pc:sldChg chg="addSp modSp add mod modAnim">
        <pc:chgData name="Mia Savrljuga" userId="29d020ba494f34ac" providerId="LiveId" clId="{778292CB-1A70-4270-8700-9E304DF12129}" dt="2024-02-24T19:21:43.829" v="1142" actId="1076"/>
        <pc:sldMkLst>
          <pc:docMk/>
          <pc:sldMk cId="1327849887" sldId="308"/>
        </pc:sldMkLst>
        <pc:spChg chg="add mod">
          <ac:chgData name="Mia Savrljuga" userId="29d020ba494f34ac" providerId="LiveId" clId="{778292CB-1A70-4270-8700-9E304DF12129}" dt="2024-02-24T19:21:04.153" v="1122" actId="1076"/>
          <ac:spMkLst>
            <pc:docMk/>
            <pc:sldMk cId="1327849887" sldId="308"/>
            <ac:spMk id="2" creationId="{3F71ACF0-CC08-F426-2C9B-C01116FDFBD4}"/>
          </ac:spMkLst>
        </pc:spChg>
        <pc:spChg chg="add mod">
          <ac:chgData name="Mia Savrljuga" userId="29d020ba494f34ac" providerId="LiveId" clId="{778292CB-1A70-4270-8700-9E304DF12129}" dt="2024-02-24T19:21:00.874" v="1121" actId="1076"/>
          <ac:spMkLst>
            <pc:docMk/>
            <pc:sldMk cId="1327849887" sldId="308"/>
            <ac:spMk id="3" creationId="{785DCBE6-D93D-2364-483A-0F8C27F22671}"/>
          </ac:spMkLst>
        </pc:spChg>
        <pc:spChg chg="add mod">
          <ac:chgData name="Mia Savrljuga" userId="29d020ba494f34ac" providerId="LiveId" clId="{778292CB-1A70-4270-8700-9E304DF12129}" dt="2024-02-24T19:21:07.765" v="1124" actId="1076"/>
          <ac:spMkLst>
            <pc:docMk/>
            <pc:sldMk cId="1327849887" sldId="308"/>
            <ac:spMk id="7" creationId="{47E6509A-3590-7E91-403D-15466F91013C}"/>
          </ac:spMkLst>
        </pc:spChg>
        <pc:spChg chg="add mod">
          <ac:chgData name="Mia Savrljuga" userId="29d020ba494f34ac" providerId="LiveId" clId="{778292CB-1A70-4270-8700-9E304DF12129}" dt="2024-02-24T19:21:12.312" v="1126" actId="1076"/>
          <ac:spMkLst>
            <pc:docMk/>
            <pc:sldMk cId="1327849887" sldId="308"/>
            <ac:spMk id="8" creationId="{027430C8-BDD2-3E94-954E-C160D38FF9D8}"/>
          </ac:spMkLst>
        </pc:spChg>
        <pc:spChg chg="add mod">
          <ac:chgData name="Mia Savrljuga" userId="29d020ba494f34ac" providerId="LiveId" clId="{778292CB-1A70-4270-8700-9E304DF12129}" dt="2024-02-24T19:21:15.155" v="1128" actId="1076"/>
          <ac:spMkLst>
            <pc:docMk/>
            <pc:sldMk cId="1327849887" sldId="308"/>
            <ac:spMk id="9" creationId="{B4501A48-2FCE-E3FF-38FE-C37939FE6DCC}"/>
          </ac:spMkLst>
        </pc:spChg>
        <pc:spChg chg="add mod">
          <ac:chgData name="Mia Savrljuga" userId="29d020ba494f34ac" providerId="LiveId" clId="{778292CB-1A70-4270-8700-9E304DF12129}" dt="2024-02-24T19:21:19.811" v="1130" actId="1076"/>
          <ac:spMkLst>
            <pc:docMk/>
            <pc:sldMk cId="1327849887" sldId="308"/>
            <ac:spMk id="10" creationId="{4C56EC02-425A-5067-8502-E572A72BA564}"/>
          </ac:spMkLst>
        </pc:spChg>
        <pc:spChg chg="add mod">
          <ac:chgData name="Mia Savrljuga" userId="29d020ba494f34ac" providerId="LiveId" clId="{778292CB-1A70-4270-8700-9E304DF12129}" dt="2024-02-24T19:21:22.907" v="1132" actId="1076"/>
          <ac:spMkLst>
            <pc:docMk/>
            <pc:sldMk cId="1327849887" sldId="308"/>
            <ac:spMk id="11" creationId="{376DC2D6-C6DE-0002-BA70-0AD5AAE4DA23}"/>
          </ac:spMkLst>
        </pc:spChg>
        <pc:spChg chg="add mod">
          <ac:chgData name="Mia Savrljuga" userId="29d020ba494f34ac" providerId="LiveId" clId="{778292CB-1A70-4270-8700-9E304DF12129}" dt="2024-02-24T19:21:25.694" v="1134" actId="1076"/>
          <ac:spMkLst>
            <pc:docMk/>
            <pc:sldMk cId="1327849887" sldId="308"/>
            <ac:spMk id="12" creationId="{88F8738F-9DBF-D455-584F-4EBD9061C96F}"/>
          </ac:spMkLst>
        </pc:spChg>
        <pc:spChg chg="add mod">
          <ac:chgData name="Mia Savrljuga" userId="29d020ba494f34ac" providerId="LiveId" clId="{778292CB-1A70-4270-8700-9E304DF12129}" dt="2024-02-24T19:21:29.160" v="1136" actId="1076"/>
          <ac:spMkLst>
            <pc:docMk/>
            <pc:sldMk cId="1327849887" sldId="308"/>
            <ac:spMk id="13" creationId="{04BB8385-41C2-39A2-4B1E-AC710DDF0E51}"/>
          </ac:spMkLst>
        </pc:spChg>
        <pc:spChg chg="add mod">
          <ac:chgData name="Mia Savrljuga" userId="29d020ba494f34ac" providerId="LiveId" clId="{778292CB-1A70-4270-8700-9E304DF12129}" dt="2024-02-24T19:21:32.749" v="1138" actId="1076"/>
          <ac:spMkLst>
            <pc:docMk/>
            <pc:sldMk cId="1327849887" sldId="308"/>
            <ac:spMk id="14" creationId="{5A22B2C4-EA2F-9F19-8BC2-2016527FDE3A}"/>
          </ac:spMkLst>
        </pc:spChg>
        <pc:spChg chg="add mod">
          <ac:chgData name="Mia Savrljuga" userId="29d020ba494f34ac" providerId="LiveId" clId="{778292CB-1A70-4270-8700-9E304DF12129}" dt="2024-02-24T19:21:37.156" v="1140" actId="1076"/>
          <ac:spMkLst>
            <pc:docMk/>
            <pc:sldMk cId="1327849887" sldId="308"/>
            <ac:spMk id="15" creationId="{6D4DA11E-94A2-7E0D-BEEE-E7EB7EEF3337}"/>
          </ac:spMkLst>
        </pc:spChg>
        <pc:spChg chg="add mod">
          <ac:chgData name="Mia Savrljuga" userId="29d020ba494f34ac" providerId="LiveId" clId="{778292CB-1A70-4270-8700-9E304DF12129}" dt="2024-02-24T19:21:43.829" v="1142" actId="1076"/>
          <ac:spMkLst>
            <pc:docMk/>
            <pc:sldMk cId="1327849887" sldId="308"/>
            <ac:spMk id="16" creationId="{9F4849F6-5CE6-29F3-567A-4405E1DBFB29}"/>
          </ac:spMkLst>
        </pc:spChg>
        <pc:spChg chg="mod ord">
          <ac:chgData name="Mia Savrljuga" userId="29d020ba494f34ac" providerId="LiveId" clId="{778292CB-1A70-4270-8700-9E304DF12129}" dt="2024-02-24T19:20:56.907" v="1118" actId="14100"/>
          <ac:spMkLst>
            <pc:docMk/>
            <pc:sldMk cId="1327849887" sldId="308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0:43.235" v="1114" actId="14100"/>
          <ac:picMkLst>
            <pc:docMk/>
            <pc:sldMk cId="1327849887" sldId="308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0.455" v="53" actId="47"/>
        <pc:sldMkLst>
          <pc:docMk/>
          <pc:sldMk cId="4244014304" sldId="308"/>
        </pc:sldMkLst>
      </pc:sldChg>
      <pc:sldChg chg="del">
        <pc:chgData name="Mia Savrljuga" userId="29d020ba494f34ac" providerId="LiveId" clId="{778292CB-1A70-4270-8700-9E304DF12129}" dt="2024-02-24T17:01:51.062" v="54" actId="47"/>
        <pc:sldMkLst>
          <pc:docMk/>
          <pc:sldMk cId="3201366152" sldId="309"/>
        </pc:sldMkLst>
      </pc:sldChg>
      <pc:sldChg chg="addSp delSp modSp add mod">
        <pc:chgData name="Mia Savrljuga" userId="29d020ba494f34ac" providerId="LiveId" clId="{778292CB-1A70-4270-8700-9E304DF12129}" dt="2024-02-24T19:22:40.598" v="1152" actId="478"/>
        <pc:sldMkLst>
          <pc:docMk/>
          <pc:sldMk cId="3259608784" sldId="309"/>
        </pc:sldMkLst>
        <pc:spChg chg="mod ord">
          <ac:chgData name="Mia Savrljuga" userId="29d020ba494f34ac" providerId="LiveId" clId="{778292CB-1A70-4270-8700-9E304DF12129}" dt="2024-02-24T19:22:19.012" v="1148" actId="1076"/>
          <ac:spMkLst>
            <pc:docMk/>
            <pc:sldMk cId="3259608784" sldId="309"/>
            <ac:spMk id="19" creationId="{69120EDE-C779-ED31-199D-B0ED6CAE8672}"/>
          </ac:spMkLst>
        </pc:spChg>
        <pc:picChg chg="add del">
          <ac:chgData name="Mia Savrljuga" userId="29d020ba494f34ac" providerId="LiveId" clId="{778292CB-1A70-4270-8700-9E304DF12129}" dt="2024-02-24T19:22:40.598" v="1152" actId="478"/>
          <ac:picMkLst>
            <pc:docMk/>
            <pc:sldMk cId="3259608784" sldId="309"/>
            <ac:picMk id="3" creationId="{4FB17F82-BDA3-9B97-1A26-10FFD6581574}"/>
          </ac:picMkLst>
        </pc:picChg>
        <pc:picChg chg="mod modCrop">
          <ac:chgData name="Mia Savrljuga" userId="29d020ba494f34ac" providerId="LiveId" clId="{778292CB-1A70-4270-8700-9E304DF12129}" dt="2024-02-24T19:22:06.336" v="1147" actId="14100"/>
          <ac:picMkLst>
            <pc:docMk/>
            <pc:sldMk cId="3259608784" sldId="309"/>
            <ac:picMk id="6" creationId="{1404C613-F9FD-51AE-AE14-EBF97361D2D4}"/>
          </ac:picMkLst>
        </pc:picChg>
      </pc:sldChg>
      <pc:sldChg chg="addSp delSp modSp add mod modAnim">
        <pc:chgData name="Mia Savrljuga" userId="29d020ba494f34ac" providerId="LiveId" clId="{778292CB-1A70-4270-8700-9E304DF12129}" dt="2024-02-24T19:23:39.245" v="1172" actId="1076"/>
        <pc:sldMkLst>
          <pc:docMk/>
          <pc:sldMk cId="3500315958" sldId="310"/>
        </pc:sldMkLst>
        <pc:spChg chg="add mod">
          <ac:chgData name="Mia Savrljuga" userId="29d020ba494f34ac" providerId="LiveId" clId="{778292CB-1A70-4270-8700-9E304DF12129}" dt="2024-02-24T19:23:36.291" v="1171" actId="1076"/>
          <ac:spMkLst>
            <pc:docMk/>
            <pc:sldMk cId="3500315958" sldId="310"/>
            <ac:spMk id="2" creationId="{6DDB5A3F-28EF-976A-0E79-0E51FA161EBC}"/>
          </ac:spMkLst>
        </pc:spChg>
        <pc:spChg chg="add mod">
          <ac:chgData name="Mia Savrljuga" userId="29d020ba494f34ac" providerId="LiveId" clId="{778292CB-1A70-4270-8700-9E304DF12129}" dt="2024-02-24T19:23:32.385" v="1170" actId="1076"/>
          <ac:spMkLst>
            <pc:docMk/>
            <pc:sldMk cId="3500315958" sldId="310"/>
            <ac:spMk id="7" creationId="{207E634B-36A9-45FB-BAAD-606CA0204FB4}"/>
          </ac:spMkLst>
        </pc:spChg>
        <pc:spChg chg="add mod">
          <ac:chgData name="Mia Savrljuga" userId="29d020ba494f34ac" providerId="LiveId" clId="{778292CB-1A70-4270-8700-9E304DF12129}" dt="2024-02-24T19:23:29.147" v="1169" actId="1076"/>
          <ac:spMkLst>
            <pc:docMk/>
            <pc:sldMk cId="3500315958" sldId="310"/>
            <ac:spMk id="8" creationId="{E854D697-30AD-C826-6EEA-596A2BFC29A6}"/>
          </ac:spMkLst>
        </pc:spChg>
        <pc:spChg chg="add mod">
          <ac:chgData name="Mia Savrljuga" userId="29d020ba494f34ac" providerId="LiveId" clId="{778292CB-1A70-4270-8700-9E304DF12129}" dt="2024-02-24T19:23:25.470" v="1168" actId="1076"/>
          <ac:spMkLst>
            <pc:docMk/>
            <pc:sldMk cId="3500315958" sldId="310"/>
            <ac:spMk id="9" creationId="{52C86D6D-80BF-DCD3-4A84-FFE3CF59A3AA}"/>
          </ac:spMkLst>
        </pc:spChg>
        <pc:spChg chg="add mod">
          <ac:chgData name="Mia Savrljuga" userId="29d020ba494f34ac" providerId="LiveId" clId="{778292CB-1A70-4270-8700-9E304DF12129}" dt="2024-02-24T19:23:21.120" v="1167" actId="1076"/>
          <ac:spMkLst>
            <pc:docMk/>
            <pc:sldMk cId="3500315958" sldId="310"/>
            <ac:spMk id="10" creationId="{C50267CC-D2E8-FE6E-A405-EEC00A0BF0DB}"/>
          </ac:spMkLst>
        </pc:spChg>
        <pc:spChg chg="mod ord">
          <ac:chgData name="Mia Savrljuga" userId="29d020ba494f34ac" providerId="LiveId" clId="{778292CB-1A70-4270-8700-9E304DF12129}" dt="2024-02-24T19:23:39.245" v="1172" actId="1076"/>
          <ac:spMkLst>
            <pc:docMk/>
            <pc:sldMk cId="3500315958" sldId="310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3:06.666" v="1159" actId="14100"/>
          <ac:picMkLst>
            <pc:docMk/>
            <pc:sldMk cId="3500315958" sldId="310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2:46.942" v="1153" actId="478"/>
          <ac:picMkLst>
            <pc:docMk/>
            <pc:sldMk cId="3500315958" sldId="310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2.277" v="56" actId="47"/>
        <pc:sldMkLst>
          <pc:docMk/>
          <pc:sldMk cId="3858083098" sldId="310"/>
        </pc:sldMkLst>
      </pc:sldChg>
      <pc:sldChg chg="delSp modSp add mod">
        <pc:chgData name="Mia Savrljuga" userId="29d020ba494f34ac" providerId="LiveId" clId="{778292CB-1A70-4270-8700-9E304DF12129}" dt="2024-02-24T19:24:11.260" v="1181" actId="1076"/>
        <pc:sldMkLst>
          <pc:docMk/>
          <pc:sldMk cId="635100782" sldId="311"/>
        </pc:sldMkLst>
        <pc:spChg chg="mod ord">
          <ac:chgData name="Mia Savrljuga" userId="29d020ba494f34ac" providerId="LiveId" clId="{778292CB-1A70-4270-8700-9E304DF12129}" dt="2024-02-24T19:24:11.260" v="1181" actId="1076"/>
          <ac:spMkLst>
            <pc:docMk/>
            <pc:sldMk cId="635100782" sldId="311"/>
            <ac:spMk id="19" creationId="{69120EDE-C779-ED31-199D-B0ED6CAE8672}"/>
          </ac:spMkLst>
        </pc:spChg>
        <pc:picChg chg="mod modCrop">
          <ac:chgData name="Mia Savrljuga" userId="29d020ba494f34ac" providerId="LiveId" clId="{778292CB-1A70-4270-8700-9E304DF12129}" dt="2024-02-24T19:24:09.269" v="1180" actId="1076"/>
          <ac:picMkLst>
            <pc:docMk/>
            <pc:sldMk cId="635100782" sldId="311"/>
            <ac:picMk id="3" creationId="{4FB17F82-BDA3-9B97-1A26-10FFD6581574}"/>
          </ac:picMkLst>
        </pc:picChg>
        <pc:picChg chg="del">
          <ac:chgData name="Mia Savrljuga" userId="29d020ba494f34ac" providerId="LiveId" clId="{778292CB-1A70-4270-8700-9E304DF12129}" dt="2024-02-24T19:23:42.936" v="1173" actId="478"/>
          <ac:picMkLst>
            <pc:docMk/>
            <pc:sldMk cId="635100782" sldId="311"/>
            <ac:picMk id="6" creationId="{1404C613-F9FD-51AE-AE14-EBF97361D2D4}"/>
          </ac:picMkLst>
        </pc:picChg>
      </pc:sldChg>
      <pc:sldChg chg="del">
        <pc:chgData name="Mia Savrljuga" userId="29d020ba494f34ac" providerId="LiveId" clId="{778292CB-1A70-4270-8700-9E304DF12129}" dt="2024-02-24T17:01:54.353" v="58" actId="47"/>
        <pc:sldMkLst>
          <pc:docMk/>
          <pc:sldMk cId="4233654518" sldId="311"/>
        </pc:sldMkLst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24T11:50:37.132" v="629" actId="1076"/>
      <pc:docMkLst>
        <pc:docMk/>
      </pc:docMkLst>
      <pc:sldChg chg="addSp delSp modSp mod modNotesTx">
        <pc:chgData name="Mia Savrljuga" userId="29d020ba494f34ac" providerId="LiveId" clId="{AD7A4391-6F86-4C10-90C4-F500EAB0F131}" dt="2024-02-24T11:50:37.132" v="629" actId="1076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  <pc:picChg chg="add mod modCrop">
          <ac:chgData name="Mia Savrljuga" userId="29d020ba494f34ac" providerId="LiveId" clId="{AD7A4391-6F86-4C10-90C4-F500EAB0F131}" dt="2024-02-24T11:50:37.132" v="629" actId="1076"/>
          <ac:picMkLst>
            <pc:docMk/>
            <pc:sldMk cId="0" sldId="256"/>
            <ac:picMk id="4" creationId="{CCB89237-6577-82D1-583A-63E9A3E26E64}"/>
          </ac:picMkLst>
        </pc:picChg>
        <pc:picChg chg="add mod">
          <ac:chgData name="Mia Savrljuga" userId="29d020ba494f34ac" providerId="LiveId" clId="{AD7A4391-6F86-4C10-90C4-F500EAB0F131}" dt="2024-02-24T11:50:16.758" v="626" actId="1076"/>
          <ac:picMkLst>
            <pc:docMk/>
            <pc:sldMk cId="0" sldId="256"/>
            <ac:picMk id="8" creationId="{4D124E53-F49A-D227-21A4-E0059F0CE997}"/>
          </ac:picMkLst>
        </pc:pic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0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0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0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0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0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addSp delSp modSp new mod modClrScheme chgLayout">
        <pc:chgData name="Mia Savrljuga" userId="29d020ba494f34ac" providerId="LiveId" clId="{AD7A4391-6F86-4C10-90C4-F500EAB0F131}" dt="2024-02-17T16:37:25.377" v="606" actId="166"/>
        <pc:sldMkLst>
          <pc:docMk/>
          <pc:sldMk cId="965084130" sldId="311"/>
        </pc:sldMkLst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2" creationId="{64220FCB-2292-E5F1-0755-64BA2B6307C0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3" creationId="{F3A03ED5-C601-FD2D-14AD-7F1856872505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4" creationId="{7C7A08BC-8C74-53CF-44B0-5FD475E59F4B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5" creationId="{07162E33-F850-FF1C-C684-84794023E70D}"/>
          </ac:spMkLst>
        </pc:spChg>
        <pc:spChg chg="del">
          <ac:chgData name="Mia Savrljuga" userId="29d020ba494f34ac" providerId="LiveId" clId="{AD7A4391-6F86-4C10-90C4-F500EAB0F131}" dt="2024-02-17T16:35:44.321" v="598" actId="700"/>
          <ac:spMkLst>
            <pc:docMk/>
            <pc:sldMk cId="965084130" sldId="311"/>
            <ac:spMk id="6" creationId="{45FA8A4C-075F-A70D-CBC2-A7E9A06FF3CB}"/>
          </ac:spMkLst>
        </pc:spChg>
        <pc:spChg chg="add mod ord">
          <ac:chgData name="Mia Savrljuga" userId="29d020ba494f34ac" providerId="LiveId" clId="{AD7A4391-6F86-4C10-90C4-F500EAB0F131}" dt="2024-02-17T16:37:18.078" v="605" actId="166"/>
          <ac:spMkLst>
            <pc:docMk/>
            <pc:sldMk cId="965084130" sldId="311"/>
            <ac:spMk id="7" creationId="{233675F5-6067-F95F-D506-A1E9DB1F5338}"/>
          </ac:spMkLst>
        </pc:spChg>
        <pc:spChg chg="add mod ord">
          <ac:chgData name="Mia Savrljuga" userId="29d020ba494f34ac" providerId="LiveId" clId="{AD7A4391-6F86-4C10-90C4-F500EAB0F131}" dt="2024-02-17T16:37:25.377" v="606" actId="166"/>
          <ac:spMkLst>
            <pc:docMk/>
            <pc:sldMk cId="965084130" sldId="311"/>
            <ac:spMk id="8" creationId="{C841E300-6D81-5A40-E7E3-048378963271}"/>
          </ac:spMkLst>
        </pc:spChg>
        <pc:picChg chg="add mod">
          <ac:chgData name="Mia Savrljuga" userId="29d020ba494f34ac" providerId="LiveId" clId="{AD7A4391-6F86-4C10-90C4-F500EAB0F131}" dt="2024-02-17T16:37:05.403" v="604" actId="1076"/>
          <ac:picMkLst>
            <pc:docMk/>
            <pc:sldMk cId="965084130" sldId="311"/>
            <ac:picMk id="10" creationId="{DAC8802D-BB58-C414-306D-16E2602F55D4}"/>
          </ac:picMkLst>
        </pc:picChg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add">
        <pc:chgData name="Mia Savrljuga" userId="29d020ba494f34ac" providerId="LiveId" clId="{AD7A4391-6F86-4C10-90C4-F500EAB0F131}" dt="2024-02-17T16:37:39.915" v="607"/>
        <pc:sldMkLst>
          <pc:docMk/>
          <pc:sldMk cId="691809937" sldId="312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addSp delSp modSp add mod">
        <pc:chgData name="Mia Savrljuga" userId="29d020ba494f34ac" providerId="LiveId" clId="{AD7A4391-6F86-4C10-90C4-F500EAB0F131}" dt="2024-02-17T16:38:12.829" v="612" actId="14100"/>
        <pc:sldMkLst>
          <pc:docMk/>
          <pc:sldMk cId="803590094" sldId="313"/>
        </pc:sldMkLst>
        <pc:picChg chg="add mod">
          <ac:chgData name="Mia Savrljuga" userId="29d020ba494f34ac" providerId="LiveId" clId="{AD7A4391-6F86-4C10-90C4-F500EAB0F131}" dt="2024-02-17T16:38:12.829" v="612" actId="14100"/>
          <ac:picMkLst>
            <pc:docMk/>
            <pc:sldMk cId="803590094" sldId="313"/>
            <ac:picMk id="3" creationId="{2EFC8CAF-2DA7-FAE7-0E54-2297E373C7E7}"/>
          </ac:picMkLst>
        </pc:picChg>
        <pc:picChg chg="del">
          <ac:chgData name="Mia Savrljuga" userId="29d020ba494f34ac" providerId="LiveId" clId="{AD7A4391-6F86-4C10-90C4-F500EAB0F131}" dt="2024-02-17T16:37:52.227" v="609" actId="478"/>
          <ac:picMkLst>
            <pc:docMk/>
            <pc:sldMk cId="803590094" sldId="313"/>
            <ac:picMk id="10" creationId="{24AD1AB4-A756-7A0D-4E72-46A4C55AE060}"/>
          </ac:picMkLst>
        </pc:picChg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add">
        <pc:chgData name="Mia Savrljuga" userId="29d020ba494f34ac" providerId="LiveId" clId="{AD7A4391-6F86-4C10-90C4-F500EAB0F131}" dt="2024-02-17T16:38:37.134" v="613"/>
        <pc:sldMkLst>
          <pc:docMk/>
          <pc:sldMk cId="1070156781" sldId="314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02/25/2024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71319/350026.html#block-659717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1.3  A HAPPY FAMILY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664296" cy="44718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pic>
        <p:nvPicPr>
          <p:cNvPr id="4" name="Slika 3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CCB89237-6577-82D1-583A-63E9A3E2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7" name="Slika 6" descr="Slika na kojoj se prikazuje uzorak, kvadrat, piksel, dizajn&#10;&#10;Opis je automatski generiran">
            <a:extLst>
              <a:ext uri="{FF2B5EF4-FFF2-40B4-BE49-F238E27FC236}">
                <a16:creationId xmlns:a16="http://schemas.microsoft.com/office/drawing/2014/main" id="{DD7BC453-1269-D294-58E9-C4A1BDC6B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96" y="4727676"/>
            <a:ext cx="1932806" cy="1932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25636D-DFDE-096A-A632-2560B5DD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5" t="45007" b="40014"/>
          <a:stretch/>
        </p:blipFill>
        <p:spPr>
          <a:xfrm>
            <a:off x="0" y="618283"/>
            <a:ext cx="9144000" cy="207064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EAFDC66-0497-44E9-A2FE-99D41AAC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5132"/>
            <a:ext cx="7164288" cy="4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3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25636D-DFDE-096A-A632-2560B5DD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5" t="59987"/>
          <a:stretch/>
        </p:blipFill>
        <p:spPr>
          <a:xfrm>
            <a:off x="7708" y="665560"/>
            <a:ext cx="9136292" cy="5526879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3527884" y="1700809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C5D2542F-AE69-4827-E217-14504F8BCF3D}"/>
              </a:ext>
            </a:extLst>
          </p:cNvPr>
          <p:cNvSpPr/>
          <p:nvPr/>
        </p:nvSpPr>
        <p:spPr>
          <a:xfrm>
            <a:off x="2695220" y="1988296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EC620D64-9E7D-2241-FCDA-A30A572E6FA2}"/>
              </a:ext>
            </a:extLst>
          </p:cNvPr>
          <p:cNvSpPr/>
          <p:nvPr/>
        </p:nvSpPr>
        <p:spPr>
          <a:xfrm>
            <a:off x="2697654" y="2323669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AA2F000-6F10-110D-90E3-E27B0458959D}"/>
              </a:ext>
            </a:extLst>
          </p:cNvPr>
          <p:cNvSpPr/>
          <p:nvPr/>
        </p:nvSpPr>
        <p:spPr>
          <a:xfrm>
            <a:off x="2672611" y="2680818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590DC391-3B66-B06A-C505-2C1BA3C0461B}"/>
              </a:ext>
            </a:extLst>
          </p:cNvPr>
          <p:cNvSpPr/>
          <p:nvPr/>
        </p:nvSpPr>
        <p:spPr>
          <a:xfrm>
            <a:off x="2945781" y="3013238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3AC29EC-DAA9-6DE3-554B-FC473A4BDB6B}"/>
              </a:ext>
            </a:extLst>
          </p:cNvPr>
          <p:cNvSpPr/>
          <p:nvPr/>
        </p:nvSpPr>
        <p:spPr>
          <a:xfrm>
            <a:off x="2932584" y="3373278"/>
            <a:ext cx="90010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25DFE133-306D-89A5-485E-2681E29F4B5D}"/>
              </a:ext>
            </a:extLst>
          </p:cNvPr>
          <p:cNvSpPr/>
          <p:nvPr/>
        </p:nvSpPr>
        <p:spPr>
          <a:xfrm>
            <a:off x="395536" y="5733256"/>
            <a:ext cx="2299684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EB2A234-FC2E-53BE-79F8-A5E8F2F2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43"/>
          <a:stretch/>
        </p:blipFill>
        <p:spPr>
          <a:xfrm>
            <a:off x="-4666" y="1067494"/>
            <a:ext cx="9148666" cy="4393970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2801765" y="4293096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B3FF888-8F39-7DB4-4D3E-325AC71EAEFF}"/>
              </a:ext>
            </a:extLst>
          </p:cNvPr>
          <p:cNvSpPr/>
          <p:nvPr/>
        </p:nvSpPr>
        <p:spPr>
          <a:xfrm>
            <a:off x="2801765" y="4680389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12067F1-AD80-9D6F-3C9C-5DA623E685F3}"/>
              </a:ext>
            </a:extLst>
          </p:cNvPr>
          <p:cNvSpPr/>
          <p:nvPr/>
        </p:nvSpPr>
        <p:spPr>
          <a:xfrm>
            <a:off x="2801765" y="5051384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9D55DBB-9D78-36C6-0273-4F4A631A04AE}"/>
              </a:ext>
            </a:extLst>
          </p:cNvPr>
          <p:cNvSpPr/>
          <p:nvPr/>
        </p:nvSpPr>
        <p:spPr>
          <a:xfrm>
            <a:off x="7467206" y="4280324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971B0D9-21DF-9CAC-1320-B5E211E84D96}"/>
              </a:ext>
            </a:extLst>
          </p:cNvPr>
          <p:cNvSpPr/>
          <p:nvPr/>
        </p:nvSpPr>
        <p:spPr>
          <a:xfrm>
            <a:off x="7467207" y="4661607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1F247C8A-50A8-2374-A67D-1B1CC0FDE916}"/>
              </a:ext>
            </a:extLst>
          </p:cNvPr>
          <p:cNvSpPr/>
          <p:nvPr/>
        </p:nvSpPr>
        <p:spPr>
          <a:xfrm>
            <a:off x="7452320" y="5023426"/>
            <a:ext cx="1554211" cy="23550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EB2A234-FC2E-53BE-79F8-A5E8F2F2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58" b="20754"/>
          <a:stretch/>
        </p:blipFill>
        <p:spPr>
          <a:xfrm>
            <a:off x="43170" y="618284"/>
            <a:ext cx="9100830" cy="6107548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971600" y="1556792"/>
            <a:ext cx="2736304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4979D556-5516-F25C-23A7-35715D71A0CB}"/>
              </a:ext>
            </a:extLst>
          </p:cNvPr>
          <p:cNvSpPr/>
          <p:nvPr/>
        </p:nvSpPr>
        <p:spPr>
          <a:xfrm>
            <a:off x="5724128" y="1584784"/>
            <a:ext cx="2736304" cy="17281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992EF11C-C7F3-76EA-5586-A65E1B2B9C2E}"/>
              </a:ext>
            </a:extLst>
          </p:cNvPr>
          <p:cNvSpPr/>
          <p:nvPr/>
        </p:nvSpPr>
        <p:spPr>
          <a:xfrm>
            <a:off x="5940152" y="4365104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C4453FF8-E899-C168-6D4F-2DDD4924FD96}"/>
              </a:ext>
            </a:extLst>
          </p:cNvPr>
          <p:cNvSpPr/>
          <p:nvPr/>
        </p:nvSpPr>
        <p:spPr>
          <a:xfrm>
            <a:off x="2269501" y="4745901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5B7FC24-8D7B-8299-08D7-0CA1D2251128}"/>
              </a:ext>
            </a:extLst>
          </p:cNvPr>
          <p:cNvSpPr/>
          <p:nvPr/>
        </p:nvSpPr>
        <p:spPr>
          <a:xfrm>
            <a:off x="5927608" y="4766624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9FC8C67D-9430-3C53-4FE6-957C3750D1F8}"/>
              </a:ext>
            </a:extLst>
          </p:cNvPr>
          <p:cNvSpPr/>
          <p:nvPr/>
        </p:nvSpPr>
        <p:spPr>
          <a:xfrm>
            <a:off x="1763688" y="5147421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B3120DC-0028-C004-5A76-8C77AB9B5E95}"/>
              </a:ext>
            </a:extLst>
          </p:cNvPr>
          <p:cNvSpPr/>
          <p:nvPr/>
        </p:nvSpPr>
        <p:spPr>
          <a:xfrm>
            <a:off x="4706373" y="5111384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D3555C8E-5757-66CC-2FBB-5E7044EB4FC3}"/>
              </a:ext>
            </a:extLst>
          </p:cNvPr>
          <p:cNvSpPr/>
          <p:nvPr/>
        </p:nvSpPr>
        <p:spPr>
          <a:xfrm>
            <a:off x="1259632" y="5510013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24302751-D38F-074D-AD4E-E2C98F0C6CF3}"/>
              </a:ext>
            </a:extLst>
          </p:cNvPr>
          <p:cNvSpPr/>
          <p:nvPr/>
        </p:nvSpPr>
        <p:spPr>
          <a:xfrm>
            <a:off x="3922542" y="5471085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23339657-23E9-D2A4-2669-BEC59CADF7A0}"/>
              </a:ext>
            </a:extLst>
          </p:cNvPr>
          <p:cNvSpPr/>
          <p:nvPr/>
        </p:nvSpPr>
        <p:spPr>
          <a:xfrm>
            <a:off x="2992016" y="5872605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20FEDD4A-3A0B-442C-AB44-7CC5DA5E8C40}"/>
              </a:ext>
            </a:extLst>
          </p:cNvPr>
          <p:cNvSpPr/>
          <p:nvPr/>
        </p:nvSpPr>
        <p:spPr>
          <a:xfrm>
            <a:off x="683568" y="6196269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58815E7D-60DD-258E-11F3-2597997B3702}"/>
              </a:ext>
            </a:extLst>
          </p:cNvPr>
          <p:cNvSpPr/>
          <p:nvPr/>
        </p:nvSpPr>
        <p:spPr>
          <a:xfrm>
            <a:off x="4197896" y="6224293"/>
            <a:ext cx="1431776" cy="323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EB2A234-FC2E-53BE-79F8-A5E8F2F2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73"/>
          <a:stretch/>
        </p:blipFill>
        <p:spPr>
          <a:xfrm>
            <a:off x="-5679" y="836713"/>
            <a:ext cx="9149680" cy="28351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B7F4A5E-59EF-A8AA-81E0-A5FAE643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79" y="797785"/>
            <a:ext cx="9149679" cy="28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5AC723-350D-D99B-7518-62A24B3A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599"/>
          <a:stretch/>
        </p:blipFill>
        <p:spPr>
          <a:xfrm>
            <a:off x="0" y="579559"/>
            <a:ext cx="9144000" cy="436160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E62A8C5-8EE7-0B8B-CB9D-7AAA9A3185EC}"/>
              </a:ext>
            </a:extLst>
          </p:cNvPr>
          <p:cNvSpPr txBox="1"/>
          <p:nvPr/>
        </p:nvSpPr>
        <p:spPr>
          <a:xfrm>
            <a:off x="323528" y="5200821"/>
            <a:ext cx="8352928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parents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roditelji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son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daughter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kći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grandma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baka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grandpa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djed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cousins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bratići i sestrične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uncle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ujak, stric, tetak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aunt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ujna, strina, teta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chemeClr val="accent6">
                    <a:lumMod val="75000"/>
                  </a:schemeClr>
                </a:solidFill>
              </a:rPr>
              <a:t>grandparents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= baka i djed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5AC723-350D-D99B-7518-62A24B3A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406"/>
          <a:stretch/>
        </p:blipFill>
        <p:spPr>
          <a:xfrm>
            <a:off x="-6085" y="1325236"/>
            <a:ext cx="9144000" cy="5519376"/>
          </a:xfrm>
          <a:prstGeom prst="rect">
            <a:avLst/>
          </a:prstGeom>
        </p:spPr>
      </p:pic>
      <p:pic>
        <p:nvPicPr>
          <p:cNvPr id="3" name="Grafika 2" descr="Sound Medium with solid fill">
            <a:hlinkClick r:id="rId3"/>
            <a:extLst>
              <a:ext uri="{FF2B5EF4-FFF2-40B4-BE49-F238E27FC236}">
                <a16:creationId xmlns:a16="http://schemas.microsoft.com/office/drawing/2014/main" id="{0146BB53-C1EE-6B47-3F70-263B98D98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8600" y="3557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5AC723-350D-D99B-7518-62A24B3A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94" b="28908"/>
          <a:stretch/>
        </p:blipFill>
        <p:spPr>
          <a:xfrm>
            <a:off x="0" y="980727"/>
            <a:ext cx="9144000" cy="2555331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4436586" y="2144672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615C3380-86BC-A605-78E1-EE5CF4A0AE06}"/>
              </a:ext>
            </a:extLst>
          </p:cNvPr>
          <p:cNvSpPr/>
          <p:nvPr/>
        </p:nvSpPr>
        <p:spPr>
          <a:xfrm>
            <a:off x="4406254" y="2776408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96CD2C81-AAFC-6F41-C1FE-E5AFE38471C4}"/>
              </a:ext>
            </a:extLst>
          </p:cNvPr>
          <p:cNvSpPr/>
          <p:nvPr/>
        </p:nvSpPr>
        <p:spPr>
          <a:xfrm>
            <a:off x="4410035" y="2439587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7692B1B-B5D6-6271-68A0-0B062C94C62E}"/>
              </a:ext>
            </a:extLst>
          </p:cNvPr>
          <p:cNvSpPr/>
          <p:nvPr/>
        </p:nvSpPr>
        <p:spPr>
          <a:xfrm>
            <a:off x="4406254" y="3109808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29FB23C-CDF2-E357-83A5-E770E6670BAB}"/>
              </a:ext>
            </a:extLst>
          </p:cNvPr>
          <p:cNvSpPr/>
          <p:nvPr/>
        </p:nvSpPr>
        <p:spPr>
          <a:xfrm>
            <a:off x="4406254" y="1430936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8234540-01A2-A273-461E-43D3FE251DAA}"/>
              </a:ext>
            </a:extLst>
          </p:cNvPr>
          <p:cNvSpPr/>
          <p:nvPr/>
        </p:nvSpPr>
        <p:spPr>
          <a:xfrm>
            <a:off x="4436586" y="1810776"/>
            <a:ext cx="264108" cy="2274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57C0755-C5A8-0A0B-0609-4325EC38C082}"/>
              </a:ext>
            </a:extLst>
          </p:cNvPr>
          <p:cNvSpPr/>
          <p:nvPr/>
        </p:nvSpPr>
        <p:spPr>
          <a:xfrm>
            <a:off x="3635896" y="620688"/>
            <a:ext cx="5508104" cy="664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5AC723-350D-D99B-7518-62A24B3A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98" b="14847"/>
          <a:stretch/>
        </p:blipFill>
        <p:spPr>
          <a:xfrm>
            <a:off x="0" y="836711"/>
            <a:ext cx="9144000" cy="14373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082B13B-B655-E879-A57E-94143697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856"/>
            <a:ext cx="8172400" cy="46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5AC723-350D-D99B-7518-62A24B3A7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59"/>
          <a:stretch/>
        </p:blipFill>
        <p:spPr>
          <a:xfrm>
            <a:off x="0" y="618284"/>
            <a:ext cx="9144000" cy="1526671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C32BAE99-1538-6E4F-7D3A-34ECCC7D1371}"/>
              </a:ext>
            </a:extLst>
          </p:cNvPr>
          <p:cNvSpPr/>
          <p:nvPr/>
        </p:nvSpPr>
        <p:spPr>
          <a:xfrm>
            <a:off x="2771800" y="1196753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F86CF4FC-37DB-7F0D-6D42-F4F75A87DAB4}"/>
              </a:ext>
            </a:extLst>
          </p:cNvPr>
          <p:cNvSpPr/>
          <p:nvPr/>
        </p:nvSpPr>
        <p:spPr>
          <a:xfrm>
            <a:off x="2587352" y="1487190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7D79B5FE-617F-DE08-A482-4344C5EBC021}"/>
              </a:ext>
            </a:extLst>
          </p:cNvPr>
          <p:cNvSpPr/>
          <p:nvPr/>
        </p:nvSpPr>
        <p:spPr>
          <a:xfrm>
            <a:off x="2790056" y="1775222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6A51CAB-C7A5-117D-B482-D86FE18CB205}"/>
              </a:ext>
            </a:extLst>
          </p:cNvPr>
          <p:cNvSpPr/>
          <p:nvPr/>
        </p:nvSpPr>
        <p:spPr>
          <a:xfrm>
            <a:off x="6526898" y="1133151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A43270CD-4187-E2E2-6EBE-AC85A7268652}"/>
              </a:ext>
            </a:extLst>
          </p:cNvPr>
          <p:cNvSpPr/>
          <p:nvPr/>
        </p:nvSpPr>
        <p:spPr>
          <a:xfrm>
            <a:off x="6758879" y="1460111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84FEB9C-5EA6-CA78-256D-E0C657F07F96}"/>
              </a:ext>
            </a:extLst>
          </p:cNvPr>
          <p:cNvSpPr/>
          <p:nvPr/>
        </p:nvSpPr>
        <p:spPr>
          <a:xfrm>
            <a:off x="6372200" y="1806353"/>
            <a:ext cx="792088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D0E9855-87AD-AD57-6212-FDBFA971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5" r="2751" b="61599"/>
          <a:stretch/>
        </p:blipFill>
        <p:spPr>
          <a:xfrm>
            <a:off x="1573065" y="2160393"/>
            <a:ext cx="5734562" cy="47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C2CEE2-5046-D019-9DA7-5F0A5620B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8"/>
          <a:stretch/>
        </p:blipFill>
        <p:spPr>
          <a:xfrm>
            <a:off x="11359" y="1062028"/>
            <a:ext cx="9144000" cy="5165145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683568" y="2276873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7B95C3B8-196D-C3D9-A6C7-8AEBEF579D32}"/>
              </a:ext>
            </a:extLst>
          </p:cNvPr>
          <p:cNvSpPr/>
          <p:nvPr/>
        </p:nvSpPr>
        <p:spPr>
          <a:xfrm>
            <a:off x="683568" y="2731943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6EFAD9E-2B68-1786-DB96-0481CC6EFE07}"/>
              </a:ext>
            </a:extLst>
          </p:cNvPr>
          <p:cNvSpPr/>
          <p:nvPr/>
        </p:nvSpPr>
        <p:spPr>
          <a:xfrm>
            <a:off x="2373321" y="2731943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D615C5A-78FF-91A9-DE1E-3D9595FC7247}"/>
              </a:ext>
            </a:extLst>
          </p:cNvPr>
          <p:cNvSpPr/>
          <p:nvPr/>
        </p:nvSpPr>
        <p:spPr>
          <a:xfrm>
            <a:off x="683568" y="3405978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982A5E2-1338-EA06-F229-FFC7070DD0E9}"/>
              </a:ext>
            </a:extLst>
          </p:cNvPr>
          <p:cNvSpPr/>
          <p:nvPr/>
        </p:nvSpPr>
        <p:spPr>
          <a:xfrm>
            <a:off x="2387410" y="3406031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B784C676-022A-BD56-6220-E6AEEB761C5F}"/>
              </a:ext>
            </a:extLst>
          </p:cNvPr>
          <p:cNvSpPr/>
          <p:nvPr/>
        </p:nvSpPr>
        <p:spPr>
          <a:xfrm>
            <a:off x="683568" y="4142540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152962C-FF41-CE9F-32FB-CF6F6DED9516}"/>
              </a:ext>
            </a:extLst>
          </p:cNvPr>
          <p:cNvSpPr/>
          <p:nvPr/>
        </p:nvSpPr>
        <p:spPr>
          <a:xfrm>
            <a:off x="2404245" y="4142540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CE9C944-3BBA-E9BE-DB4A-4E981C87A69F}"/>
              </a:ext>
            </a:extLst>
          </p:cNvPr>
          <p:cNvSpPr/>
          <p:nvPr/>
        </p:nvSpPr>
        <p:spPr>
          <a:xfrm>
            <a:off x="683568" y="4879102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8C4A21E-A160-4479-2332-3A8FAFEDE20D}"/>
              </a:ext>
            </a:extLst>
          </p:cNvPr>
          <p:cNvSpPr/>
          <p:nvPr/>
        </p:nvSpPr>
        <p:spPr>
          <a:xfrm>
            <a:off x="678091" y="5255624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7F1328F1-B582-ECA8-7BA9-FC40FC31ED81}"/>
              </a:ext>
            </a:extLst>
          </p:cNvPr>
          <p:cNvSpPr/>
          <p:nvPr/>
        </p:nvSpPr>
        <p:spPr>
          <a:xfrm>
            <a:off x="678091" y="5615952"/>
            <a:ext cx="122413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C2CEE2-5046-D019-9DA7-5F0A5620B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42"/>
          <a:stretch/>
        </p:blipFill>
        <p:spPr>
          <a:xfrm>
            <a:off x="201000" y="587569"/>
            <a:ext cx="8879605" cy="6270432"/>
          </a:xfrm>
          <a:prstGeom prst="rect">
            <a:avLst/>
          </a:prstGeom>
        </p:spPr>
      </p:pic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69120EDE-C779-ED31-199D-B0ED6CAE8672}"/>
              </a:ext>
            </a:extLst>
          </p:cNvPr>
          <p:cNvSpPr/>
          <p:nvPr/>
        </p:nvSpPr>
        <p:spPr>
          <a:xfrm>
            <a:off x="1907704" y="6084099"/>
            <a:ext cx="1008112" cy="372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2063D1DD-4EB1-5DC4-AD9A-292CB527A537}"/>
              </a:ext>
            </a:extLst>
          </p:cNvPr>
          <p:cNvSpPr/>
          <p:nvPr/>
        </p:nvSpPr>
        <p:spPr>
          <a:xfrm>
            <a:off x="1997764" y="6456763"/>
            <a:ext cx="1008112" cy="372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AFD9EC04-3030-BED4-F939-CA2E8BA792F3}"/>
              </a:ext>
            </a:extLst>
          </p:cNvPr>
          <p:cNvSpPr/>
          <p:nvPr/>
        </p:nvSpPr>
        <p:spPr>
          <a:xfrm>
            <a:off x="6012160" y="5687865"/>
            <a:ext cx="1008112" cy="372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8F8641C-F417-7CF7-D136-B3A06B2CF43F}"/>
              </a:ext>
            </a:extLst>
          </p:cNvPr>
          <p:cNvSpPr/>
          <p:nvPr/>
        </p:nvSpPr>
        <p:spPr>
          <a:xfrm>
            <a:off x="6365394" y="6060529"/>
            <a:ext cx="1008112" cy="372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C1AB2339-C40B-F9A4-F562-4AE2DB90C700}"/>
              </a:ext>
            </a:extLst>
          </p:cNvPr>
          <p:cNvSpPr/>
          <p:nvPr/>
        </p:nvSpPr>
        <p:spPr>
          <a:xfrm>
            <a:off x="5494492" y="6456763"/>
            <a:ext cx="1741804" cy="3726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EE299-AC3B-074D-83D4-5F5A5D5B0F8E}"/>
              </a:ext>
            </a:extLst>
          </p:cNvPr>
          <p:cNvSpPr/>
          <p:nvPr/>
        </p:nvSpPr>
        <p:spPr>
          <a:xfrm>
            <a:off x="201000" y="132168"/>
            <a:ext cx="2786823" cy="4471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 </a:t>
            </a:r>
            <a:r>
              <a:rPr lang="hr-HR" dirty="0"/>
              <a:t>1 FAMILY BUSINESS</a:t>
            </a:r>
            <a:endParaRPr lang="en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EF329-D783-3A4A-B56D-0AA362B4858A}"/>
              </a:ext>
            </a:extLst>
          </p:cNvPr>
          <p:cNvSpPr/>
          <p:nvPr/>
        </p:nvSpPr>
        <p:spPr>
          <a:xfrm>
            <a:off x="2985389" y="171096"/>
            <a:ext cx="172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HAPPY FAMILY</a:t>
            </a:r>
            <a:endParaRPr lang="en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25636D-DFDE-096A-A632-2560B5DD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41"/>
          <a:stretch/>
        </p:blipFill>
        <p:spPr>
          <a:xfrm>
            <a:off x="15213" y="618284"/>
            <a:ext cx="9128787" cy="571636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6E350AA-FEDA-A1C8-DA13-9FB6FC701D96}"/>
              </a:ext>
            </a:extLst>
          </p:cNvPr>
          <p:cNvSpPr/>
          <p:nvPr/>
        </p:nvSpPr>
        <p:spPr>
          <a:xfrm>
            <a:off x="15213" y="632888"/>
            <a:ext cx="452331" cy="779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fika 7" descr="Sound Medium with solid fill">
            <a:hlinkClick r:id="rId3"/>
            <a:extLst>
              <a:ext uri="{FF2B5EF4-FFF2-40B4-BE49-F238E27FC236}">
                <a16:creationId xmlns:a16="http://schemas.microsoft.com/office/drawing/2014/main" id="{433F5BA8-44FA-1173-8868-D1E40B751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4368" y="175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6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164</Words>
  <Application>Microsoft Office PowerPoint</Application>
  <PresentationFormat>Prikaz na zaslonu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1.3  A HAPPY FAMILY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2024-02-25T15:12:54Z</dcterms:modified>
</cp:coreProperties>
</file>