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92" r:id="rId4"/>
    <p:sldId id="296" r:id="rId5"/>
    <p:sldId id="295" r:id="rId6"/>
    <p:sldId id="293" r:id="rId7"/>
    <p:sldId id="297" r:id="rId8"/>
    <p:sldId id="294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46942-5951-4548-90BF-E5A7D45EDD4A}" v="62" dt="2024-02-25T16:12:09.734"/>
    <p1510:client id="{778292CB-1A70-4270-8700-9E304DF12129}" v="774" dt="2024-02-24T19:23:18.044"/>
    <p1510:client id="{9F5B2E16-EBD3-4275-B53F-A321449510BB}" v="72" dt="2024-02-25T15:12:48.738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3A746942-5951-4548-90BF-E5A7D45EDD4A}"/>
    <pc:docChg chg="undo custSel addSld delSld modSld sldOrd">
      <pc:chgData name="Mia Savrljuga" userId="29d020ba494f34ac" providerId="LiveId" clId="{3A746942-5951-4548-90BF-E5A7D45EDD4A}" dt="2024-02-25T16:12:31.562" v="1095" actId="14100"/>
      <pc:docMkLst>
        <pc:docMk/>
      </pc:docMkLst>
      <pc:sldChg chg="addSp delSp modSp mod modAnim">
        <pc:chgData name="Mia Savrljuga" userId="29d020ba494f34ac" providerId="LiveId" clId="{3A746942-5951-4548-90BF-E5A7D45EDD4A}" dt="2024-02-25T15:48:05.227" v="284"/>
        <pc:sldMkLst>
          <pc:docMk/>
          <pc:sldMk cId="0" sldId="256"/>
        </pc:sldMkLst>
        <pc:spChg chg="mod">
          <ac:chgData name="Mia Savrljuga" userId="29d020ba494f34ac" providerId="LiveId" clId="{3A746942-5951-4548-90BF-E5A7D45EDD4A}" dt="2024-02-25T15:16:21.349" v="45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a Savrljuga" userId="29d020ba494f34ac" providerId="LiveId" clId="{3A746942-5951-4548-90BF-E5A7D45EDD4A}" dt="2024-02-25T15:48:02.387" v="283" actId="1076"/>
          <ac:spMkLst>
            <pc:docMk/>
            <pc:sldMk cId="0" sldId="256"/>
            <ac:spMk id="8" creationId="{94E10FFA-6A54-E115-8C9D-EBF0FA3D6F69}"/>
          </ac:spMkLst>
        </pc:spChg>
        <pc:picChg chg="add mod">
          <ac:chgData name="Mia Savrljuga" userId="29d020ba494f34ac" providerId="LiveId" clId="{3A746942-5951-4548-90BF-E5A7D45EDD4A}" dt="2024-02-25T15:17:03.425" v="51" actId="1076"/>
          <ac:picMkLst>
            <pc:docMk/>
            <pc:sldMk cId="0" sldId="256"/>
            <ac:picMk id="5" creationId="{20B43E06-D7B8-99C5-8D2A-C0EE2AC466EE}"/>
          </ac:picMkLst>
        </pc:picChg>
        <pc:picChg chg="del">
          <ac:chgData name="Mia Savrljuga" userId="29d020ba494f34ac" providerId="LiveId" clId="{3A746942-5951-4548-90BF-E5A7D45EDD4A}" dt="2024-02-25T15:16:22.971" v="46" actId="478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3A746942-5951-4548-90BF-E5A7D45EDD4A}" dt="2024-02-25T15:17:15.202" v="52" actId="47"/>
        <pc:sldMkLst>
          <pc:docMk/>
          <pc:sldMk cId="3395768129" sldId="285"/>
        </pc:sldMkLst>
      </pc:sldChg>
      <pc:sldChg chg="del">
        <pc:chgData name="Mia Savrljuga" userId="29d020ba494f34ac" providerId="LiveId" clId="{3A746942-5951-4548-90BF-E5A7D45EDD4A}" dt="2024-02-25T15:17:31.394" v="58" actId="47"/>
        <pc:sldMkLst>
          <pc:docMk/>
          <pc:sldMk cId="133949248" sldId="286"/>
        </pc:sldMkLst>
      </pc:sldChg>
      <pc:sldChg chg="del">
        <pc:chgData name="Mia Savrljuga" userId="29d020ba494f34ac" providerId="LiveId" clId="{3A746942-5951-4548-90BF-E5A7D45EDD4A}" dt="2024-02-25T15:17:32.314" v="60" actId="47"/>
        <pc:sldMkLst>
          <pc:docMk/>
          <pc:sldMk cId="4092762567" sldId="287"/>
        </pc:sldMkLst>
      </pc:sldChg>
      <pc:sldChg chg="del">
        <pc:chgData name="Mia Savrljuga" userId="29d020ba494f34ac" providerId="LiveId" clId="{3A746942-5951-4548-90BF-E5A7D45EDD4A}" dt="2024-02-25T15:17:33.666" v="63" actId="47"/>
        <pc:sldMkLst>
          <pc:docMk/>
          <pc:sldMk cId="1183697083" sldId="288"/>
        </pc:sldMkLst>
      </pc:sldChg>
      <pc:sldChg chg="del">
        <pc:chgData name="Mia Savrljuga" userId="29d020ba494f34ac" providerId="LiveId" clId="{3A746942-5951-4548-90BF-E5A7D45EDD4A}" dt="2024-02-25T15:17:30.290" v="55" actId="47"/>
        <pc:sldMkLst>
          <pc:docMk/>
          <pc:sldMk cId="2366752634" sldId="289"/>
        </pc:sldMkLst>
      </pc:sldChg>
      <pc:sldChg chg="del">
        <pc:chgData name="Mia Savrljuga" userId="29d020ba494f34ac" providerId="LiveId" clId="{3A746942-5951-4548-90BF-E5A7D45EDD4A}" dt="2024-02-25T15:17:31.049" v="56" actId="47"/>
        <pc:sldMkLst>
          <pc:docMk/>
          <pc:sldMk cId="819663517" sldId="290"/>
        </pc:sldMkLst>
      </pc:sldChg>
      <pc:sldChg chg="addSp delSp modSp mod modAnim">
        <pc:chgData name="Mia Savrljuga" userId="29d020ba494f34ac" providerId="LiveId" clId="{3A746942-5951-4548-90BF-E5A7D45EDD4A}" dt="2024-02-25T16:03:42.693" v="914"/>
        <pc:sldMkLst>
          <pc:docMk/>
          <pc:sldMk cId="2871783633" sldId="291"/>
        </pc:sldMkLst>
        <pc:spChg chg="mod">
          <ac:chgData name="Mia Savrljuga" userId="29d020ba494f34ac" providerId="LiveId" clId="{3A746942-5951-4548-90BF-E5A7D45EDD4A}" dt="2024-02-25T15:17:47.426" v="73" actId="14100"/>
          <ac:spMkLst>
            <pc:docMk/>
            <pc:sldMk cId="2871783633" sldId="291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41:00.887" v="97" actId="1076"/>
          <ac:spMkLst>
            <pc:docMk/>
            <pc:sldMk cId="2871783633" sldId="291"/>
            <ac:spMk id="8" creationId="{CAB47FDF-AAE0-FD2E-E0F6-7C745F1DE9E4}"/>
          </ac:spMkLst>
        </pc:spChg>
        <pc:spChg chg="add mod">
          <ac:chgData name="Mia Savrljuga" userId="29d020ba494f34ac" providerId="LiveId" clId="{3A746942-5951-4548-90BF-E5A7D45EDD4A}" dt="2024-02-25T15:42:54.411" v="199" actId="20577"/>
          <ac:spMkLst>
            <pc:docMk/>
            <pc:sldMk cId="2871783633" sldId="291"/>
            <ac:spMk id="9" creationId="{E7AB7A8B-8FD3-9D54-A24F-4FC212DBEE76}"/>
          </ac:spMkLst>
        </pc:spChg>
        <pc:picChg chg="del">
          <ac:chgData name="Mia Savrljuga" userId="29d020ba494f34ac" providerId="LiveId" clId="{3A746942-5951-4548-90BF-E5A7D45EDD4A}" dt="2024-02-25T15:17:25.203" v="54" actId="478"/>
          <ac:picMkLst>
            <pc:docMk/>
            <pc:sldMk cId="2871783633" sldId="291"/>
            <ac:picMk id="3" creationId="{0146BB53-C1EE-6B47-3F70-263B98D9817B}"/>
          </ac:picMkLst>
        </pc:picChg>
        <pc:picChg chg="del">
          <ac:chgData name="Mia Savrljuga" userId="29d020ba494f34ac" providerId="LiveId" clId="{3A746942-5951-4548-90BF-E5A7D45EDD4A}" dt="2024-02-25T15:17:23.587" v="53" actId="478"/>
          <ac:picMkLst>
            <pc:docMk/>
            <pc:sldMk cId="2871783633" sldId="291"/>
            <ac:picMk id="6" creationId="{8B5AC723-350D-D99B-7518-62A24B3A7263}"/>
          </ac:picMkLst>
        </pc:picChg>
        <pc:picChg chg="add mod modCrop">
          <ac:chgData name="Mia Savrljuga" userId="29d020ba494f34ac" providerId="LiveId" clId="{3A746942-5951-4548-90BF-E5A7D45EDD4A}" dt="2024-02-25T15:40:27.744" v="92" actId="14100"/>
          <ac:picMkLst>
            <pc:docMk/>
            <pc:sldMk cId="2871783633" sldId="291"/>
            <ac:picMk id="7" creationId="{4EA16B5B-7C9B-FCA6-CD20-6023F05CAC02}"/>
          </ac:picMkLst>
        </pc:picChg>
        <pc:picChg chg="add del mod">
          <ac:chgData name="Mia Savrljuga" userId="29d020ba494f34ac" providerId="LiveId" clId="{3A746942-5951-4548-90BF-E5A7D45EDD4A}" dt="2024-02-25T15:44:51.528" v="224" actId="478"/>
          <ac:picMkLst>
            <pc:docMk/>
            <pc:sldMk cId="2871783633" sldId="291"/>
            <ac:picMk id="10" creationId="{CC4B8108-6F91-9AA4-2DD1-7314FE28D800}"/>
          </ac:picMkLst>
        </pc:picChg>
        <pc:picChg chg="add del mod">
          <ac:chgData name="Mia Savrljuga" userId="29d020ba494f34ac" providerId="LiveId" clId="{3A746942-5951-4548-90BF-E5A7D45EDD4A}" dt="2024-02-25T15:44:49.944" v="223" actId="478"/>
          <ac:picMkLst>
            <pc:docMk/>
            <pc:sldMk cId="2871783633" sldId="291"/>
            <ac:picMk id="11" creationId="{4A4825ED-EEFB-50CC-4211-54F52A3E5E5F}"/>
          </ac:picMkLst>
        </pc:picChg>
        <pc:picChg chg="add del mod">
          <ac:chgData name="Mia Savrljuga" userId="29d020ba494f34ac" providerId="LiveId" clId="{3A746942-5951-4548-90BF-E5A7D45EDD4A}" dt="2024-02-25T15:44:48.596" v="222" actId="478"/>
          <ac:picMkLst>
            <pc:docMk/>
            <pc:sldMk cId="2871783633" sldId="291"/>
            <ac:picMk id="12" creationId="{98A44A88-09FF-A136-01C4-E97D8CE60A29}"/>
          </ac:picMkLst>
        </pc:picChg>
        <pc:picChg chg="add mod modCrop">
          <ac:chgData name="Mia Savrljuga" userId="29d020ba494f34ac" providerId="LiveId" clId="{3A746942-5951-4548-90BF-E5A7D45EDD4A}" dt="2024-02-25T15:46:54.658" v="255" actId="1076"/>
          <ac:picMkLst>
            <pc:docMk/>
            <pc:sldMk cId="2871783633" sldId="291"/>
            <ac:picMk id="13" creationId="{624A306C-0F32-F135-EFDD-ECD843F9AAED}"/>
          </ac:picMkLst>
        </pc:picChg>
        <pc:picChg chg="add del mod">
          <ac:chgData name="Mia Savrljuga" userId="29d020ba494f34ac" providerId="LiveId" clId="{3A746942-5951-4548-90BF-E5A7D45EDD4A}" dt="2024-02-25T15:44:33.326" v="219" actId="478"/>
          <ac:picMkLst>
            <pc:docMk/>
            <pc:sldMk cId="2871783633" sldId="291"/>
            <ac:picMk id="14" creationId="{D6FABA2C-1E47-3863-3DF9-1AC9061300D4}"/>
          </ac:picMkLst>
        </pc:picChg>
        <pc:picChg chg="add del mod">
          <ac:chgData name="Mia Savrljuga" userId="29d020ba494f34ac" providerId="LiveId" clId="{3A746942-5951-4548-90BF-E5A7D45EDD4A}" dt="2024-02-25T15:44:31.194" v="218" actId="478"/>
          <ac:picMkLst>
            <pc:docMk/>
            <pc:sldMk cId="2871783633" sldId="291"/>
            <ac:picMk id="15" creationId="{A2AAA526-78C7-05F7-C4EC-4D9AF6C6FD3A}"/>
          </ac:picMkLst>
        </pc:picChg>
        <pc:picChg chg="add mod modCrop">
          <ac:chgData name="Mia Savrljuga" userId="29d020ba494f34ac" providerId="LiveId" clId="{3A746942-5951-4548-90BF-E5A7D45EDD4A}" dt="2024-02-25T15:46:48.837" v="254" actId="1076"/>
          <ac:picMkLst>
            <pc:docMk/>
            <pc:sldMk cId="2871783633" sldId="291"/>
            <ac:picMk id="16" creationId="{E9ABBECF-B4B3-4F8D-F531-51AA4F881E23}"/>
          </ac:picMkLst>
        </pc:picChg>
        <pc:picChg chg="add mod modCrop">
          <ac:chgData name="Mia Savrljuga" userId="29d020ba494f34ac" providerId="LiveId" clId="{3A746942-5951-4548-90BF-E5A7D45EDD4A}" dt="2024-02-25T15:47:02.973" v="258" actId="1076"/>
          <ac:picMkLst>
            <pc:docMk/>
            <pc:sldMk cId="2871783633" sldId="291"/>
            <ac:picMk id="17" creationId="{924A2EC3-1094-30F7-B6AE-9036974651CC}"/>
          </ac:picMkLst>
        </pc:picChg>
        <pc:picChg chg="add mod modCrop">
          <ac:chgData name="Mia Savrljuga" userId="29d020ba494f34ac" providerId="LiveId" clId="{3A746942-5951-4548-90BF-E5A7D45EDD4A}" dt="2024-02-25T15:48:51.441" v="288" actId="1076"/>
          <ac:picMkLst>
            <pc:docMk/>
            <pc:sldMk cId="2871783633" sldId="291"/>
            <ac:picMk id="18" creationId="{5AE521D2-5E33-7E2A-F7AB-C0F66A2C552F}"/>
          </ac:picMkLst>
        </pc:picChg>
        <pc:picChg chg="add mod modCrop">
          <ac:chgData name="Mia Savrljuga" userId="29d020ba494f34ac" providerId="LiveId" clId="{3A746942-5951-4548-90BF-E5A7D45EDD4A}" dt="2024-02-25T15:48:37.366" v="287" actId="1076"/>
          <ac:picMkLst>
            <pc:docMk/>
            <pc:sldMk cId="2871783633" sldId="291"/>
            <ac:picMk id="19" creationId="{C09293B0-A164-CD4D-7685-6BCCCC79C6C9}"/>
          </ac:picMkLst>
        </pc:picChg>
        <pc:picChg chg="add mod modCrop">
          <ac:chgData name="Mia Savrljuga" userId="29d020ba494f34ac" providerId="LiveId" clId="{3A746942-5951-4548-90BF-E5A7D45EDD4A}" dt="2024-02-25T15:46:41.260" v="252" actId="1076"/>
          <ac:picMkLst>
            <pc:docMk/>
            <pc:sldMk cId="2871783633" sldId="291"/>
            <ac:picMk id="20" creationId="{6E47625D-D6EA-7101-84B9-89109C21B0C6}"/>
          </ac:picMkLst>
        </pc:picChg>
        <pc:picChg chg="add mod">
          <ac:chgData name="Mia Savrljuga" userId="29d020ba494f34ac" providerId="LiveId" clId="{3A746942-5951-4548-90BF-E5A7D45EDD4A}" dt="2024-02-25T16:03:42.693" v="914"/>
          <ac:picMkLst>
            <pc:docMk/>
            <pc:sldMk cId="2871783633" sldId="291"/>
            <ac:picMk id="22" creationId="{E8A195ED-81E5-36CE-4B6E-BD93EF20F934}"/>
          </ac:picMkLst>
        </pc:picChg>
      </pc:sldChg>
      <pc:sldChg chg="del">
        <pc:chgData name="Mia Savrljuga" userId="29d020ba494f34ac" providerId="LiveId" clId="{3A746942-5951-4548-90BF-E5A7D45EDD4A}" dt="2024-02-25T15:17:31.212" v="57" actId="47"/>
        <pc:sldMkLst>
          <pc:docMk/>
          <pc:sldMk cId="250174436" sldId="292"/>
        </pc:sldMkLst>
      </pc:sldChg>
      <pc:sldChg chg="addSp modSp add mod ord modAnim">
        <pc:chgData name="Mia Savrljuga" userId="29d020ba494f34ac" providerId="LiveId" clId="{3A746942-5951-4548-90BF-E5A7D45EDD4A}" dt="2024-02-25T16:03:56.867" v="917" actId="1076"/>
        <pc:sldMkLst>
          <pc:docMk/>
          <pc:sldMk cId="3244266657" sldId="292"/>
        </pc:sldMkLst>
        <pc:spChg chg="mod">
          <ac:chgData name="Mia Savrljuga" userId="29d020ba494f34ac" providerId="LiveId" clId="{3A746942-5951-4548-90BF-E5A7D45EDD4A}" dt="2024-02-25T15:55:58.946" v="872" actId="14100"/>
          <ac:spMkLst>
            <pc:docMk/>
            <pc:sldMk cId="3244266657" sldId="292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56:48.583" v="879" actId="1076"/>
          <ac:spMkLst>
            <pc:docMk/>
            <pc:sldMk cId="3244266657" sldId="292"/>
            <ac:spMk id="6" creationId="{70AE6A6E-7291-54D7-D670-CACA7BEF589C}"/>
          </ac:spMkLst>
        </pc:spChg>
        <pc:picChg chg="add mod">
          <ac:chgData name="Mia Savrljuga" userId="29d020ba494f34ac" providerId="LiveId" clId="{3A746942-5951-4548-90BF-E5A7D45EDD4A}" dt="2024-02-25T15:47:32.499" v="264" actId="14100"/>
          <ac:picMkLst>
            <pc:docMk/>
            <pc:sldMk cId="3244266657" sldId="292"/>
            <ac:picMk id="3" creationId="{331A7E32-ACEA-302C-9C64-5F0E84EBF29C}"/>
          </ac:picMkLst>
        </pc:picChg>
        <pc:picChg chg="add mod">
          <ac:chgData name="Mia Savrljuga" userId="29d020ba494f34ac" providerId="LiveId" clId="{3A746942-5951-4548-90BF-E5A7D45EDD4A}" dt="2024-02-25T16:03:56.867" v="917" actId="1076"/>
          <ac:picMkLst>
            <pc:docMk/>
            <pc:sldMk cId="3244266657" sldId="292"/>
            <ac:picMk id="7" creationId="{122F11B5-E626-F77B-E276-086075E7941C}"/>
          </ac:picMkLst>
        </pc:picChg>
      </pc:sldChg>
      <pc:sldChg chg="del">
        <pc:chgData name="Mia Savrljuga" userId="29d020ba494f34ac" providerId="LiveId" clId="{3A746942-5951-4548-90BF-E5A7D45EDD4A}" dt="2024-02-25T15:17:32.136" v="59" actId="47"/>
        <pc:sldMkLst>
          <pc:docMk/>
          <pc:sldMk cId="282334154" sldId="293"/>
        </pc:sldMkLst>
      </pc:sldChg>
      <pc:sldChg chg="addSp modSp add mod modAnim">
        <pc:chgData name="Mia Savrljuga" userId="29d020ba494f34ac" providerId="LiveId" clId="{3A746942-5951-4548-90BF-E5A7D45EDD4A}" dt="2024-02-25T16:08:38.867" v="1040" actId="1076"/>
        <pc:sldMkLst>
          <pc:docMk/>
          <pc:sldMk cId="1644641935" sldId="293"/>
        </pc:sldMkLst>
        <pc:spChg chg="add mod">
          <ac:chgData name="Mia Savrljuga" userId="29d020ba494f34ac" providerId="LiveId" clId="{3A746942-5951-4548-90BF-E5A7D45EDD4A}" dt="2024-02-25T16:08:15.913" v="1030" actId="1076"/>
          <ac:spMkLst>
            <pc:docMk/>
            <pc:sldMk cId="1644641935" sldId="293"/>
            <ac:spMk id="6" creationId="{45DE8E36-34D6-D6CA-0B0F-6C1F89F80246}"/>
          </ac:spMkLst>
        </pc:spChg>
        <pc:spChg chg="add mod">
          <ac:chgData name="Mia Savrljuga" userId="29d020ba494f34ac" providerId="LiveId" clId="{3A746942-5951-4548-90BF-E5A7D45EDD4A}" dt="2024-02-25T16:08:38.867" v="1040" actId="1076"/>
          <ac:spMkLst>
            <pc:docMk/>
            <pc:sldMk cId="1644641935" sldId="293"/>
            <ac:spMk id="7" creationId="{4A73FC2F-5214-C5E2-C381-40FFA1DE4090}"/>
          </ac:spMkLst>
        </pc:spChg>
        <pc:spChg chg="add mod">
          <ac:chgData name="Mia Savrljuga" userId="29d020ba494f34ac" providerId="LiveId" clId="{3A746942-5951-4548-90BF-E5A7D45EDD4A}" dt="2024-02-25T16:08:33.845" v="1039" actId="1076"/>
          <ac:spMkLst>
            <pc:docMk/>
            <pc:sldMk cId="1644641935" sldId="293"/>
            <ac:spMk id="8" creationId="{1C38B668-C3E8-8A06-0410-B23BF12C6C31}"/>
          </ac:spMkLst>
        </pc:spChg>
        <pc:spChg chg="add mod">
          <ac:chgData name="Mia Savrljuga" userId="29d020ba494f34ac" providerId="LiveId" clId="{3A746942-5951-4548-90BF-E5A7D45EDD4A}" dt="2024-02-25T16:08:30.572" v="1038" actId="1076"/>
          <ac:spMkLst>
            <pc:docMk/>
            <pc:sldMk cId="1644641935" sldId="293"/>
            <ac:spMk id="9" creationId="{50822F1D-D3CB-6180-C4C8-7ED2B56655CF}"/>
          </ac:spMkLst>
        </pc:spChg>
        <pc:spChg chg="add mod">
          <ac:chgData name="Mia Savrljuga" userId="29d020ba494f34ac" providerId="LiveId" clId="{3A746942-5951-4548-90BF-E5A7D45EDD4A}" dt="2024-02-25T16:08:27.220" v="1037" actId="1076"/>
          <ac:spMkLst>
            <pc:docMk/>
            <pc:sldMk cId="1644641935" sldId="293"/>
            <ac:spMk id="10" creationId="{6B6ADE87-7A4D-F49E-FC4C-5C7DF65B399E}"/>
          </ac:spMkLst>
        </pc:spChg>
        <pc:spChg chg="add mod">
          <ac:chgData name="Mia Savrljuga" userId="29d020ba494f34ac" providerId="LiveId" clId="{3A746942-5951-4548-90BF-E5A7D45EDD4A}" dt="2024-02-25T16:08:23.740" v="1036" actId="1076"/>
          <ac:spMkLst>
            <pc:docMk/>
            <pc:sldMk cId="1644641935" sldId="293"/>
            <ac:spMk id="11" creationId="{E42BC338-7015-46C8-C22E-6F46111A546D}"/>
          </ac:spMkLst>
        </pc:spChg>
        <pc:picChg chg="add mod modCrop">
          <ac:chgData name="Mia Savrljuga" userId="29d020ba494f34ac" providerId="LiveId" clId="{3A746942-5951-4548-90BF-E5A7D45EDD4A}" dt="2024-02-25T16:08:07.218" v="1028" actId="1076"/>
          <ac:picMkLst>
            <pc:docMk/>
            <pc:sldMk cId="1644641935" sldId="293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3.019" v="61" actId="47"/>
        <pc:sldMkLst>
          <pc:docMk/>
          <pc:sldMk cId="3351536396" sldId="294"/>
        </pc:sldMkLst>
      </pc:sldChg>
      <pc:sldChg chg="addSp modSp add mod modAnim">
        <pc:chgData name="Mia Savrljuga" userId="29d020ba494f34ac" providerId="LiveId" clId="{3A746942-5951-4548-90BF-E5A7D45EDD4A}" dt="2024-02-25T16:11:14.645" v="1074" actId="14100"/>
        <pc:sldMkLst>
          <pc:docMk/>
          <pc:sldMk cId="3447251127" sldId="294"/>
        </pc:sldMkLst>
        <pc:spChg chg="add mod">
          <ac:chgData name="Mia Savrljuga" userId="29d020ba494f34ac" providerId="LiveId" clId="{3A746942-5951-4548-90BF-E5A7D45EDD4A}" dt="2024-02-25T16:11:14.645" v="1074" actId="14100"/>
          <ac:spMkLst>
            <pc:docMk/>
            <pc:sldMk cId="3447251127" sldId="294"/>
            <ac:spMk id="6" creationId="{3CEB7B5D-A124-BE3C-6460-DCAE61AF0B7E}"/>
          </ac:spMkLst>
        </pc:spChg>
        <pc:picChg chg="add mod modCrop">
          <ac:chgData name="Mia Savrljuga" userId="29d020ba494f34ac" providerId="LiveId" clId="{3A746942-5951-4548-90BF-E5A7D45EDD4A}" dt="2024-02-25T16:11:08.079" v="1072" actId="14100"/>
          <ac:picMkLst>
            <pc:docMk/>
            <pc:sldMk cId="3447251127" sldId="294"/>
            <ac:picMk id="3" creationId="{110EB956-B4E2-7FB2-B21D-33159A1F163E}"/>
          </ac:picMkLst>
        </pc:picChg>
      </pc:sldChg>
      <pc:sldChg chg="addSp modSp add mod modAnim">
        <pc:chgData name="Mia Savrljuga" userId="29d020ba494f34ac" providerId="LiveId" clId="{3A746942-5951-4548-90BF-E5A7D45EDD4A}" dt="2024-02-25T16:06:20.403" v="1019"/>
        <pc:sldMkLst>
          <pc:docMk/>
          <pc:sldMk cId="3062462704" sldId="295"/>
        </pc:sldMkLst>
        <pc:spChg chg="add mod">
          <ac:chgData name="Mia Savrljuga" userId="29d020ba494f34ac" providerId="LiveId" clId="{3A746942-5951-4548-90BF-E5A7D45EDD4A}" dt="2024-02-25T16:02:04.356" v="896" actId="1076"/>
          <ac:spMkLst>
            <pc:docMk/>
            <pc:sldMk cId="3062462704" sldId="295"/>
            <ac:spMk id="2" creationId="{A9E32B94-D901-3356-BECB-2F896140E068}"/>
          </ac:spMkLst>
        </pc:spChg>
        <pc:spChg chg="add mod">
          <ac:chgData name="Mia Savrljuga" userId="29d020ba494f34ac" providerId="LiveId" clId="{3A746942-5951-4548-90BF-E5A7D45EDD4A}" dt="2024-02-25T16:02:12.731" v="899" actId="14100"/>
          <ac:spMkLst>
            <pc:docMk/>
            <pc:sldMk cId="3062462704" sldId="295"/>
            <ac:spMk id="3" creationId="{E33A51EF-2E8A-EDD6-057D-08A9BB410401}"/>
          </ac:spMkLst>
        </pc:spChg>
        <pc:spChg chg="add mod">
          <ac:chgData name="Mia Savrljuga" userId="29d020ba494f34ac" providerId="LiveId" clId="{3A746942-5951-4548-90BF-E5A7D45EDD4A}" dt="2024-02-25T16:02:29.481" v="903" actId="14100"/>
          <ac:spMkLst>
            <pc:docMk/>
            <pc:sldMk cId="3062462704" sldId="295"/>
            <ac:spMk id="6" creationId="{670AA2EC-8A62-1FCC-57EC-C28DF28A6373}"/>
          </ac:spMkLst>
        </pc:spChg>
        <pc:spChg chg="add mod">
          <ac:chgData name="Mia Savrljuga" userId="29d020ba494f34ac" providerId="LiveId" clId="{3A746942-5951-4548-90BF-E5A7D45EDD4A}" dt="2024-02-25T16:02:38.792" v="906" actId="14100"/>
          <ac:spMkLst>
            <pc:docMk/>
            <pc:sldMk cId="3062462704" sldId="295"/>
            <ac:spMk id="8" creationId="{E0967F28-E9B0-A4AC-9E9B-B916DC96C1D2}"/>
          </ac:spMkLst>
        </pc:spChg>
        <pc:spChg chg="add mod">
          <ac:chgData name="Mia Savrljuga" userId="29d020ba494f34ac" providerId="LiveId" clId="{3A746942-5951-4548-90BF-E5A7D45EDD4A}" dt="2024-02-25T16:02:54.821" v="909" actId="208"/>
          <ac:spMkLst>
            <pc:docMk/>
            <pc:sldMk cId="3062462704" sldId="295"/>
            <ac:spMk id="9" creationId="{302BCCAA-1174-0A7D-233E-0CD4EF2DCEBF}"/>
          </ac:spMkLst>
        </pc:spChg>
        <pc:spChg chg="add mod">
          <ac:chgData name="Mia Savrljuga" userId="29d020ba494f34ac" providerId="LiveId" clId="{3A746942-5951-4548-90BF-E5A7D45EDD4A}" dt="2024-02-25T16:06:14.621" v="1018" actId="403"/>
          <ac:spMkLst>
            <pc:docMk/>
            <pc:sldMk cId="3062462704" sldId="295"/>
            <ac:spMk id="12" creationId="{516C53A5-7CD0-C4C1-F826-A92635E8D502}"/>
          </ac:spMkLst>
        </pc:spChg>
        <pc:picChg chg="mod modCrop">
          <ac:chgData name="Mia Savrljuga" userId="29d020ba494f34ac" providerId="LiveId" clId="{3A746942-5951-4548-90BF-E5A7D45EDD4A}" dt="2024-02-25T15:38:54.014" v="83" actId="1076"/>
          <ac:picMkLst>
            <pc:docMk/>
            <pc:sldMk cId="3062462704" sldId="295"/>
            <ac:picMk id="7" creationId="{4EA16B5B-7C9B-FCA6-CD20-6023F05CAC02}"/>
          </ac:picMkLst>
        </pc:picChg>
        <pc:picChg chg="add mod">
          <ac:chgData name="Mia Savrljuga" userId="29d020ba494f34ac" providerId="LiveId" clId="{3A746942-5951-4548-90BF-E5A7D45EDD4A}" dt="2024-02-25T16:04:29.995" v="920"/>
          <ac:picMkLst>
            <pc:docMk/>
            <pc:sldMk cId="3062462704" sldId="295"/>
            <ac:picMk id="11" creationId="{BB02CE11-CC24-A0D8-AC18-848DC8123E90}"/>
          </ac:picMkLst>
        </pc:picChg>
      </pc:sldChg>
      <pc:sldChg chg="del">
        <pc:chgData name="Mia Savrljuga" userId="29d020ba494f34ac" providerId="LiveId" clId="{3A746942-5951-4548-90BF-E5A7D45EDD4A}" dt="2024-02-25T15:17:33.382" v="62" actId="47"/>
        <pc:sldMkLst>
          <pc:docMk/>
          <pc:sldMk cId="3403325531" sldId="295"/>
        </pc:sldMkLst>
      </pc:sldChg>
      <pc:sldChg chg="addSp modSp add mod modAnim">
        <pc:chgData name="Mia Savrljuga" userId="29d020ba494f34ac" providerId="LiveId" clId="{3A746942-5951-4548-90BF-E5A7D45EDD4A}" dt="2024-02-25T16:01:28.359" v="890"/>
        <pc:sldMkLst>
          <pc:docMk/>
          <pc:sldMk cId="2168368034" sldId="296"/>
        </pc:sldMkLst>
        <pc:spChg chg="add mod">
          <ac:chgData name="Mia Savrljuga" userId="29d020ba494f34ac" providerId="LiveId" clId="{3A746942-5951-4548-90BF-E5A7D45EDD4A}" dt="2024-02-25T16:00:56.475" v="885" actId="14100"/>
          <ac:spMkLst>
            <pc:docMk/>
            <pc:sldMk cId="2168368034" sldId="296"/>
            <ac:spMk id="2" creationId="{310EB26F-F68C-D057-5244-1233B79C2645}"/>
          </ac:spMkLst>
        </pc:spChg>
        <pc:picChg chg="add mod">
          <ac:chgData name="Mia Savrljuga" userId="29d020ba494f34ac" providerId="LiveId" clId="{3A746942-5951-4548-90BF-E5A7D45EDD4A}" dt="2024-02-25T16:01:20.270" v="888" actId="14100"/>
          <ac:picMkLst>
            <pc:docMk/>
            <pc:sldMk cId="2168368034" sldId="296"/>
            <ac:picMk id="6" creationId="{C63B0551-248C-82DD-8B45-C0E89324AE01}"/>
          </ac:picMkLst>
        </pc:picChg>
        <pc:picChg chg="mod modCrop">
          <ac:chgData name="Mia Savrljuga" userId="29d020ba494f34ac" providerId="LiveId" clId="{3A746942-5951-4548-90BF-E5A7D45EDD4A}" dt="2024-02-25T16:00:32.145" v="881" actId="1076"/>
          <ac:picMkLst>
            <pc:docMk/>
            <pc:sldMk cId="2168368034" sldId="296"/>
            <ac:picMk id="7" creationId="{4EA16B5B-7C9B-FCA6-CD20-6023F05CAC02}"/>
          </ac:picMkLst>
        </pc:picChg>
      </pc:sldChg>
      <pc:sldChg chg="del">
        <pc:chgData name="Mia Savrljuga" userId="29d020ba494f34ac" providerId="LiveId" clId="{3A746942-5951-4548-90BF-E5A7D45EDD4A}" dt="2024-02-25T15:17:34.092" v="64" actId="47"/>
        <pc:sldMkLst>
          <pc:docMk/>
          <pc:sldMk cId="2588306977" sldId="296"/>
        </pc:sldMkLst>
      </pc:sldChg>
      <pc:sldChg chg="addSp modSp add mod modAnim">
        <pc:chgData name="Mia Savrljuga" userId="29d020ba494f34ac" providerId="LiveId" clId="{3A746942-5951-4548-90BF-E5A7D45EDD4A}" dt="2024-02-25T16:10:19.933" v="1066" actId="1076"/>
        <pc:sldMkLst>
          <pc:docMk/>
          <pc:sldMk cId="113006739" sldId="297"/>
        </pc:sldMkLst>
        <pc:spChg chg="add mod ord">
          <ac:chgData name="Mia Savrljuga" userId="29d020ba494f34ac" providerId="LiveId" clId="{3A746942-5951-4548-90BF-E5A7D45EDD4A}" dt="2024-02-25T16:09:50.631" v="1055" actId="14100"/>
          <ac:spMkLst>
            <pc:docMk/>
            <pc:sldMk cId="113006739" sldId="297"/>
            <ac:spMk id="2" creationId="{9FEEA3AC-E05B-7414-1933-382000B0F928}"/>
          </ac:spMkLst>
        </pc:spChg>
        <pc:spChg chg="add mod">
          <ac:chgData name="Mia Savrljuga" userId="29d020ba494f34ac" providerId="LiveId" clId="{3A746942-5951-4548-90BF-E5A7D45EDD4A}" dt="2024-02-25T16:09:27.679" v="1051" actId="208"/>
          <ac:spMkLst>
            <pc:docMk/>
            <pc:sldMk cId="113006739" sldId="297"/>
            <ac:spMk id="6" creationId="{A062A508-D57A-F468-3813-F406043155BD}"/>
          </ac:spMkLst>
        </pc:spChg>
        <pc:spChg chg="add mod">
          <ac:chgData name="Mia Savrljuga" userId="29d020ba494f34ac" providerId="LiveId" clId="{3A746942-5951-4548-90BF-E5A7D45EDD4A}" dt="2024-02-25T16:10:19.933" v="1066" actId="1076"/>
          <ac:spMkLst>
            <pc:docMk/>
            <pc:sldMk cId="113006739" sldId="297"/>
            <ac:spMk id="7" creationId="{855D60DD-2597-E123-329F-13F22CBDCBCC}"/>
          </ac:spMkLst>
        </pc:spChg>
        <pc:spChg chg="add mod">
          <ac:chgData name="Mia Savrljuga" userId="29d020ba494f34ac" providerId="LiveId" clId="{3A746942-5951-4548-90BF-E5A7D45EDD4A}" dt="2024-02-25T16:10:16.035" v="1065" actId="1076"/>
          <ac:spMkLst>
            <pc:docMk/>
            <pc:sldMk cId="113006739" sldId="297"/>
            <ac:spMk id="8" creationId="{34CEBA40-A15F-037D-8E30-43360E8F0BE9}"/>
          </ac:spMkLst>
        </pc:spChg>
        <pc:spChg chg="add mod">
          <ac:chgData name="Mia Savrljuga" userId="29d020ba494f34ac" providerId="LiveId" clId="{3A746942-5951-4548-90BF-E5A7D45EDD4A}" dt="2024-02-25T16:10:08.526" v="1063" actId="1076"/>
          <ac:spMkLst>
            <pc:docMk/>
            <pc:sldMk cId="113006739" sldId="297"/>
            <ac:spMk id="9" creationId="{418C446D-ABB9-1D0F-3505-95CA75707D6A}"/>
          </ac:spMkLst>
        </pc:spChg>
        <pc:spChg chg="add mod">
          <ac:chgData name="Mia Savrljuga" userId="29d020ba494f34ac" providerId="LiveId" clId="{3A746942-5951-4548-90BF-E5A7D45EDD4A}" dt="2024-02-25T16:10:04.269" v="1062" actId="1076"/>
          <ac:spMkLst>
            <pc:docMk/>
            <pc:sldMk cId="113006739" sldId="297"/>
            <ac:spMk id="10" creationId="{F2A5CD28-6C54-A6CD-181A-8FE06275F576}"/>
          </ac:spMkLst>
        </pc:spChg>
        <pc:spChg chg="add mod">
          <ac:chgData name="Mia Savrljuga" userId="29d020ba494f34ac" providerId="LiveId" clId="{3A746942-5951-4548-90BF-E5A7D45EDD4A}" dt="2024-02-25T16:10:00.421" v="1061" actId="1076"/>
          <ac:spMkLst>
            <pc:docMk/>
            <pc:sldMk cId="113006739" sldId="297"/>
            <ac:spMk id="11" creationId="{802B8D4F-9F09-D15D-6154-797EB200103D}"/>
          </ac:spMkLst>
        </pc:spChg>
        <pc:picChg chg="mod modCrop">
          <ac:chgData name="Mia Savrljuga" userId="29d020ba494f34ac" providerId="LiveId" clId="{3A746942-5951-4548-90BF-E5A7D45EDD4A}" dt="2024-02-25T16:09:08.142" v="1046" actId="14100"/>
          <ac:picMkLst>
            <pc:docMk/>
            <pc:sldMk cId="113006739" sldId="297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5.280" v="65" actId="47"/>
        <pc:sldMkLst>
          <pc:docMk/>
          <pc:sldMk cId="2091721543" sldId="297"/>
        </pc:sldMkLst>
      </pc:sldChg>
      <pc:sldChg chg="addSp modSp add mod modAnim">
        <pc:chgData name="Mia Savrljuga" userId="29d020ba494f34ac" providerId="LiveId" clId="{3A746942-5951-4548-90BF-E5A7D45EDD4A}" dt="2024-02-25T16:12:31.562" v="1095" actId="14100"/>
        <pc:sldMkLst>
          <pc:docMk/>
          <pc:sldMk cId="409771732" sldId="298"/>
        </pc:sldMkLst>
        <pc:spChg chg="add mod">
          <ac:chgData name="Mia Savrljuga" userId="29d020ba494f34ac" providerId="LiveId" clId="{3A746942-5951-4548-90BF-E5A7D45EDD4A}" dt="2024-02-25T16:11:59.258" v="1083" actId="208"/>
          <ac:spMkLst>
            <pc:docMk/>
            <pc:sldMk cId="409771732" sldId="298"/>
            <ac:spMk id="2" creationId="{0EE2F597-0EAC-8FD6-705B-C73CE437C820}"/>
          </ac:spMkLst>
        </pc:spChg>
        <pc:spChg chg="mod">
          <ac:chgData name="Mia Savrljuga" userId="29d020ba494f34ac" providerId="LiveId" clId="{3A746942-5951-4548-90BF-E5A7D45EDD4A}" dt="2024-02-25T16:12:05.200" v="1085" actId="14100"/>
          <ac:spMkLst>
            <pc:docMk/>
            <pc:sldMk cId="409771732" sldId="298"/>
            <ac:spMk id="6" creationId="{3CEB7B5D-A124-BE3C-6460-DCAE61AF0B7E}"/>
          </ac:spMkLst>
        </pc:spChg>
        <pc:spChg chg="add mod">
          <ac:chgData name="Mia Savrljuga" userId="29d020ba494f34ac" providerId="LiveId" clId="{3A746942-5951-4548-90BF-E5A7D45EDD4A}" dt="2024-02-25T16:12:31.562" v="1095" actId="14100"/>
          <ac:spMkLst>
            <pc:docMk/>
            <pc:sldMk cId="409771732" sldId="298"/>
            <ac:spMk id="7" creationId="{D67655CF-6B6F-60DD-0D26-7B7D86E4BB1C}"/>
          </ac:spMkLst>
        </pc:spChg>
        <pc:spChg chg="add mod">
          <ac:chgData name="Mia Savrljuga" userId="29d020ba494f34ac" providerId="LiveId" clId="{3A746942-5951-4548-90BF-E5A7D45EDD4A}" dt="2024-02-25T16:12:25.674" v="1093" actId="1076"/>
          <ac:spMkLst>
            <pc:docMk/>
            <pc:sldMk cId="409771732" sldId="298"/>
            <ac:spMk id="8" creationId="{A09A5C64-2544-EC0F-2DFA-93FF7A34CF4D}"/>
          </ac:spMkLst>
        </pc:spChg>
        <pc:spChg chg="add mod">
          <ac:chgData name="Mia Savrljuga" userId="29d020ba494f34ac" providerId="LiveId" clId="{3A746942-5951-4548-90BF-E5A7D45EDD4A}" dt="2024-02-25T16:12:22.451" v="1092" actId="1076"/>
          <ac:spMkLst>
            <pc:docMk/>
            <pc:sldMk cId="409771732" sldId="298"/>
            <ac:spMk id="9" creationId="{6FF27DC9-D418-FE92-8F9D-0BC6D2C9C012}"/>
          </ac:spMkLst>
        </pc:spChg>
        <pc:spChg chg="add mod">
          <ac:chgData name="Mia Savrljuga" userId="29d020ba494f34ac" providerId="LiveId" clId="{3A746942-5951-4548-90BF-E5A7D45EDD4A}" dt="2024-02-25T16:12:18.852" v="1091" actId="14100"/>
          <ac:spMkLst>
            <pc:docMk/>
            <pc:sldMk cId="409771732" sldId="298"/>
            <ac:spMk id="10" creationId="{5B90A553-793D-7072-2EA0-8FF1895F3BDA}"/>
          </ac:spMkLst>
        </pc:spChg>
        <pc:picChg chg="mod modCrop">
          <ac:chgData name="Mia Savrljuga" userId="29d020ba494f34ac" providerId="LiveId" clId="{3A746942-5951-4548-90BF-E5A7D45EDD4A}" dt="2024-02-25T16:11:46.525" v="1080" actId="1076"/>
          <ac:picMkLst>
            <pc:docMk/>
            <pc:sldMk cId="409771732" sldId="298"/>
            <ac:picMk id="3" creationId="{110EB956-B4E2-7FB2-B21D-33159A1F163E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02/25/2024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hr.izzi.digital/DOS/71319/350026.html#block-65971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7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8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1.4 GOLDILOCKS </a:t>
            </a:r>
            <a:br>
              <a:rPr lang="hr-H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AND THE THREE BEARS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664296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20B43E06-D7B8-99C5-8D2A-C0EE2AC4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00" y="4807576"/>
            <a:ext cx="1860798" cy="1860798"/>
          </a:xfrm>
          <a:prstGeom prst="rect">
            <a:avLst/>
          </a:prstGeom>
        </p:spPr>
      </p:pic>
      <p:sp>
        <p:nvSpPr>
          <p:cNvPr id="8" name="Oblačić: strelica prema dolje 7">
            <a:extLst>
              <a:ext uri="{FF2B5EF4-FFF2-40B4-BE49-F238E27FC236}">
                <a16:creationId xmlns:a16="http://schemas.microsoft.com/office/drawing/2014/main" id="{94E10FFA-6A54-E115-8C9D-EBF0FA3D6F69}"/>
              </a:ext>
            </a:extLst>
          </p:cNvPr>
          <p:cNvSpPr/>
          <p:nvPr/>
        </p:nvSpPr>
        <p:spPr>
          <a:xfrm>
            <a:off x="3707294" y="876257"/>
            <a:ext cx="2259615" cy="1064980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ZLATOKOSA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38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EA16B5B-7C9B-FCA6-CD20-6023F05C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" t="-1" r="8426" b="78546"/>
          <a:stretch/>
        </p:blipFill>
        <p:spPr>
          <a:xfrm>
            <a:off x="0" y="764704"/>
            <a:ext cx="9144000" cy="2622474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AB47FDF-AAE0-FD2E-E0F6-7C745F1DE9E4}"/>
              </a:ext>
            </a:extLst>
          </p:cNvPr>
          <p:cNvSpPr/>
          <p:nvPr/>
        </p:nvSpPr>
        <p:spPr>
          <a:xfrm>
            <a:off x="467544" y="1587468"/>
            <a:ext cx="360040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lačić: strelica ulijevo 8">
            <a:extLst>
              <a:ext uri="{FF2B5EF4-FFF2-40B4-BE49-F238E27FC236}">
                <a16:creationId xmlns:a16="http://schemas.microsoft.com/office/drawing/2014/main" id="{E7AB7A8B-8FD3-9D54-A24F-4FC212DBEE76}"/>
              </a:ext>
            </a:extLst>
          </p:cNvPr>
          <p:cNvSpPr/>
          <p:nvPr/>
        </p:nvSpPr>
        <p:spPr>
          <a:xfrm>
            <a:off x="5868144" y="1268760"/>
            <a:ext cx="2952328" cy="13268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96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trouble</a:t>
            </a:r>
            <a:r>
              <a:rPr lang="hr-HR" dirty="0"/>
              <a:t> = naći se u nevolji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curious</a:t>
            </a:r>
            <a:r>
              <a:rPr lang="hr-HR" dirty="0"/>
              <a:t> = znatiželjan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thirsty</a:t>
            </a:r>
            <a:r>
              <a:rPr lang="hr-HR" dirty="0"/>
              <a:t> = žedan</a:t>
            </a:r>
            <a:endParaRPr lang="en-GB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624A306C-0F32-F135-EFDD-ECD843F9A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33" t="41930" b="44433"/>
          <a:stretch/>
        </p:blipFill>
        <p:spPr>
          <a:xfrm>
            <a:off x="610291" y="4497641"/>
            <a:ext cx="3186850" cy="118231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9ABBECF-B4B3-4F8D-F531-51AA4F881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586" b="12936"/>
          <a:stretch/>
        </p:blipFill>
        <p:spPr>
          <a:xfrm>
            <a:off x="4211093" y="4508143"/>
            <a:ext cx="4751481" cy="13439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24A2EC3-1094-30F7-B6AE-903697465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4" t="86362"/>
          <a:stretch/>
        </p:blipFill>
        <p:spPr>
          <a:xfrm>
            <a:off x="323528" y="5653179"/>
            <a:ext cx="3078198" cy="120340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AE521D2-5E33-7E2A-F7AB-C0F66A2C5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33" t="24866" b="58068"/>
          <a:stretch/>
        </p:blipFill>
        <p:spPr>
          <a:xfrm>
            <a:off x="5544108" y="3293815"/>
            <a:ext cx="2520280" cy="1170092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C09293B0-A164-CD4D-7685-6BCCCC79C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33" t="11049" b="74094"/>
          <a:stretch/>
        </p:blipFill>
        <p:spPr>
          <a:xfrm>
            <a:off x="2173310" y="3293815"/>
            <a:ext cx="2925174" cy="118231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E47625D-D6EA-7101-84B9-89109C21B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6" b="88865"/>
          <a:stretch/>
        </p:blipFill>
        <p:spPr>
          <a:xfrm>
            <a:off x="122352" y="3365671"/>
            <a:ext cx="2001660" cy="1182313"/>
          </a:xfrm>
          <a:prstGeom prst="rect">
            <a:avLst/>
          </a:prstGeom>
        </p:spPr>
      </p:pic>
      <p:pic>
        <p:nvPicPr>
          <p:cNvPr id="22" name="Grafika 21" descr="Sound Medium with solid fill">
            <a:hlinkClick r:id="rId4"/>
            <a:extLst>
              <a:ext uri="{FF2B5EF4-FFF2-40B4-BE49-F238E27FC236}">
                <a16:creationId xmlns:a16="http://schemas.microsoft.com/office/drawing/2014/main" id="{E8A195ED-81E5-36CE-4B6E-BD93EF20F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4249" y="2451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180513" y="681072"/>
            <a:ext cx="3743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31A7E32-ACEA-302C-9C64-5F0E84EB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-1"/>
            <a:ext cx="4489057" cy="687136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0AE6A6E-7291-54D7-D670-CACA7BEF589C}"/>
              </a:ext>
            </a:extLst>
          </p:cNvPr>
          <p:cNvSpPr txBox="1"/>
          <p:nvPr/>
        </p:nvSpPr>
        <p:spPr>
          <a:xfrm>
            <a:off x="0" y="1216632"/>
            <a:ext cx="4283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woods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šuma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tiny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sićušan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porridge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kaša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just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baš kako treba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yummy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njam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eat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up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sve pojesti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tired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umoran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living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room = dnevni boravak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fall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down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pasti na 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sleepy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pospan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hard = tvrd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soft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mekan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fall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asleep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zaspati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eaten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je pojeo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broken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je polomio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fallen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asleep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je zaspao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still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još uvijek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cry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plakati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wake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up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probuditi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scream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zavrištati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run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away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pobjeći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come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back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= vratiti se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Grafika 6" descr="Sound Medium with solid fill">
            <a:hlinkClick r:id="rId3"/>
            <a:extLst>
              <a:ext uri="{FF2B5EF4-FFF2-40B4-BE49-F238E27FC236}">
                <a16:creationId xmlns:a16="http://schemas.microsoft.com/office/drawing/2014/main" id="{122F11B5-E626-F77B-E276-086075E79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3584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38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EA16B5B-7C9B-FCA6-CD20-6023F05C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" t="23402" b="43924"/>
          <a:stretch/>
        </p:blipFill>
        <p:spPr>
          <a:xfrm>
            <a:off x="0" y="764704"/>
            <a:ext cx="9121485" cy="3622578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2483768" y="3603446"/>
            <a:ext cx="2016224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63B0551-248C-82DD-8B45-C0E89324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" y="764704"/>
            <a:ext cx="9121485" cy="23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38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EA16B5B-7C9B-FCA6-CD20-6023F05C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96"/>
          <a:stretch/>
        </p:blipFill>
        <p:spPr>
          <a:xfrm>
            <a:off x="0" y="618284"/>
            <a:ext cx="9144203" cy="437718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A9E32B94-D901-3356-BECB-2F896140E068}"/>
              </a:ext>
            </a:extLst>
          </p:cNvPr>
          <p:cNvSpPr/>
          <p:nvPr/>
        </p:nvSpPr>
        <p:spPr>
          <a:xfrm>
            <a:off x="2555776" y="1196752"/>
            <a:ext cx="2016224" cy="1855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E33A51EF-2E8A-EDD6-057D-08A9BB410401}"/>
              </a:ext>
            </a:extLst>
          </p:cNvPr>
          <p:cNvSpPr/>
          <p:nvPr/>
        </p:nvSpPr>
        <p:spPr>
          <a:xfrm>
            <a:off x="3886706" y="1700808"/>
            <a:ext cx="118935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670AA2EC-8A62-1FCC-57EC-C28DF28A6373}"/>
              </a:ext>
            </a:extLst>
          </p:cNvPr>
          <p:cNvSpPr/>
          <p:nvPr/>
        </p:nvSpPr>
        <p:spPr>
          <a:xfrm>
            <a:off x="7740351" y="1382346"/>
            <a:ext cx="1386407" cy="3184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0967F28-E9B0-A4AC-9E9B-B916DC96C1D2}"/>
              </a:ext>
            </a:extLst>
          </p:cNvPr>
          <p:cNvSpPr/>
          <p:nvPr/>
        </p:nvSpPr>
        <p:spPr>
          <a:xfrm>
            <a:off x="7380312" y="1700808"/>
            <a:ext cx="1656184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302BCCAA-1174-0A7D-233E-0CD4EF2DCEBF}"/>
              </a:ext>
            </a:extLst>
          </p:cNvPr>
          <p:cNvSpPr/>
          <p:nvPr/>
        </p:nvSpPr>
        <p:spPr>
          <a:xfrm>
            <a:off x="7308304" y="540428"/>
            <a:ext cx="1835696" cy="841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a 10" descr="Sound Medium with solid fill">
            <a:hlinkClick r:id="rId3"/>
            <a:extLst>
              <a:ext uri="{FF2B5EF4-FFF2-40B4-BE49-F238E27FC236}">
                <a16:creationId xmlns:a16="http://schemas.microsoft.com/office/drawing/2014/main" id="{BB02CE11-CC24-A0D8-AC18-848DC8123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7410" y="33947"/>
            <a:ext cx="914400" cy="9144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516C53A5-7CD0-C4C1-F826-A92635E8D502}"/>
              </a:ext>
            </a:extLst>
          </p:cNvPr>
          <p:cNvSpPr txBox="1"/>
          <p:nvPr/>
        </p:nvSpPr>
        <p:spPr>
          <a:xfrm>
            <a:off x="827584" y="53012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most </a:t>
            </a:r>
            <a:r>
              <a:rPr lang="hr-HR" sz="2400" dirty="0" err="1">
                <a:solidFill>
                  <a:schemeClr val="accent6">
                    <a:lumMod val="75000"/>
                  </a:schemeClr>
                </a:solidFill>
              </a:rPr>
              <a:t>famous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 = najpoznatiji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accent6">
                    <a:lumMod val="75000"/>
                  </a:schemeClr>
                </a:solidFill>
              </a:rPr>
              <a:t>flag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 = zastava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 Royal </a:t>
            </a:r>
            <a:r>
              <a:rPr lang="hr-HR" sz="2400" dirty="0" err="1">
                <a:solidFill>
                  <a:schemeClr val="accent6">
                    <a:lumMod val="75000"/>
                  </a:schemeClr>
                </a:solidFill>
              </a:rPr>
              <a:t>Family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 = Kraljevska obitelj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38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00D7D14-AF1A-D38A-FF1A-4AB9BEF13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54"/>
          <a:stretch/>
        </p:blipFill>
        <p:spPr>
          <a:xfrm>
            <a:off x="899592" y="540428"/>
            <a:ext cx="6948264" cy="6280500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5DE8E36-34D6-D6CA-0B0F-6C1F89F80246}"/>
              </a:ext>
            </a:extLst>
          </p:cNvPr>
          <p:cNvSpPr/>
          <p:nvPr/>
        </p:nvSpPr>
        <p:spPr>
          <a:xfrm>
            <a:off x="2555776" y="1700808"/>
            <a:ext cx="118935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A73FC2F-5214-C5E2-C381-40FFA1DE4090}"/>
              </a:ext>
            </a:extLst>
          </p:cNvPr>
          <p:cNvSpPr/>
          <p:nvPr/>
        </p:nvSpPr>
        <p:spPr>
          <a:xfrm>
            <a:off x="2731299" y="3392084"/>
            <a:ext cx="118935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C38B668-C3E8-8A06-0410-B23BF12C6C31}"/>
              </a:ext>
            </a:extLst>
          </p:cNvPr>
          <p:cNvSpPr/>
          <p:nvPr/>
        </p:nvSpPr>
        <p:spPr>
          <a:xfrm>
            <a:off x="2731299" y="5013176"/>
            <a:ext cx="118935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0822F1D-D3CB-6180-C4C8-7ED2B56655CF}"/>
              </a:ext>
            </a:extLst>
          </p:cNvPr>
          <p:cNvSpPr/>
          <p:nvPr/>
        </p:nvSpPr>
        <p:spPr>
          <a:xfrm>
            <a:off x="6012160" y="1853208"/>
            <a:ext cx="118935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B6ADE87-7A4D-F49E-FC4C-5C7DF65B399E}"/>
              </a:ext>
            </a:extLst>
          </p:cNvPr>
          <p:cNvSpPr/>
          <p:nvPr/>
        </p:nvSpPr>
        <p:spPr>
          <a:xfrm>
            <a:off x="6012160" y="3680678"/>
            <a:ext cx="118935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42BC338-7015-46C8-C22E-6F46111A546D}"/>
              </a:ext>
            </a:extLst>
          </p:cNvPr>
          <p:cNvSpPr/>
          <p:nvPr/>
        </p:nvSpPr>
        <p:spPr>
          <a:xfrm>
            <a:off x="5868144" y="5373216"/>
            <a:ext cx="118935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38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00D7D14-AF1A-D38A-FF1A-4AB9BEF13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46"/>
          <a:stretch/>
        </p:blipFill>
        <p:spPr>
          <a:xfrm>
            <a:off x="0" y="722486"/>
            <a:ext cx="9144000" cy="3049796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9FEEA3AC-E05B-7414-1933-382000B0F928}"/>
              </a:ext>
            </a:extLst>
          </p:cNvPr>
          <p:cNvSpPr/>
          <p:nvPr/>
        </p:nvSpPr>
        <p:spPr>
          <a:xfrm>
            <a:off x="5580111" y="2564904"/>
            <a:ext cx="254969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062A508-D57A-F468-3813-F406043155BD}"/>
              </a:ext>
            </a:extLst>
          </p:cNvPr>
          <p:cNvSpPr/>
          <p:nvPr/>
        </p:nvSpPr>
        <p:spPr>
          <a:xfrm>
            <a:off x="4572000" y="517101"/>
            <a:ext cx="2592288" cy="535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55D60DD-2597-E123-329F-13F22CBDCBCC}"/>
              </a:ext>
            </a:extLst>
          </p:cNvPr>
          <p:cNvSpPr/>
          <p:nvPr/>
        </p:nvSpPr>
        <p:spPr>
          <a:xfrm>
            <a:off x="5591740" y="1762527"/>
            <a:ext cx="254969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4CEBA40-A15F-037D-8E30-43360E8F0BE9}"/>
              </a:ext>
            </a:extLst>
          </p:cNvPr>
          <p:cNvSpPr/>
          <p:nvPr/>
        </p:nvSpPr>
        <p:spPr>
          <a:xfrm>
            <a:off x="5587683" y="3336415"/>
            <a:ext cx="254969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18C446D-ABB9-1D0F-3505-95CA75707D6A}"/>
              </a:ext>
            </a:extLst>
          </p:cNvPr>
          <p:cNvSpPr/>
          <p:nvPr/>
        </p:nvSpPr>
        <p:spPr>
          <a:xfrm>
            <a:off x="5580111" y="2185843"/>
            <a:ext cx="254969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2A5CD28-6C54-A6CD-181A-8FE06275F576}"/>
              </a:ext>
            </a:extLst>
          </p:cNvPr>
          <p:cNvSpPr/>
          <p:nvPr/>
        </p:nvSpPr>
        <p:spPr>
          <a:xfrm>
            <a:off x="5581057" y="1381096"/>
            <a:ext cx="254969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02B8D4F-9F09-D15D-6154-797EB200103D}"/>
              </a:ext>
            </a:extLst>
          </p:cNvPr>
          <p:cNvSpPr/>
          <p:nvPr/>
        </p:nvSpPr>
        <p:spPr>
          <a:xfrm>
            <a:off x="5564356" y="2948377"/>
            <a:ext cx="254969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38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10EB956-B4E2-7FB2-B21D-33159A1F1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698602"/>
            <a:ext cx="8460432" cy="6130014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CEB7B5D-A124-BE3C-6460-DCAE61AF0B7E}"/>
              </a:ext>
            </a:extLst>
          </p:cNvPr>
          <p:cNvSpPr/>
          <p:nvPr/>
        </p:nvSpPr>
        <p:spPr>
          <a:xfrm>
            <a:off x="1466926" y="2132856"/>
            <a:ext cx="2096962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2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38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GOLDILOCKS AND THE THREE BEARS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10EB956-B4E2-7FB2-B21D-33159A1F1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26558" y="571468"/>
            <a:ext cx="8676456" cy="6286532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CEB7B5D-A124-BE3C-6460-DCAE61AF0B7E}"/>
              </a:ext>
            </a:extLst>
          </p:cNvPr>
          <p:cNvSpPr/>
          <p:nvPr/>
        </p:nvSpPr>
        <p:spPr>
          <a:xfrm>
            <a:off x="2994517" y="2420888"/>
            <a:ext cx="2369571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EE2F597-0EAC-8FD6-705B-C73CE437C820}"/>
              </a:ext>
            </a:extLst>
          </p:cNvPr>
          <p:cNvSpPr/>
          <p:nvPr/>
        </p:nvSpPr>
        <p:spPr>
          <a:xfrm>
            <a:off x="5148064" y="540428"/>
            <a:ext cx="3818859" cy="44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67655CF-6B6F-60DD-0D26-7B7D86E4BB1C}"/>
              </a:ext>
            </a:extLst>
          </p:cNvPr>
          <p:cNvSpPr/>
          <p:nvPr/>
        </p:nvSpPr>
        <p:spPr>
          <a:xfrm>
            <a:off x="2985389" y="3157131"/>
            <a:ext cx="938539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09A5C64-2544-EC0F-2DFA-93FF7A34CF4D}"/>
              </a:ext>
            </a:extLst>
          </p:cNvPr>
          <p:cNvSpPr/>
          <p:nvPr/>
        </p:nvSpPr>
        <p:spPr>
          <a:xfrm>
            <a:off x="3380000" y="4132861"/>
            <a:ext cx="2369571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FF27DC9-D418-FE92-8F9D-0BC6D2C9C012}"/>
              </a:ext>
            </a:extLst>
          </p:cNvPr>
          <p:cNvSpPr/>
          <p:nvPr/>
        </p:nvSpPr>
        <p:spPr>
          <a:xfrm>
            <a:off x="2411760" y="5229200"/>
            <a:ext cx="2369571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B90A553-793D-7072-2EA0-8FF1895F3BDA}"/>
              </a:ext>
            </a:extLst>
          </p:cNvPr>
          <p:cNvSpPr/>
          <p:nvPr/>
        </p:nvSpPr>
        <p:spPr>
          <a:xfrm>
            <a:off x="2627785" y="6253475"/>
            <a:ext cx="115212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5994</TotalTime>
  <Words>224</Words>
  <Application>Microsoft Office PowerPoint</Application>
  <PresentationFormat>Prikaz na zaslonu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1.4 GOLDILOCKS  AND THE THREE BEARS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2024-02-25T16:12:36Z</dcterms:modified>
</cp:coreProperties>
</file>