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304" r:id="rId3"/>
    <p:sldId id="30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4C991A-C776-49AF-94C8-81B16E0EE2E8}" v="1" dt="2024-02-25T16:42:58.668"/>
    <p1510:client id="{3A746942-5951-4548-90BF-E5A7D45EDD4A}" v="62" dt="2024-02-25T16:12:09.734"/>
    <p1510:client id="{778292CB-1A70-4270-8700-9E304DF12129}" v="774" dt="2024-02-24T19:23:18.044"/>
    <p1510:client id="{799857A8-A47E-436E-B6BB-74DF03EF506E}" v="77" dt="2024-02-25T16:40:08.107"/>
    <p1510:client id="{9F5B2E16-EBD3-4275-B53F-A321449510BB}" v="72" dt="2024-02-25T15:12:48.738"/>
  </p1510:revLst>
</p1510:revInfo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/>
    <p:restoredTop sz="93684"/>
  </p:normalViewPr>
  <p:slideViewPr>
    <p:cSldViewPr>
      <p:cViewPr varScale="1">
        <p:scale>
          <a:sx n="77" d="100"/>
          <a:sy n="77" d="100"/>
        </p:scale>
        <p:origin x="103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a Savrljuga" userId="29d020ba494f34ac" providerId="LiveId" clId="{799857A8-A47E-436E-B6BB-74DF03EF506E}"/>
    <pc:docChg chg="undo custSel addSld delSld modSld">
      <pc:chgData name="Mia Savrljuga" userId="29d020ba494f34ac" providerId="LiveId" clId="{799857A8-A47E-436E-B6BB-74DF03EF506E}" dt="2024-02-25T16:41:02.645" v="380" actId="47"/>
      <pc:docMkLst>
        <pc:docMk/>
      </pc:docMkLst>
      <pc:sldChg chg="addSp delSp modSp mod delAnim">
        <pc:chgData name="Mia Savrljuga" userId="29d020ba494f34ac" providerId="LiveId" clId="{799857A8-A47E-436E-B6BB-74DF03EF506E}" dt="2024-02-25T16:16:38.413" v="48" actId="14100"/>
        <pc:sldMkLst>
          <pc:docMk/>
          <pc:sldMk cId="0" sldId="256"/>
        </pc:sldMkLst>
        <pc:spChg chg="mod">
          <ac:chgData name="Mia Savrljuga" userId="29d020ba494f34ac" providerId="LiveId" clId="{799857A8-A47E-436E-B6BB-74DF03EF506E}" dt="2024-02-25T16:14:16.109" v="32" actId="20577"/>
          <ac:spMkLst>
            <pc:docMk/>
            <pc:sldMk cId="0" sldId="256"/>
            <ac:spMk id="2" creationId="{00000000-0000-0000-0000-000000000000}"/>
          </ac:spMkLst>
        </pc:spChg>
        <pc:spChg chg="del">
          <ac:chgData name="Mia Savrljuga" userId="29d020ba494f34ac" providerId="LiveId" clId="{799857A8-A47E-436E-B6BB-74DF03EF506E}" dt="2024-02-25T16:13:58.712" v="0" actId="478"/>
          <ac:spMkLst>
            <pc:docMk/>
            <pc:sldMk cId="0" sldId="256"/>
            <ac:spMk id="8" creationId="{94E10FFA-6A54-E115-8C9D-EBF0FA3D6F69}"/>
          </ac:spMkLst>
        </pc:spChg>
        <pc:picChg chg="mod">
          <ac:chgData name="Mia Savrljuga" userId="29d020ba494f34ac" providerId="LiveId" clId="{799857A8-A47E-436E-B6BB-74DF03EF506E}" dt="2024-02-25T16:14:22.216" v="34" actId="1076"/>
          <ac:picMkLst>
            <pc:docMk/>
            <pc:sldMk cId="0" sldId="256"/>
            <ac:picMk id="4" creationId="{CCB89237-6577-82D1-583A-63E9A3E26E64}"/>
          </ac:picMkLst>
        </pc:picChg>
        <pc:picChg chg="del">
          <ac:chgData name="Mia Savrljuga" userId="29d020ba494f34ac" providerId="LiveId" clId="{799857A8-A47E-436E-B6BB-74DF03EF506E}" dt="2024-02-25T16:14:17.828" v="33" actId="478"/>
          <ac:picMkLst>
            <pc:docMk/>
            <pc:sldMk cId="0" sldId="256"/>
            <ac:picMk id="5" creationId="{20B43E06-D7B8-99C5-8D2A-C0EE2AC466EE}"/>
          </ac:picMkLst>
        </pc:picChg>
        <pc:picChg chg="add mod">
          <ac:chgData name="Mia Savrljuga" userId="29d020ba494f34ac" providerId="LiveId" clId="{799857A8-A47E-436E-B6BB-74DF03EF506E}" dt="2024-02-25T16:14:39.980" v="39" actId="1076"/>
          <ac:picMkLst>
            <pc:docMk/>
            <pc:sldMk cId="0" sldId="256"/>
            <ac:picMk id="7" creationId="{61B69181-8B56-1ACA-04E4-D52B8FE3837D}"/>
          </ac:picMkLst>
        </pc:picChg>
        <pc:picChg chg="add mod">
          <ac:chgData name="Mia Savrljuga" userId="29d020ba494f34ac" providerId="LiveId" clId="{799857A8-A47E-436E-B6BB-74DF03EF506E}" dt="2024-02-25T16:16:38.413" v="48" actId="14100"/>
          <ac:picMkLst>
            <pc:docMk/>
            <pc:sldMk cId="0" sldId="256"/>
            <ac:picMk id="10" creationId="{4AA3E18D-EC01-C69B-EFB1-0C64AF994C04}"/>
          </ac:picMkLst>
        </pc:picChg>
      </pc:sldChg>
      <pc:sldChg chg="del">
        <pc:chgData name="Mia Savrljuga" userId="29d020ba494f34ac" providerId="LiveId" clId="{799857A8-A47E-436E-B6BB-74DF03EF506E}" dt="2024-02-25T16:16:41.821" v="49" actId="47"/>
        <pc:sldMkLst>
          <pc:docMk/>
          <pc:sldMk cId="2871783633" sldId="291"/>
        </pc:sldMkLst>
      </pc:sldChg>
      <pc:sldChg chg="del">
        <pc:chgData name="Mia Savrljuga" userId="29d020ba494f34ac" providerId="LiveId" clId="{799857A8-A47E-436E-B6BB-74DF03EF506E}" dt="2024-02-25T16:16:43.068" v="50" actId="47"/>
        <pc:sldMkLst>
          <pc:docMk/>
          <pc:sldMk cId="3244266657" sldId="292"/>
        </pc:sldMkLst>
      </pc:sldChg>
      <pc:sldChg chg="del">
        <pc:chgData name="Mia Savrljuga" userId="29d020ba494f34ac" providerId="LiveId" clId="{799857A8-A47E-436E-B6BB-74DF03EF506E}" dt="2024-02-25T16:17:15.607" v="78" actId="47"/>
        <pc:sldMkLst>
          <pc:docMk/>
          <pc:sldMk cId="1644641935" sldId="293"/>
        </pc:sldMkLst>
      </pc:sldChg>
      <pc:sldChg chg="del">
        <pc:chgData name="Mia Savrljuga" userId="29d020ba494f34ac" providerId="LiveId" clId="{799857A8-A47E-436E-B6BB-74DF03EF506E}" dt="2024-02-25T16:17:17.440" v="80" actId="47"/>
        <pc:sldMkLst>
          <pc:docMk/>
          <pc:sldMk cId="3447251127" sldId="294"/>
        </pc:sldMkLst>
      </pc:sldChg>
      <pc:sldChg chg="del">
        <pc:chgData name="Mia Savrljuga" userId="29d020ba494f34ac" providerId="LiveId" clId="{799857A8-A47E-436E-B6BB-74DF03EF506E}" dt="2024-02-25T16:17:14.797" v="77" actId="47"/>
        <pc:sldMkLst>
          <pc:docMk/>
          <pc:sldMk cId="3062462704" sldId="295"/>
        </pc:sldMkLst>
      </pc:sldChg>
      <pc:sldChg chg="addSp delSp modSp mod delAnim modAnim">
        <pc:chgData name="Mia Savrljuga" userId="29d020ba494f34ac" providerId="LiveId" clId="{799857A8-A47E-436E-B6BB-74DF03EF506E}" dt="2024-02-25T16:23:37.869" v="140" actId="1076"/>
        <pc:sldMkLst>
          <pc:docMk/>
          <pc:sldMk cId="2168368034" sldId="296"/>
        </pc:sldMkLst>
        <pc:spChg chg="del">
          <ac:chgData name="Mia Savrljuga" userId="29d020ba494f34ac" providerId="LiveId" clId="{799857A8-A47E-436E-B6BB-74DF03EF506E}" dt="2024-02-25T16:18:19.821" v="85" actId="478"/>
          <ac:spMkLst>
            <pc:docMk/>
            <pc:sldMk cId="2168368034" sldId="296"/>
            <ac:spMk id="2" creationId="{310EB26F-F68C-D057-5244-1233B79C2645}"/>
          </ac:spMkLst>
        </pc:spChg>
        <pc:spChg chg="mod">
          <ac:chgData name="Mia Savrljuga" userId="29d020ba494f34ac" providerId="LiveId" clId="{799857A8-A47E-436E-B6BB-74DF03EF506E}" dt="2024-02-25T16:18:25.187" v="86" actId="1076"/>
          <ac:spMkLst>
            <pc:docMk/>
            <pc:sldMk cId="2168368034" sldId="296"/>
            <ac:spMk id="5" creationId="{ECDEF329-D783-3A4A-B56D-0AA362B4858A}"/>
          </ac:spMkLst>
        </pc:spChg>
        <pc:picChg chg="del">
          <ac:chgData name="Mia Savrljuga" userId="29d020ba494f34ac" providerId="LiveId" clId="{799857A8-A47E-436E-B6BB-74DF03EF506E}" dt="2024-02-25T16:16:47.051" v="51" actId="478"/>
          <ac:picMkLst>
            <pc:docMk/>
            <pc:sldMk cId="2168368034" sldId="296"/>
            <ac:picMk id="6" creationId="{C63B0551-248C-82DD-8B45-C0E89324AE01}"/>
          </ac:picMkLst>
        </pc:picChg>
        <pc:picChg chg="del">
          <ac:chgData name="Mia Savrljuga" userId="29d020ba494f34ac" providerId="LiveId" clId="{799857A8-A47E-436E-B6BB-74DF03EF506E}" dt="2024-02-25T16:16:48.855" v="52" actId="478"/>
          <ac:picMkLst>
            <pc:docMk/>
            <pc:sldMk cId="2168368034" sldId="296"/>
            <ac:picMk id="7" creationId="{4EA16B5B-7C9B-FCA6-CD20-6023F05CAC02}"/>
          </ac:picMkLst>
        </pc:picChg>
        <pc:picChg chg="add mod">
          <ac:chgData name="Mia Savrljuga" userId="29d020ba494f34ac" providerId="LiveId" clId="{799857A8-A47E-436E-B6BB-74DF03EF506E}" dt="2024-02-25T16:18:35.090" v="88" actId="1076"/>
          <ac:picMkLst>
            <pc:docMk/>
            <pc:sldMk cId="2168368034" sldId="296"/>
            <ac:picMk id="8" creationId="{C6D11368-E34B-959A-5724-A7DFFE222697}"/>
          </ac:picMkLst>
        </pc:picChg>
        <pc:picChg chg="add del">
          <ac:chgData name="Mia Savrljuga" userId="29d020ba494f34ac" providerId="LiveId" clId="{799857A8-A47E-436E-B6BB-74DF03EF506E}" dt="2024-02-25T16:21:16.911" v="117" actId="478"/>
          <ac:picMkLst>
            <pc:docMk/>
            <pc:sldMk cId="2168368034" sldId="296"/>
            <ac:picMk id="10" creationId="{6C34A588-96E2-2E91-4456-88EA7AF7BD5D}"/>
          </ac:picMkLst>
        </pc:picChg>
        <pc:picChg chg="add mod modCrop">
          <ac:chgData name="Mia Savrljuga" userId="29d020ba494f34ac" providerId="LiveId" clId="{799857A8-A47E-436E-B6BB-74DF03EF506E}" dt="2024-02-25T16:22:48.637" v="128" actId="732"/>
          <ac:picMkLst>
            <pc:docMk/>
            <pc:sldMk cId="2168368034" sldId="296"/>
            <ac:picMk id="12" creationId="{13EE2EC1-041F-2C05-2236-CACB884F3779}"/>
          </ac:picMkLst>
        </pc:picChg>
        <pc:picChg chg="add mod modCrop">
          <ac:chgData name="Mia Savrljuga" userId="29d020ba494f34ac" providerId="LiveId" clId="{799857A8-A47E-436E-B6BB-74DF03EF506E}" dt="2024-02-25T16:22:59.221" v="130" actId="14100"/>
          <ac:picMkLst>
            <pc:docMk/>
            <pc:sldMk cId="2168368034" sldId="296"/>
            <ac:picMk id="13" creationId="{9D7816B1-783D-642C-4CB4-46A2DB4AE70E}"/>
          </ac:picMkLst>
        </pc:picChg>
        <pc:picChg chg="add mod modCrop">
          <ac:chgData name="Mia Savrljuga" userId="29d020ba494f34ac" providerId="LiveId" clId="{799857A8-A47E-436E-B6BB-74DF03EF506E}" dt="2024-02-25T16:22:36.760" v="125" actId="14100"/>
          <ac:picMkLst>
            <pc:docMk/>
            <pc:sldMk cId="2168368034" sldId="296"/>
            <ac:picMk id="14" creationId="{B3E39AF3-D819-8FB4-AEAB-F3F1A58A0887}"/>
          </ac:picMkLst>
        </pc:picChg>
        <pc:picChg chg="add mod modCrop">
          <ac:chgData name="Mia Savrljuga" userId="29d020ba494f34ac" providerId="LiveId" clId="{799857A8-A47E-436E-B6BB-74DF03EF506E}" dt="2024-02-25T16:23:37.869" v="140" actId="1076"/>
          <ac:picMkLst>
            <pc:docMk/>
            <pc:sldMk cId="2168368034" sldId="296"/>
            <ac:picMk id="15" creationId="{9C53C8E8-F659-D7F6-1289-5461601EB025}"/>
          </ac:picMkLst>
        </pc:picChg>
        <pc:picChg chg="add mod modCrop">
          <ac:chgData name="Mia Savrljuga" userId="29d020ba494f34ac" providerId="LiveId" clId="{799857A8-A47E-436E-B6BB-74DF03EF506E}" dt="2024-02-25T16:23:27.540" v="137" actId="1076"/>
          <ac:picMkLst>
            <pc:docMk/>
            <pc:sldMk cId="2168368034" sldId="296"/>
            <ac:picMk id="16" creationId="{79527CCA-341C-A541-EEDA-D7FA09190486}"/>
          </ac:picMkLst>
        </pc:picChg>
      </pc:sldChg>
      <pc:sldChg chg="del">
        <pc:chgData name="Mia Savrljuga" userId="29d020ba494f34ac" providerId="LiveId" clId="{799857A8-A47E-436E-B6BB-74DF03EF506E}" dt="2024-02-25T16:17:16.596" v="79" actId="47"/>
        <pc:sldMkLst>
          <pc:docMk/>
          <pc:sldMk cId="113006739" sldId="297"/>
        </pc:sldMkLst>
      </pc:sldChg>
      <pc:sldChg chg="del">
        <pc:chgData name="Mia Savrljuga" userId="29d020ba494f34ac" providerId="LiveId" clId="{799857A8-A47E-436E-B6BB-74DF03EF506E}" dt="2024-02-25T16:17:18.274" v="81" actId="47"/>
        <pc:sldMkLst>
          <pc:docMk/>
          <pc:sldMk cId="409771732" sldId="298"/>
        </pc:sldMkLst>
      </pc:sldChg>
      <pc:sldChg chg="addSp delSp modSp add mod delAnim modAnim">
        <pc:chgData name="Mia Savrljuga" userId="29d020ba494f34ac" providerId="LiveId" clId="{799857A8-A47E-436E-B6BB-74DF03EF506E}" dt="2024-02-25T16:40:08.107" v="379"/>
        <pc:sldMkLst>
          <pc:docMk/>
          <pc:sldMk cId="444983025" sldId="299"/>
        </pc:sldMkLst>
        <pc:spChg chg="del mod ord">
          <ac:chgData name="Mia Savrljuga" userId="29d020ba494f34ac" providerId="LiveId" clId="{799857A8-A47E-436E-B6BB-74DF03EF506E}" dt="2024-02-25T16:32:36.509" v="279" actId="478"/>
          <ac:spMkLst>
            <pc:docMk/>
            <pc:sldMk cId="444983025" sldId="299"/>
            <ac:spMk id="2" creationId="{310EB26F-F68C-D057-5244-1233B79C2645}"/>
          </ac:spMkLst>
        </pc:spChg>
        <pc:spChg chg="mod">
          <ac:chgData name="Mia Savrljuga" userId="29d020ba494f34ac" providerId="LiveId" clId="{799857A8-A47E-436E-B6BB-74DF03EF506E}" dt="2024-02-25T16:32:01.740" v="270" actId="1076"/>
          <ac:spMkLst>
            <pc:docMk/>
            <pc:sldMk cId="444983025" sldId="299"/>
            <ac:spMk id="5" creationId="{ECDEF329-D783-3A4A-B56D-0AA362B4858A}"/>
          </ac:spMkLst>
        </pc:spChg>
        <pc:picChg chg="add mod">
          <ac:chgData name="Mia Savrljuga" userId="29d020ba494f34ac" providerId="LiveId" clId="{799857A8-A47E-436E-B6BB-74DF03EF506E}" dt="2024-02-25T16:32:21.362" v="275" actId="1076"/>
          <ac:picMkLst>
            <pc:docMk/>
            <pc:sldMk cId="444983025" sldId="299"/>
            <ac:picMk id="6" creationId="{4605DB8B-FC23-FD52-0493-A9184898285C}"/>
          </ac:picMkLst>
        </pc:picChg>
        <pc:picChg chg="add mod modCrop">
          <ac:chgData name="Mia Savrljuga" userId="29d020ba494f34ac" providerId="LiveId" clId="{799857A8-A47E-436E-B6BB-74DF03EF506E}" dt="2024-02-25T16:37:05.963" v="345" actId="14100"/>
          <ac:picMkLst>
            <pc:docMk/>
            <pc:sldMk cId="444983025" sldId="299"/>
            <ac:picMk id="8" creationId="{45C04238-E7E9-3D57-EDAC-8D440E470A91}"/>
          </ac:picMkLst>
        </pc:picChg>
        <pc:picChg chg="add mod modCrop">
          <ac:chgData name="Mia Savrljuga" userId="29d020ba494f34ac" providerId="LiveId" clId="{799857A8-A47E-436E-B6BB-74DF03EF506E}" dt="2024-02-25T16:36:53.568" v="342" actId="14100"/>
          <ac:picMkLst>
            <pc:docMk/>
            <pc:sldMk cId="444983025" sldId="299"/>
            <ac:picMk id="9" creationId="{BAB0BB4F-DA03-A86C-A5DF-60BF40B075C2}"/>
          </ac:picMkLst>
        </pc:picChg>
        <pc:picChg chg="add mod modCrop">
          <ac:chgData name="Mia Savrljuga" userId="29d020ba494f34ac" providerId="LiveId" clId="{799857A8-A47E-436E-B6BB-74DF03EF506E}" dt="2024-02-25T16:36:44.678" v="339" actId="14100"/>
          <ac:picMkLst>
            <pc:docMk/>
            <pc:sldMk cId="444983025" sldId="299"/>
            <ac:picMk id="10" creationId="{C006621E-203B-CA45-5AD9-493A3188B163}"/>
          </ac:picMkLst>
        </pc:picChg>
        <pc:picChg chg="add mod modCrop">
          <ac:chgData name="Mia Savrljuga" userId="29d020ba494f34ac" providerId="LiveId" clId="{799857A8-A47E-436E-B6BB-74DF03EF506E}" dt="2024-02-25T16:36:35.453" v="336" actId="14100"/>
          <ac:picMkLst>
            <pc:docMk/>
            <pc:sldMk cId="444983025" sldId="299"/>
            <ac:picMk id="11" creationId="{2823695E-2673-06DA-A4C3-E4318E473775}"/>
          </ac:picMkLst>
        </pc:picChg>
        <pc:picChg chg="add mod modCrop">
          <ac:chgData name="Mia Savrljuga" userId="29d020ba494f34ac" providerId="LiveId" clId="{799857A8-A47E-436E-B6BB-74DF03EF506E}" dt="2024-02-25T16:36:23.021" v="332" actId="14100"/>
          <ac:picMkLst>
            <pc:docMk/>
            <pc:sldMk cId="444983025" sldId="299"/>
            <ac:picMk id="12" creationId="{C280D95D-DB87-F55B-2E6B-7778CE67E0D7}"/>
          </ac:picMkLst>
        </pc:picChg>
        <pc:picChg chg="add mod modCrop">
          <ac:chgData name="Mia Savrljuga" userId="29d020ba494f34ac" providerId="LiveId" clId="{799857A8-A47E-436E-B6BB-74DF03EF506E}" dt="2024-02-25T16:36:14.725" v="329" actId="14100"/>
          <ac:picMkLst>
            <pc:docMk/>
            <pc:sldMk cId="444983025" sldId="299"/>
            <ac:picMk id="13" creationId="{E7608C86-0B5D-2EE4-DFA9-4AC0FE833BD5}"/>
          </ac:picMkLst>
        </pc:picChg>
        <pc:picChg chg="add mod modCrop">
          <ac:chgData name="Mia Savrljuga" userId="29d020ba494f34ac" providerId="LiveId" clId="{799857A8-A47E-436E-B6BB-74DF03EF506E}" dt="2024-02-25T16:40:00.268" v="377" actId="1076"/>
          <ac:picMkLst>
            <pc:docMk/>
            <pc:sldMk cId="444983025" sldId="299"/>
            <ac:picMk id="14" creationId="{6F0F26A2-D7CE-9CDA-E70D-18C1987E58F6}"/>
          </ac:picMkLst>
        </pc:picChg>
        <pc:picChg chg="add mod modCrop">
          <ac:chgData name="Mia Savrljuga" userId="29d020ba494f34ac" providerId="LiveId" clId="{799857A8-A47E-436E-B6BB-74DF03EF506E}" dt="2024-02-25T16:35:58.061" v="324" actId="1076"/>
          <ac:picMkLst>
            <pc:docMk/>
            <pc:sldMk cId="444983025" sldId="299"/>
            <ac:picMk id="15" creationId="{AA4C6E3A-F63D-D674-8610-EEB9FBBC6481}"/>
          </ac:picMkLst>
        </pc:picChg>
        <pc:picChg chg="add mod">
          <ac:chgData name="Mia Savrljuga" userId="29d020ba494f34ac" providerId="LiveId" clId="{799857A8-A47E-436E-B6BB-74DF03EF506E}" dt="2024-02-25T16:40:08.107" v="379"/>
          <ac:picMkLst>
            <pc:docMk/>
            <pc:sldMk cId="444983025" sldId="299"/>
            <ac:picMk id="17" creationId="{DAC20B47-C0D9-C8EF-3DE9-964EA513FDB2}"/>
          </ac:picMkLst>
        </pc:picChg>
      </pc:sldChg>
      <pc:sldChg chg="addSp delSp modSp add mod modAnim">
        <pc:chgData name="Mia Savrljuga" userId="29d020ba494f34ac" providerId="LiveId" clId="{799857A8-A47E-436E-B6BB-74DF03EF506E}" dt="2024-02-25T16:25:46.980" v="180" actId="1076"/>
        <pc:sldMkLst>
          <pc:docMk/>
          <pc:sldMk cId="3682812624" sldId="300"/>
        </pc:sldMkLst>
        <pc:spChg chg="mod ord">
          <ac:chgData name="Mia Savrljuga" userId="29d020ba494f34ac" providerId="LiveId" clId="{799857A8-A47E-436E-B6BB-74DF03EF506E}" dt="2024-02-25T16:24:36.297" v="149" actId="14100"/>
          <ac:spMkLst>
            <pc:docMk/>
            <pc:sldMk cId="3682812624" sldId="300"/>
            <ac:spMk id="2" creationId="{310EB26F-F68C-D057-5244-1233B79C2645}"/>
          </ac:spMkLst>
        </pc:spChg>
        <pc:spChg chg="add mod">
          <ac:chgData name="Mia Savrljuga" userId="29d020ba494f34ac" providerId="LiveId" clId="{799857A8-A47E-436E-B6BB-74DF03EF506E}" dt="2024-02-25T16:25:46.980" v="180" actId="1076"/>
          <ac:spMkLst>
            <pc:docMk/>
            <pc:sldMk cId="3682812624" sldId="300"/>
            <ac:spMk id="7" creationId="{D04E7688-E8BC-5206-7DB3-F26BCB74B9E7}"/>
          </ac:spMkLst>
        </pc:spChg>
        <pc:spChg chg="add mod">
          <ac:chgData name="Mia Savrljuga" userId="29d020ba494f34ac" providerId="LiveId" clId="{799857A8-A47E-436E-B6BB-74DF03EF506E}" dt="2024-02-25T16:25:43.468" v="179" actId="1076"/>
          <ac:spMkLst>
            <pc:docMk/>
            <pc:sldMk cId="3682812624" sldId="300"/>
            <ac:spMk id="9" creationId="{F6EC4705-1B30-AC8B-9EDC-D2B72AE445E4}"/>
          </ac:spMkLst>
        </pc:spChg>
        <pc:spChg chg="add mod">
          <ac:chgData name="Mia Savrljuga" userId="29d020ba494f34ac" providerId="LiveId" clId="{799857A8-A47E-436E-B6BB-74DF03EF506E}" dt="2024-02-25T16:25:40.689" v="178" actId="1076"/>
          <ac:spMkLst>
            <pc:docMk/>
            <pc:sldMk cId="3682812624" sldId="300"/>
            <ac:spMk id="10" creationId="{14F43288-0886-4CEF-5351-C0BEB18DC34F}"/>
          </ac:spMkLst>
        </pc:spChg>
        <pc:spChg chg="add mod">
          <ac:chgData name="Mia Savrljuga" userId="29d020ba494f34ac" providerId="LiveId" clId="{799857A8-A47E-436E-B6BB-74DF03EF506E}" dt="2024-02-25T16:25:36.613" v="177" actId="1076"/>
          <ac:spMkLst>
            <pc:docMk/>
            <pc:sldMk cId="3682812624" sldId="300"/>
            <ac:spMk id="11" creationId="{E562E0EB-6CDC-BA90-B5B0-565670354B36}"/>
          </ac:spMkLst>
        </pc:spChg>
        <pc:spChg chg="add mod">
          <ac:chgData name="Mia Savrljuga" userId="29d020ba494f34ac" providerId="LiveId" clId="{799857A8-A47E-436E-B6BB-74DF03EF506E}" dt="2024-02-25T16:25:31.277" v="176" actId="1076"/>
          <ac:spMkLst>
            <pc:docMk/>
            <pc:sldMk cId="3682812624" sldId="300"/>
            <ac:spMk id="12" creationId="{DB5C2C70-3B0A-F281-3FE8-14890CDD362B}"/>
          </ac:spMkLst>
        </pc:spChg>
        <pc:spChg chg="add mod">
          <ac:chgData name="Mia Savrljuga" userId="29d020ba494f34ac" providerId="LiveId" clId="{799857A8-A47E-436E-B6BB-74DF03EF506E}" dt="2024-02-25T16:25:27.604" v="175" actId="1076"/>
          <ac:spMkLst>
            <pc:docMk/>
            <pc:sldMk cId="3682812624" sldId="300"/>
            <ac:spMk id="13" creationId="{A822A580-4E69-E04F-39D3-D358E5286E55}"/>
          </ac:spMkLst>
        </pc:spChg>
        <pc:spChg chg="add mod">
          <ac:chgData name="Mia Savrljuga" userId="29d020ba494f34ac" providerId="LiveId" clId="{799857A8-A47E-436E-B6BB-74DF03EF506E}" dt="2024-02-25T16:25:23.262" v="174" actId="1076"/>
          <ac:spMkLst>
            <pc:docMk/>
            <pc:sldMk cId="3682812624" sldId="300"/>
            <ac:spMk id="14" creationId="{55751A9D-4459-72B2-BAB7-240B6C18168E}"/>
          </ac:spMkLst>
        </pc:spChg>
        <pc:spChg chg="add mod">
          <ac:chgData name="Mia Savrljuga" userId="29d020ba494f34ac" providerId="LiveId" clId="{799857A8-A47E-436E-B6BB-74DF03EF506E}" dt="2024-02-25T16:25:18.401" v="173" actId="1076"/>
          <ac:spMkLst>
            <pc:docMk/>
            <pc:sldMk cId="3682812624" sldId="300"/>
            <ac:spMk id="15" creationId="{2DF06BCE-BE76-B8DA-34DE-01A9200F8CE8}"/>
          </ac:spMkLst>
        </pc:spChg>
        <pc:spChg chg="add mod">
          <ac:chgData name="Mia Savrljuga" userId="29d020ba494f34ac" providerId="LiveId" clId="{799857A8-A47E-436E-B6BB-74DF03EF506E}" dt="2024-02-25T16:25:15.106" v="172" actId="1076"/>
          <ac:spMkLst>
            <pc:docMk/>
            <pc:sldMk cId="3682812624" sldId="300"/>
            <ac:spMk id="16" creationId="{A9869A79-E8FE-7A33-C0E8-2D3DF6FC3E16}"/>
          </ac:spMkLst>
        </pc:spChg>
        <pc:spChg chg="add mod">
          <ac:chgData name="Mia Savrljuga" userId="29d020ba494f34ac" providerId="LiveId" clId="{799857A8-A47E-436E-B6BB-74DF03EF506E}" dt="2024-02-25T16:25:06.738" v="169" actId="14100"/>
          <ac:spMkLst>
            <pc:docMk/>
            <pc:sldMk cId="3682812624" sldId="300"/>
            <ac:spMk id="17" creationId="{4343A787-A809-2F7F-622F-46CA95907561}"/>
          </ac:spMkLst>
        </pc:spChg>
        <pc:spChg chg="add mod">
          <ac:chgData name="Mia Savrljuga" userId="29d020ba494f34ac" providerId="LiveId" clId="{799857A8-A47E-436E-B6BB-74DF03EF506E}" dt="2024-02-25T16:25:00.689" v="167" actId="1076"/>
          <ac:spMkLst>
            <pc:docMk/>
            <pc:sldMk cId="3682812624" sldId="300"/>
            <ac:spMk id="18" creationId="{BD1A19F5-DB3D-1CC5-30A0-E02ED43A9579}"/>
          </ac:spMkLst>
        </pc:spChg>
        <pc:spChg chg="add mod">
          <ac:chgData name="Mia Savrljuga" userId="29d020ba494f34ac" providerId="LiveId" clId="{799857A8-A47E-436E-B6BB-74DF03EF506E}" dt="2024-02-25T16:24:55.895" v="166" actId="1076"/>
          <ac:spMkLst>
            <pc:docMk/>
            <pc:sldMk cId="3682812624" sldId="300"/>
            <ac:spMk id="19" creationId="{FC615C63-1502-E160-CCED-0C7043929E02}"/>
          </ac:spMkLst>
        </pc:spChg>
        <pc:spChg chg="add mod">
          <ac:chgData name="Mia Savrljuga" userId="29d020ba494f34ac" providerId="LiveId" clId="{799857A8-A47E-436E-B6BB-74DF03EF506E}" dt="2024-02-25T16:24:53.139" v="165" actId="1076"/>
          <ac:spMkLst>
            <pc:docMk/>
            <pc:sldMk cId="3682812624" sldId="300"/>
            <ac:spMk id="20" creationId="{ADB8ACFE-BF1F-C830-08FA-77FC65E83134}"/>
          </ac:spMkLst>
        </pc:spChg>
        <pc:spChg chg="add mod">
          <ac:chgData name="Mia Savrljuga" userId="29d020ba494f34ac" providerId="LiveId" clId="{799857A8-A47E-436E-B6BB-74DF03EF506E}" dt="2024-02-25T16:24:50.462" v="164" actId="1076"/>
          <ac:spMkLst>
            <pc:docMk/>
            <pc:sldMk cId="3682812624" sldId="300"/>
            <ac:spMk id="21" creationId="{A0BF5E07-45AF-B47B-52C6-D4A5322D4336}"/>
          </ac:spMkLst>
        </pc:spChg>
        <pc:spChg chg="add mod">
          <ac:chgData name="Mia Savrljuga" userId="29d020ba494f34ac" providerId="LiveId" clId="{799857A8-A47E-436E-B6BB-74DF03EF506E}" dt="2024-02-25T16:25:12.430" v="171" actId="1076"/>
          <ac:spMkLst>
            <pc:docMk/>
            <pc:sldMk cId="3682812624" sldId="300"/>
            <ac:spMk id="22" creationId="{10FB8B77-FB88-D37A-170F-D131706CA1A6}"/>
          </ac:spMkLst>
        </pc:spChg>
        <pc:picChg chg="add mod modCrop">
          <ac:chgData name="Mia Savrljuga" userId="29d020ba494f34ac" providerId="LiveId" clId="{799857A8-A47E-436E-B6BB-74DF03EF506E}" dt="2024-02-25T16:24:28.609" v="147" actId="14100"/>
          <ac:picMkLst>
            <pc:docMk/>
            <pc:sldMk cId="3682812624" sldId="300"/>
            <ac:picMk id="6" creationId="{D1A6D889-76B5-A1E0-ABDC-CB8F3D4B0C65}"/>
          </ac:picMkLst>
        </pc:picChg>
        <pc:picChg chg="del">
          <ac:chgData name="Mia Savrljuga" userId="29d020ba494f34ac" providerId="LiveId" clId="{799857A8-A47E-436E-B6BB-74DF03EF506E}" dt="2024-02-25T16:23:45.351" v="141" actId="478"/>
          <ac:picMkLst>
            <pc:docMk/>
            <pc:sldMk cId="3682812624" sldId="300"/>
            <ac:picMk id="8" creationId="{C6D11368-E34B-959A-5724-A7DFFE222697}"/>
          </ac:picMkLst>
        </pc:picChg>
      </pc:sldChg>
      <pc:sldChg chg="addSp modSp add mod modAnim">
        <pc:chgData name="Mia Savrljuga" userId="29d020ba494f34ac" providerId="LiveId" clId="{799857A8-A47E-436E-B6BB-74DF03EF506E}" dt="2024-02-25T16:27:39.189" v="211" actId="1076"/>
        <pc:sldMkLst>
          <pc:docMk/>
          <pc:sldMk cId="852261301" sldId="301"/>
        </pc:sldMkLst>
        <pc:spChg chg="mod ord">
          <ac:chgData name="Mia Savrljuga" userId="29d020ba494f34ac" providerId="LiveId" clId="{799857A8-A47E-436E-B6BB-74DF03EF506E}" dt="2024-02-25T16:26:58.190" v="194" actId="14100"/>
          <ac:spMkLst>
            <pc:docMk/>
            <pc:sldMk cId="852261301" sldId="301"/>
            <ac:spMk id="2" creationId="{310EB26F-F68C-D057-5244-1233B79C2645}"/>
          </ac:spMkLst>
        </pc:spChg>
        <pc:spChg chg="mod">
          <ac:chgData name="Mia Savrljuga" userId="29d020ba494f34ac" providerId="LiveId" clId="{799857A8-A47E-436E-B6BB-74DF03EF506E}" dt="2024-02-25T16:26:46.082" v="190" actId="1076"/>
          <ac:spMkLst>
            <pc:docMk/>
            <pc:sldMk cId="852261301" sldId="301"/>
            <ac:spMk id="5" creationId="{ECDEF329-D783-3A4A-B56D-0AA362B4858A}"/>
          </ac:spMkLst>
        </pc:spChg>
        <pc:spChg chg="add mod">
          <ac:chgData name="Mia Savrljuga" userId="29d020ba494f34ac" providerId="LiveId" clId="{799857A8-A47E-436E-B6BB-74DF03EF506E}" dt="2024-02-25T16:27:14.158" v="199" actId="1076"/>
          <ac:spMkLst>
            <pc:docMk/>
            <pc:sldMk cId="852261301" sldId="301"/>
            <ac:spMk id="8" creationId="{216A9363-A8AA-C97D-7D54-B904E97CE7D6}"/>
          </ac:spMkLst>
        </pc:spChg>
        <pc:spChg chg="add mod">
          <ac:chgData name="Mia Savrljuga" userId="29d020ba494f34ac" providerId="LiveId" clId="{799857A8-A47E-436E-B6BB-74DF03EF506E}" dt="2024-02-25T16:27:18.063" v="201" actId="1076"/>
          <ac:spMkLst>
            <pc:docMk/>
            <pc:sldMk cId="852261301" sldId="301"/>
            <ac:spMk id="9" creationId="{D73F5A2A-9A8D-AABD-7793-5D82CC47F7C6}"/>
          </ac:spMkLst>
        </pc:spChg>
        <pc:spChg chg="add mod">
          <ac:chgData name="Mia Savrljuga" userId="29d020ba494f34ac" providerId="LiveId" clId="{799857A8-A47E-436E-B6BB-74DF03EF506E}" dt="2024-02-25T16:27:22.988" v="203" actId="1076"/>
          <ac:spMkLst>
            <pc:docMk/>
            <pc:sldMk cId="852261301" sldId="301"/>
            <ac:spMk id="10" creationId="{D0464185-4DA6-A8D2-87C4-BBBCC221EABC}"/>
          </ac:spMkLst>
        </pc:spChg>
        <pc:spChg chg="add mod">
          <ac:chgData name="Mia Savrljuga" userId="29d020ba494f34ac" providerId="LiveId" clId="{799857A8-A47E-436E-B6BB-74DF03EF506E}" dt="2024-02-25T16:27:28.329" v="205" actId="1076"/>
          <ac:spMkLst>
            <pc:docMk/>
            <pc:sldMk cId="852261301" sldId="301"/>
            <ac:spMk id="11" creationId="{A2FD7C19-D070-9708-72C8-311C3284CA1E}"/>
          </ac:spMkLst>
        </pc:spChg>
        <pc:spChg chg="add mod">
          <ac:chgData name="Mia Savrljuga" userId="29d020ba494f34ac" providerId="LiveId" clId="{799857A8-A47E-436E-B6BB-74DF03EF506E}" dt="2024-02-25T16:27:32.092" v="207" actId="1076"/>
          <ac:spMkLst>
            <pc:docMk/>
            <pc:sldMk cId="852261301" sldId="301"/>
            <ac:spMk id="12" creationId="{02A27315-101D-445A-E4E6-AF69CFB271C8}"/>
          </ac:spMkLst>
        </pc:spChg>
        <pc:spChg chg="add mod">
          <ac:chgData name="Mia Savrljuga" userId="29d020ba494f34ac" providerId="LiveId" clId="{799857A8-A47E-436E-B6BB-74DF03EF506E}" dt="2024-02-25T16:27:35.657" v="209" actId="1076"/>
          <ac:spMkLst>
            <pc:docMk/>
            <pc:sldMk cId="852261301" sldId="301"/>
            <ac:spMk id="13" creationId="{1F74165E-C7E0-AA54-FE9C-80F91D0BFC1F}"/>
          </ac:spMkLst>
        </pc:spChg>
        <pc:spChg chg="add mod">
          <ac:chgData name="Mia Savrljuga" userId="29d020ba494f34ac" providerId="LiveId" clId="{799857A8-A47E-436E-B6BB-74DF03EF506E}" dt="2024-02-25T16:27:39.189" v="211" actId="1076"/>
          <ac:spMkLst>
            <pc:docMk/>
            <pc:sldMk cId="852261301" sldId="301"/>
            <ac:spMk id="14" creationId="{DE54D894-E7BE-FC65-0AF1-D0EEB463E939}"/>
          </ac:spMkLst>
        </pc:spChg>
        <pc:picChg chg="mod modCrop">
          <ac:chgData name="Mia Savrljuga" userId="29d020ba494f34ac" providerId="LiveId" clId="{799857A8-A47E-436E-B6BB-74DF03EF506E}" dt="2024-02-25T16:27:08.977" v="197" actId="1076"/>
          <ac:picMkLst>
            <pc:docMk/>
            <pc:sldMk cId="852261301" sldId="301"/>
            <ac:picMk id="6" creationId="{D1A6D889-76B5-A1E0-ABDC-CB8F3D4B0C65}"/>
          </ac:picMkLst>
        </pc:picChg>
        <pc:picChg chg="add mod modCrop">
          <ac:chgData name="Mia Savrljuga" userId="29d020ba494f34ac" providerId="LiveId" clId="{799857A8-A47E-436E-B6BB-74DF03EF506E}" dt="2024-02-25T16:26:40.551" v="189" actId="1076"/>
          <ac:picMkLst>
            <pc:docMk/>
            <pc:sldMk cId="852261301" sldId="301"/>
            <ac:picMk id="7" creationId="{CA5684C8-BF07-4BD0-3C89-4668A62C62B9}"/>
          </ac:picMkLst>
        </pc:picChg>
      </pc:sldChg>
      <pc:sldChg chg="addSp modSp add mod modAnim">
        <pc:chgData name="Mia Savrljuga" userId="29d020ba494f34ac" providerId="LiveId" clId="{799857A8-A47E-436E-B6BB-74DF03EF506E}" dt="2024-02-25T16:29:29.311" v="240" actId="1076"/>
        <pc:sldMkLst>
          <pc:docMk/>
          <pc:sldMk cId="4196626817" sldId="302"/>
        </pc:sldMkLst>
        <pc:spChg chg="mod ord">
          <ac:chgData name="Mia Savrljuga" userId="29d020ba494f34ac" providerId="LiveId" clId="{799857A8-A47E-436E-B6BB-74DF03EF506E}" dt="2024-02-25T16:28:59.864" v="227" actId="14100"/>
          <ac:spMkLst>
            <pc:docMk/>
            <pc:sldMk cId="4196626817" sldId="302"/>
            <ac:spMk id="2" creationId="{310EB26F-F68C-D057-5244-1233B79C2645}"/>
          </ac:spMkLst>
        </pc:spChg>
        <pc:spChg chg="add mod">
          <ac:chgData name="Mia Savrljuga" userId="29d020ba494f34ac" providerId="LiveId" clId="{799857A8-A47E-436E-B6BB-74DF03EF506E}" dt="2024-02-25T16:29:05.887" v="229" actId="1076"/>
          <ac:spMkLst>
            <pc:docMk/>
            <pc:sldMk cId="4196626817" sldId="302"/>
            <ac:spMk id="3" creationId="{47FD5DB3-5967-9D05-3F01-2CE0776B3557}"/>
          </ac:spMkLst>
        </pc:spChg>
        <pc:spChg chg="add mod">
          <ac:chgData name="Mia Savrljuga" userId="29d020ba494f34ac" providerId="LiveId" clId="{799857A8-A47E-436E-B6BB-74DF03EF506E}" dt="2024-02-25T16:29:09.445" v="231" actId="1076"/>
          <ac:spMkLst>
            <pc:docMk/>
            <pc:sldMk cId="4196626817" sldId="302"/>
            <ac:spMk id="8" creationId="{7480DE5F-C22A-2E51-1BFF-F865D417FAC6}"/>
          </ac:spMkLst>
        </pc:spChg>
        <pc:spChg chg="add mod">
          <ac:chgData name="Mia Savrljuga" userId="29d020ba494f34ac" providerId="LiveId" clId="{799857A8-A47E-436E-B6BB-74DF03EF506E}" dt="2024-02-25T16:29:15.065" v="234" actId="14100"/>
          <ac:spMkLst>
            <pc:docMk/>
            <pc:sldMk cId="4196626817" sldId="302"/>
            <ac:spMk id="9" creationId="{5A390CE1-9191-8CF4-5C03-B0B39BE93582}"/>
          </ac:spMkLst>
        </pc:spChg>
        <pc:spChg chg="add mod">
          <ac:chgData name="Mia Savrljuga" userId="29d020ba494f34ac" providerId="LiveId" clId="{799857A8-A47E-436E-B6BB-74DF03EF506E}" dt="2024-02-25T16:29:21.592" v="236" actId="1076"/>
          <ac:spMkLst>
            <pc:docMk/>
            <pc:sldMk cId="4196626817" sldId="302"/>
            <ac:spMk id="10" creationId="{CAB11409-D0E2-B474-401C-A492D0F4ECDA}"/>
          </ac:spMkLst>
        </pc:spChg>
        <pc:spChg chg="add mod">
          <ac:chgData name="Mia Savrljuga" userId="29d020ba494f34ac" providerId="LiveId" clId="{799857A8-A47E-436E-B6BB-74DF03EF506E}" dt="2024-02-25T16:29:25.603" v="238" actId="1076"/>
          <ac:spMkLst>
            <pc:docMk/>
            <pc:sldMk cId="4196626817" sldId="302"/>
            <ac:spMk id="11" creationId="{A007E158-F439-7222-B8F8-A40514FADEDA}"/>
          </ac:spMkLst>
        </pc:spChg>
        <pc:spChg chg="add mod">
          <ac:chgData name="Mia Savrljuga" userId="29d020ba494f34ac" providerId="LiveId" clId="{799857A8-A47E-436E-B6BB-74DF03EF506E}" dt="2024-02-25T16:29:29.311" v="240" actId="1076"/>
          <ac:spMkLst>
            <pc:docMk/>
            <pc:sldMk cId="4196626817" sldId="302"/>
            <ac:spMk id="12" creationId="{DD22C00D-2126-C3C2-7E16-75A19A96E1EF}"/>
          </ac:spMkLst>
        </pc:spChg>
        <pc:picChg chg="mod ord modCrop">
          <ac:chgData name="Mia Savrljuga" userId="29d020ba494f34ac" providerId="LiveId" clId="{799857A8-A47E-436E-B6BB-74DF03EF506E}" dt="2024-02-25T16:28:52.174" v="225" actId="14100"/>
          <ac:picMkLst>
            <pc:docMk/>
            <pc:sldMk cId="4196626817" sldId="302"/>
            <ac:picMk id="6" creationId="{D1A6D889-76B5-A1E0-ABDC-CB8F3D4B0C65}"/>
          </ac:picMkLst>
        </pc:picChg>
        <pc:picChg chg="mod modCrop">
          <ac:chgData name="Mia Savrljuga" userId="29d020ba494f34ac" providerId="LiveId" clId="{799857A8-A47E-436E-B6BB-74DF03EF506E}" dt="2024-02-25T16:28:15.871" v="216" actId="14100"/>
          <ac:picMkLst>
            <pc:docMk/>
            <pc:sldMk cId="4196626817" sldId="302"/>
            <ac:picMk id="7" creationId="{CA5684C8-BF07-4BD0-3C89-4668A62C62B9}"/>
          </ac:picMkLst>
        </pc:picChg>
      </pc:sldChg>
      <pc:sldChg chg="addSp delSp modSp add mod delAnim modAnim">
        <pc:chgData name="Mia Savrljuga" userId="29d020ba494f34ac" providerId="LiveId" clId="{799857A8-A47E-436E-B6BB-74DF03EF506E}" dt="2024-02-25T16:30:57.542" v="268" actId="14100"/>
        <pc:sldMkLst>
          <pc:docMk/>
          <pc:sldMk cId="358082958" sldId="303"/>
        </pc:sldMkLst>
        <pc:spChg chg="mod">
          <ac:chgData name="Mia Savrljuga" userId="29d020ba494f34ac" providerId="LiveId" clId="{799857A8-A47E-436E-B6BB-74DF03EF506E}" dt="2024-02-25T16:30:30.390" v="255" actId="1076"/>
          <ac:spMkLst>
            <pc:docMk/>
            <pc:sldMk cId="358082958" sldId="303"/>
            <ac:spMk id="2" creationId="{310EB26F-F68C-D057-5244-1233B79C2645}"/>
          </ac:spMkLst>
        </pc:spChg>
        <pc:spChg chg="del">
          <ac:chgData name="Mia Savrljuga" userId="29d020ba494f34ac" providerId="LiveId" clId="{799857A8-A47E-436E-B6BB-74DF03EF506E}" dt="2024-02-25T16:29:49.343" v="246" actId="478"/>
          <ac:spMkLst>
            <pc:docMk/>
            <pc:sldMk cId="358082958" sldId="303"/>
            <ac:spMk id="3" creationId="{47FD5DB3-5967-9D05-3F01-2CE0776B3557}"/>
          </ac:spMkLst>
        </pc:spChg>
        <pc:spChg chg="mod">
          <ac:chgData name="Mia Savrljuga" userId="29d020ba494f34ac" providerId="LiveId" clId="{799857A8-A47E-436E-B6BB-74DF03EF506E}" dt="2024-02-25T16:30:25.794" v="254" actId="1076"/>
          <ac:spMkLst>
            <pc:docMk/>
            <pc:sldMk cId="358082958" sldId="303"/>
            <ac:spMk id="5" creationId="{ECDEF329-D783-3A4A-B56D-0AA362B4858A}"/>
          </ac:spMkLst>
        </pc:spChg>
        <pc:spChg chg="del">
          <ac:chgData name="Mia Savrljuga" userId="29d020ba494f34ac" providerId="LiveId" clId="{799857A8-A47E-436E-B6BB-74DF03EF506E}" dt="2024-02-25T16:29:37.994" v="242" actId="478"/>
          <ac:spMkLst>
            <pc:docMk/>
            <pc:sldMk cId="358082958" sldId="303"/>
            <ac:spMk id="8" creationId="{7480DE5F-C22A-2E51-1BFF-F865D417FAC6}"/>
          </ac:spMkLst>
        </pc:spChg>
        <pc:spChg chg="del">
          <ac:chgData name="Mia Savrljuga" userId="29d020ba494f34ac" providerId="LiveId" clId="{799857A8-A47E-436E-B6BB-74DF03EF506E}" dt="2024-02-25T16:29:42.779" v="245" actId="478"/>
          <ac:spMkLst>
            <pc:docMk/>
            <pc:sldMk cId="358082958" sldId="303"/>
            <ac:spMk id="9" creationId="{5A390CE1-9191-8CF4-5C03-B0B39BE93582}"/>
          </ac:spMkLst>
        </pc:spChg>
        <pc:spChg chg="del">
          <ac:chgData name="Mia Savrljuga" userId="29d020ba494f34ac" providerId="LiveId" clId="{799857A8-A47E-436E-B6BB-74DF03EF506E}" dt="2024-02-25T16:29:49.343" v="246" actId="478"/>
          <ac:spMkLst>
            <pc:docMk/>
            <pc:sldMk cId="358082958" sldId="303"/>
            <ac:spMk id="10" creationId="{CAB11409-D0E2-B474-401C-A492D0F4ECDA}"/>
          </ac:spMkLst>
        </pc:spChg>
        <pc:spChg chg="del">
          <ac:chgData name="Mia Savrljuga" userId="29d020ba494f34ac" providerId="LiveId" clId="{799857A8-A47E-436E-B6BB-74DF03EF506E}" dt="2024-02-25T16:29:49.343" v="246" actId="478"/>
          <ac:spMkLst>
            <pc:docMk/>
            <pc:sldMk cId="358082958" sldId="303"/>
            <ac:spMk id="11" creationId="{A007E158-F439-7222-B8F8-A40514FADEDA}"/>
          </ac:spMkLst>
        </pc:spChg>
        <pc:spChg chg="del">
          <ac:chgData name="Mia Savrljuga" userId="29d020ba494f34ac" providerId="LiveId" clId="{799857A8-A47E-436E-B6BB-74DF03EF506E}" dt="2024-02-25T16:29:49.343" v="246" actId="478"/>
          <ac:spMkLst>
            <pc:docMk/>
            <pc:sldMk cId="358082958" sldId="303"/>
            <ac:spMk id="12" creationId="{DD22C00D-2126-C3C2-7E16-75A19A96E1EF}"/>
          </ac:spMkLst>
        </pc:spChg>
        <pc:spChg chg="add mod">
          <ac:chgData name="Mia Savrljuga" userId="29d020ba494f34ac" providerId="LiveId" clId="{799857A8-A47E-436E-B6BB-74DF03EF506E}" dt="2024-02-25T16:30:50.943" v="265" actId="1076"/>
          <ac:spMkLst>
            <pc:docMk/>
            <pc:sldMk cId="358082958" sldId="303"/>
            <ac:spMk id="13" creationId="{A92A0911-A2A0-3E6E-629A-8108F08E8BE4}"/>
          </ac:spMkLst>
        </pc:spChg>
        <pc:spChg chg="add mod">
          <ac:chgData name="Mia Savrljuga" userId="29d020ba494f34ac" providerId="LiveId" clId="{799857A8-A47E-436E-B6BB-74DF03EF506E}" dt="2024-02-25T16:30:47.935" v="264" actId="1076"/>
          <ac:spMkLst>
            <pc:docMk/>
            <pc:sldMk cId="358082958" sldId="303"/>
            <ac:spMk id="14" creationId="{2B25C696-E2F2-456B-A9A5-18AD8AEB2B09}"/>
          </ac:spMkLst>
        </pc:spChg>
        <pc:spChg chg="add mod">
          <ac:chgData name="Mia Savrljuga" userId="29d020ba494f34ac" providerId="LiveId" clId="{799857A8-A47E-436E-B6BB-74DF03EF506E}" dt="2024-02-25T16:30:43.886" v="263" actId="1076"/>
          <ac:spMkLst>
            <pc:docMk/>
            <pc:sldMk cId="358082958" sldId="303"/>
            <ac:spMk id="15" creationId="{9B36713D-9BFB-F720-3AA1-8ED06F61BEDE}"/>
          </ac:spMkLst>
        </pc:spChg>
        <pc:spChg chg="add mod">
          <ac:chgData name="Mia Savrljuga" userId="29d020ba494f34ac" providerId="LiveId" clId="{799857A8-A47E-436E-B6BB-74DF03EF506E}" dt="2024-02-25T16:30:39.403" v="262" actId="1076"/>
          <ac:spMkLst>
            <pc:docMk/>
            <pc:sldMk cId="358082958" sldId="303"/>
            <ac:spMk id="16" creationId="{F71F5254-4744-8F42-9118-54C19E0DBEC0}"/>
          </ac:spMkLst>
        </pc:spChg>
        <pc:spChg chg="add mod">
          <ac:chgData name="Mia Savrljuga" userId="29d020ba494f34ac" providerId="LiveId" clId="{799857A8-A47E-436E-B6BB-74DF03EF506E}" dt="2024-02-25T16:30:35.837" v="261" actId="1076"/>
          <ac:spMkLst>
            <pc:docMk/>
            <pc:sldMk cId="358082958" sldId="303"/>
            <ac:spMk id="17" creationId="{D771DCC1-3E11-4BAC-3DB5-1FC647271F40}"/>
          </ac:spMkLst>
        </pc:spChg>
        <pc:picChg chg="mod">
          <ac:chgData name="Mia Savrljuga" userId="29d020ba494f34ac" providerId="LiveId" clId="{799857A8-A47E-436E-B6BB-74DF03EF506E}" dt="2024-02-25T16:30:57.542" v="268" actId="14100"/>
          <ac:picMkLst>
            <pc:docMk/>
            <pc:sldMk cId="358082958" sldId="303"/>
            <ac:picMk id="6" creationId="{D1A6D889-76B5-A1E0-ABDC-CB8F3D4B0C65}"/>
          </ac:picMkLst>
        </pc:picChg>
        <pc:picChg chg="add del mod modCrop">
          <ac:chgData name="Mia Savrljuga" userId="29d020ba494f34ac" providerId="LiveId" clId="{799857A8-A47E-436E-B6BB-74DF03EF506E}" dt="2024-02-25T16:30:18.476" v="252" actId="14100"/>
          <ac:picMkLst>
            <pc:docMk/>
            <pc:sldMk cId="358082958" sldId="303"/>
            <ac:picMk id="7" creationId="{CA5684C8-BF07-4BD0-3C89-4668A62C62B9}"/>
          </ac:picMkLst>
        </pc:picChg>
      </pc:sldChg>
      <pc:sldChg chg="addSp delSp modSp add mod delAnim modAnim">
        <pc:chgData name="Mia Savrljuga" userId="29d020ba494f34ac" providerId="LiveId" clId="{799857A8-A47E-436E-B6BB-74DF03EF506E}" dt="2024-02-25T16:39:13.623" v="374" actId="1076"/>
        <pc:sldMkLst>
          <pc:docMk/>
          <pc:sldMk cId="3370125999" sldId="304"/>
        </pc:sldMkLst>
        <pc:spChg chg="add mod">
          <ac:chgData name="Mia Savrljuga" userId="29d020ba494f34ac" providerId="LiveId" clId="{799857A8-A47E-436E-B6BB-74DF03EF506E}" dt="2024-02-25T16:38:25.758" v="358" actId="14100"/>
          <ac:spMkLst>
            <pc:docMk/>
            <pc:sldMk cId="3370125999" sldId="304"/>
            <ac:spMk id="7" creationId="{273F7A30-3028-2C58-13EE-94EFC9E41F63}"/>
          </ac:spMkLst>
        </pc:spChg>
        <pc:spChg chg="add mod">
          <ac:chgData name="Mia Savrljuga" userId="29d020ba494f34ac" providerId="LiveId" clId="{799857A8-A47E-436E-B6BB-74DF03EF506E}" dt="2024-02-25T16:39:13.623" v="374" actId="1076"/>
          <ac:spMkLst>
            <pc:docMk/>
            <pc:sldMk cId="3370125999" sldId="304"/>
            <ac:spMk id="16" creationId="{70B75D22-7638-62D2-1482-48EF3CFB939C}"/>
          </ac:spMkLst>
        </pc:spChg>
        <pc:spChg chg="add mod">
          <ac:chgData name="Mia Savrljuga" userId="29d020ba494f34ac" providerId="LiveId" clId="{799857A8-A47E-436E-B6BB-74DF03EF506E}" dt="2024-02-25T16:39:10.407" v="373" actId="1076"/>
          <ac:spMkLst>
            <pc:docMk/>
            <pc:sldMk cId="3370125999" sldId="304"/>
            <ac:spMk id="17" creationId="{47BBBB3B-125C-CC8F-9F9C-E13AA9536091}"/>
          </ac:spMkLst>
        </pc:spChg>
        <pc:spChg chg="add mod">
          <ac:chgData name="Mia Savrljuga" userId="29d020ba494f34ac" providerId="LiveId" clId="{799857A8-A47E-436E-B6BB-74DF03EF506E}" dt="2024-02-25T16:38:59.197" v="372" actId="1076"/>
          <ac:spMkLst>
            <pc:docMk/>
            <pc:sldMk cId="3370125999" sldId="304"/>
            <ac:spMk id="18" creationId="{D75F47A4-D58A-1B2A-EA18-ACBE7DAE3449}"/>
          </ac:spMkLst>
        </pc:spChg>
        <pc:spChg chg="add mod">
          <ac:chgData name="Mia Savrljuga" userId="29d020ba494f34ac" providerId="LiveId" clId="{799857A8-A47E-436E-B6BB-74DF03EF506E}" dt="2024-02-25T16:38:55.248" v="371" actId="1076"/>
          <ac:spMkLst>
            <pc:docMk/>
            <pc:sldMk cId="3370125999" sldId="304"/>
            <ac:spMk id="19" creationId="{1ED3C0D1-32A9-D978-F4C3-965FE4F200B8}"/>
          </ac:spMkLst>
        </pc:spChg>
        <pc:spChg chg="add mod">
          <ac:chgData name="Mia Savrljuga" userId="29d020ba494f34ac" providerId="LiveId" clId="{799857A8-A47E-436E-B6BB-74DF03EF506E}" dt="2024-02-25T16:38:51.313" v="370" actId="1076"/>
          <ac:spMkLst>
            <pc:docMk/>
            <pc:sldMk cId="3370125999" sldId="304"/>
            <ac:spMk id="20" creationId="{BD1603A5-40CD-066C-A4A1-9D7BBCDAA36F}"/>
          </ac:spMkLst>
        </pc:spChg>
        <pc:spChg chg="add mod">
          <ac:chgData name="Mia Savrljuga" userId="29d020ba494f34ac" providerId="LiveId" clId="{799857A8-A47E-436E-B6BB-74DF03EF506E}" dt="2024-02-25T16:38:45.942" v="369" actId="1076"/>
          <ac:spMkLst>
            <pc:docMk/>
            <pc:sldMk cId="3370125999" sldId="304"/>
            <ac:spMk id="21" creationId="{C6216FDF-1E0E-69AD-9201-310EF3CC6AFC}"/>
          </ac:spMkLst>
        </pc:spChg>
        <pc:spChg chg="add mod">
          <ac:chgData name="Mia Savrljuga" userId="29d020ba494f34ac" providerId="LiveId" clId="{799857A8-A47E-436E-B6BB-74DF03EF506E}" dt="2024-02-25T16:38:40.308" v="368" actId="1076"/>
          <ac:spMkLst>
            <pc:docMk/>
            <pc:sldMk cId="3370125999" sldId="304"/>
            <ac:spMk id="22" creationId="{4F088B41-78D5-D1EA-860E-C3AD23D806E8}"/>
          </ac:spMkLst>
        </pc:spChg>
        <pc:spChg chg="add mod">
          <ac:chgData name="Mia Savrljuga" userId="29d020ba494f34ac" providerId="LiveId" clId="{799857A8-A47E-436E-B6BB-74DF03EF506E}" dt="2024-02-25T16:38:35.424" v="367" actId="1076"/>
          <ac:spMkLst>
            <pc:docMk/>
            <pc:sldMk cId="3370125999" sldId="304"/>
            <ac:spMk id="23" creationId="{1A9C8E34-23B4-E564-E6DB-FC85A7962AC1}"/>
          </ac:spMkLst>
        </pc:spChg>
        <pc:picChg chg="add mod">
          <ac:chgData name="Mia Savrljuga" userId="29d020ba494f34ac" providerId="LiveId" clId="{799857A8-A47E-436E-B6BB-74DF03EF506E}" dt="2024-02-25T16:38:06.124" v="354" actId="14100"/>
          <ac:picMkLst>
            <pc:docMk/>
            <pc:sldMk cId="3370125999" sldId="304"/>
            <ac:picMk id="3" creationId="{03757BD5-1D1B-704E-B77E-33F026F92954}"/>
          </ac:picMkLst>
        </pc:picChg>
        <pc:picChg chg="del">
          <ac:chgData name="Mia Savrljuga" userId="29d020ba494f34ac" providerId="LiveId" clId="{799857A8-A47E-436E-B6BB-74DF03EF506E}" dt="2024-02-25T16:37:19.743" v="349" actId="478"/>
          <ac:picMkLst>
            <pc:docMk/>
            <pc:sldMk cId="3370125999" sldId="304"/>
            <ac:picMk id="6" creationId="{4605DB8B-FC23-FD52-0493-A9184898285C}"/>
          </ac:picMkLst>
        </pc:picChg>
        <pc:picChg chg="del">
          <ac:chgData name="Mia Savrljuga" userId="29d020ba494f34ac" providerId="LiveId" clId="{799857A8-A47E-436E-B6BB-74DF03EF506E}" dt="2024-02-25T16:37:18.165" v="348" actId="478"/>
          <ac:picMkLst>
            <pc:docMk/>
            <pc:sldMk cId="3370125999" sldId="304"/>
            <ac:picMk id="8" creationId="{45C04238-E7E9-3D57-EDAC-8D440E470A91}"/>
          </ac:picMkLst>
        </pc:picChg>
        <pc:picChg chg="del">
          <ac:chgData name="Mia Savrljuga" userId="29d020ba494f34ac" providerId="LiveId" clId="{799857A8-A47E-436E-B6BB-74DF03EF506E}" dt="2024-02-25T16:37:18.165" v="348" actId="478"/>
          <ac:picMkLst>
            <pc:docMk/>
            <pc:sldMk cId="3370125999" sldId="304"/>
            <ac:picMk id="9" creationId="{BAB0BB4F-DA03-A86C-A5DF-60BF40B075C2}"/>
          </ac:picMkLst>
        </pc:picChg>
        <pc:picChg chg="del">
          <ac:chgData name="Mia Savrljuga" userId="29d020ba494f34ac" providerId="LiveId" clId="{799857A8-A47E-436E-B6BB-74DF03EF506E}" dt="2024-02-25T16:37:18.165" v="348" actId="478"/>
          <ac:picMkLst>
            <pc:docMk/>
            <pc:sldMk cId="3370125999" sldId="304"/>
            <ac:picMk id="10" creationId="{C006621E-203B-CA45-5AD9-493A3188B163}"/>
          </ac:picMkLst>
        </pc:picChg>
        <pc:picChg chg="del">
          <ac:chgData name="Mia Savrljuga" userId="29d020ba494f34ac" providerId="LiveId" clId="{799857A8-A47E-436E-B6BB-74DF03EF506E}" dt="2024-02-25T16:37:18.165" v="348" actId="478"/>
          <ac:picMkLst>
            <pc:docMk/>
            <pc:sldMk cId="3370125999" sldId="304"/>
            <ac:picMk id="11" creationId="{2823695E-2673-06DA-A4C3-E4318E473775}"/>
          </ac:picMkLst>
        </pc:picChg>
        <pc:picChg chg="del">
          <ac:chgData name="Mia Savrljuga" userId="29d020ba494f34ac" providerId="LiveId" clId="{799857A8-A47E-436E-B6BB-74DF03EF506E}" dt="2024-02-25T16:37:18.165" v="348" actId="478"/>
          <ac:picMkLst>
            <pc:docMk/>
            <pc:sldMk cId="3370125999" sldId="304"/>
            <ac:picMk id="12" creationId="{C280D95D-DB87-F55B-2E6B-7778CE67E0D7}"/>
          </ac:picMkLst>
        </pc:picChg>
        <pc:picChg chg="del">
          <ac:chgData name="Mia Savrljuga" userId="29d020ba494f34ac" providerId="LiveId" clId="{799857A8-A47E-436E-B6BB-74DF03EF506E}" dt="2024-02-25T16:37:18.165" v="348" actId="478"/>
          <ac:picMkLst>
            <pc:docMk/>
            <pc:sldMk cId="3370125999" sldId="304"/>
            <ac:picMk id="13" creationId="{E7608C86-0B5D-2EE4-DFA9-4AC0FE833BD5}"/>
          </ac:picMkLst>
        </pc:picChg>
        <pc:picChg chg="del">
          <ac:chgData name="Mia Savrljuga" userId="29d020ba494f34ac" providerId="LiveId" clId="{799857A8-A47E-436E-B6BB-74DF03EF506E}" dt="2024-02-25T16:37:18.165" v="348" actId="478"/>
          <ac:picMkLst>
            <pc:docMk/>
            <pc:sldMk cId="3370125999" sldId="304"/>
            <ac:picMk id="14" creationId="{6F0F26A2-D7CE-9CDA-E70D-18C1987E58F6}"/>
          </ac:picMkLst>
        </pc:picChg>
        <pc:picChg chg="del">
          <ac:chgData name="Mia Savrljuga" userId="29d020ba494f34ac" providerId="LiveId" clId="{799857A8-A47E-436E-B6BB-74DF03EF506E}" dt="2024-02-25T16:37:18.165" v="348" actId="478"/>
          <ac:picMkLst>
            <pc:docMk/>
            <pc:sldMk cId="3370125999" sldId="304"/>
            <ac:picMk id="15" creationId="{AA4C6E3A-F63D-D674-8610-EEB9FBBC6481}"/>
          </ac:picMkLst>
        </pc:picChg>
      </pc:sldChg>
      <pc:sldChg chg="add del">
        <pc:chgData name="Mia Savrljuga" userId="29d020ba494f34ac" providerId="LiveId" clId="{799857A8-A47E-436E-B6BB-74DF03EF506E}" dt="2024-02-25T16:41:02.645" v="380" actId="47"/>
        <pc:sldMkLst>
          <pc:docMk/>
          <pc:sldMk cId="691326944" sldId="305"/>
        </pc:sldMkLst>
      </pc:sldChg>
    </pc:docChg>
  </pc:docChgLst>
  <pc:docChgLst>
    <pc:chgData name="Mia Savrljuga" userId="29d020ba494f34ac" providerId="LiveId" clId="{024C991A-C776-49AF-94C8-81B16E0EE2E8}"/>
    <pc:docChg chg="custSel addSld delSld modSld">
      <pc:chgData name="Mia Savrljuga" userId="29d020ba494f34ac" providerId="LiveId" clId="{024C991A-C776-49AF-94C8-81B16E0EE2E8}" dt="2024-02-25T16:43:58.376" v="47" actId="1076"/>
      <pc:docMkLst>
        <pc:docMk/>
      </pc:docMkLst>
      <pc:sldChg chg="delSp modSp mod">
        <pc:chgData name="Mia Savrljuga" userId="29d020ba494f34ac" providerId="LiveId" clId="{024C991A-C776-49AF-94C8-81B16E0EE2E8}" dt="2024-02-25T16:42:04.837" v="14" actId="478"/>
        <pc:sldMkLst>
          <pc:docMk/>
          <pc:sldMk cId="0" sldId="256"/>
        </pc:sldMkLst>
        <pc:spChg chg="mod">
          <ac:chgData name="Mia Savrljuga" userId="29d020ba494f34ac" providerId="LiveId" clId="{024C991A-C776-49AF-94C8-81B16E0EE2E8}" dt="2024-02-25T16:41:59.081" v="13" actId="20577"/>
          <ac:spMkLst>
            <pc:docMk/>
            <pc:sldMk cId="0" sldId="256"/>
            <ac:spMk id="2" creationId="{00000000-0000-0000-0000-000000000000}"/>
          </ac:spMkLst>
        </pc:spChg>
        <pc:picChg chg="del">
          <ac:chgData name="Mia Savrljuga" userId="29d020ba494f34ac" providerId="LiveId" clId="{024C991A-C776-49AF-94C8-81B16E0EE2E8}" dt="2024-02-25T16:42:04.837" v="14" actId="478"/>
          <ac:picMkLst>
            <pc:docMk/>
            <pc:sldMk cId="0" sldId="256"/>
            <ac:picMk id="4" creationId="{CCB89237-6577-82D1-583A-63E9A3E26E64}"/>
          </ac:picMkLst>
        </pc:picChg>
        <pc:picChg chg="del">
          <ac:chgData name="Mia Savrljuga" userId="29d020ba494f34ac" providerId="LiveId" clId="{024C991A-C776-49AF-94C8-81B16E0EE2E8}" dt="2024-02-25T16:42:04.837" v="14" actId="478"/>
          <ac:picMkLst>
            <pc:docMk/>
            <pc:sldMk cId="0" sldId="256"/>
            <ac:picMk id="7" creationId="{61B69181-8B56-1ACA-04E4-D52B8FE3837D}"/>
          </ac:picMkLst>
        </pc:picChg>
        <pc:picChg chg="del">
          <ac:chgData name="Mia Savrljuga" userId="29d020ba494f34ac" providerId="LiveId" clId="{024C991A-C776-49AF-94C8-81B16E0EE2E8}" dt="2024-02-25T16:42:04.837" v="14" actId="478"/>
          <ac:picMkLst>
            <pc:docMk/>
            <pc:sldMk cId="0" sldId="256"/>
            <ac:picMk id="10" creationId="{4AA3E18D-EC01-C69B-EFB1-0C64AF994C04}"/>
          </ac:picMkLst>
        </pc:picChg>
      </pc:sldChg>
      <pc:sldChg chg="del">
        <pc:chgData name="Mia Savrljuga" userId="29d020ba494f34ac" providerId="LiveId" clId="{024C991A-C776-49AF-94C8-81B16E0EE2E8}" dt="2024-02-25T16:42:07.130" v="15" actId="47"/>
        <pc:sldMkLst>
          <pc:docMk/>
          <pc:sldMk cId="2168368034" sldId="296"/>
        </pc:sldMkLst>
      </pc:sldChg>
      <pc:sldChg chg="del">
        <pc:chgData name="Mia Savrljuga" userId="29d020ba494f34ac" providerId="LiveId" clId="{024C991A-C776-49AF-94C8-81B16E0EE2E8}" dt="2024-02-25T16:42:14.720" v="20" actId="47"/>
        <pc:sldMkLst>
          <pc:docMk/>
          <pc:sldMk cId="444983025" sldId="299"/>
        </pc:sldMkLst>
      </pc:sldChg>
      <pc:sldChg chg="del">
        <pc:chgData name="Mia Savrljuga" userId="29d020ba494f34ac" providerId="LiveId" clId="{024C991A-C776-49AF-94C8-81B16E0EE2E8}" dt="2024-02-25T16:42:08.543" v="16" actId="47"/>
        <pc:sldMkLst>
          <pc:docMk/>
          <pc:sldMk cId="3682812624" sldId="300"/>
        </pc:sldMkLst>
      </pc:sldChg>
      <pc:sldChg chg="del">
        <pc:chgData name="Mia Savrljuga" userId="29d020ba494f34ac" providerId="LiveId" clId="{024C991A-C776-49AF-94C8-81B16E0EE2E8}" dt="2024-02-25T16:42:10.947" v="17" actId="47"/>
        <pc:sldMkLst>
          <pc:docMk/>
          <pc:sldMk cId="852261301" sldId="301"/>
        </pc:sldMkLst>
      </pc:sldChg>
      <pc:sldChg chg="del">
        <pc:chgData name="Mia Savrljuga" userId="29d020ba494f34ac" providerId="LiveId" clId="{024C991A-C776-49AF-94C8-81B16E0EE2E8}" dt="2024-02-25T16:42:11.703" v="18" actId="47"/>
        <pc:sldMkLst>
          <pc:docMk/>
          <pc:sldMk cId="4196626817" sldId="302"/>
        </pc:sldMkLst>
      </pc:sldChg>
      <pc:sldChg chg="del">
        <pc:chgData name="Mia Savrljuga" userId="29d020ba494f34ac" providerId="LiveId" clId="{024C991A-C776-49AF-94C8-81B16E0EE2E8}" dt="2024-02-25T16:42:12.773" v="19" actId="47"/>
        <pc:sldMkLst>
          <pc:docMk/>
          <pc:sldMk cId="358082958" sldId="303"/>
        </pc:sldMkLst>
      </pc:sldChg>
      <pc:sldChg chg="addSp delSp modSp mod delAnim">
        <pc:chgData name="Mia Savrljuga" userId="29d020ba494f34ac" providerId="LiveId" clId="{024C991A-C776-49AF-94C8-81B16E0EE2E8}" dt="2024-02-25T16:43:29.816" v="43" actId="14100"/>
        <pc:sldMkLst>
          <pc:docMk/>
          <pc:sldMk cId="3370125999" sldId="304"/>
        </pc:sldMkLst>
        <pc:spChg chg="mod">
          <ac:chgData name="Mia Savrljuga" userId="29d020ba494f34ac" providerId="LiveId" clId="{024C991A-C776-49AF-94C8-81B16E0EE2E8}" dt="2024-02-25T16:42:34.193" v="34" actId="14100"/>
          <ac:spMkLst>
            <pc:docMk/>
            <pc:sldMk cId="3370125999" sldId="304"/>
            <ac:spMk id="5" creationId="{ECDEF329-D783-3A4A-B56D-0AA362B4858A}"/>
          </ac:spMkLst>
        </pc:spChg>
        <pc:spChg chg="del">
          <ac:chgData name="Mia Savrljuga" userId="29d020ba494f34ac" providerId="LiveId" clId="{024C991A-C776-49AF-94C8-81B16E0EE2E8}" dt="2024-02-25T16:42:20.688" v="21" actId="478"/>
          <ac:spMkLst>
            <pc:docMk/>
            <pc:sldMk cId="3370125999" sldId="304"/>
            <ac:spMk id="7" creationId="{273F7A30-3028-2C58-13EE-94EFC9E41F63}"/>
          </ac:spMkLst>
        </pc:spChg>
        <pc:spChg chg="del">
          <ac:chgData name="Mia Savrljuga" userId="29d020ba494f34ac" providerId="LiveId" clId="{024C991A-C776-49AF-94C8-81B16E0EE2E8}" dt="2024-02-25T16:42:20.688" v="21" actId="478"/>
          <ac:spMkLst>
            <pc:docMk/>
            <pc:sldMk cId="3370125999" sldId="304"/>
            <ac:spMk id="16" creationId="{70B75D22-7638-62D2-1482-48EF3CFB939C}"/>
          </ac:spMkLst>
        </pc:spChg>
        <pc:spChg chg="del">
          <ac:chgData name="Mia Savrljuga" userId="29d020ba494f34ac" providerId="LiveId" clId="{024C991A-C776-49AF-94C8-81B16E0EE2E8}" dt="2024-02-25T16:42:20.688" v="21" actId="478"/>
          <ac:spMkLst>
            <pc:docMk/>
            <pc:sldMk cId="3370125999" sldId="304"/>
            <ac:spMk id="17" creationId="{47BBBB3B-125C-CC8F-9F9C-E13AA9536091}"/>
          </ac:spMkLst>
        </pc:spChg>
        <pc:spChg chg="del">
          <ac:chgData name="Mia Savrljuga" userId="29d020ba494f34ac" providerId="LiveId" clId="{024C991A-C776-49AF-94C8-81B16E0EE2E8}" dt="2024-02-25T16:42:20.688" v="21" actId="478"/>
          <ac:spMkLst>
            <pc:docMk/>
            <pc:sldMk cId="3370125999" sldId="304"/>
            <ac:spMk id="18" creationId="{D75F47A4-D58A-1B2A-EA18-ACBE7DAE3449}"/>
          </ac:spMkLst>
        </pc:spChg>
        <pc:spChg chg="del">
          <ac:chgData name="Mia Savrljuga" userId="29d020ba494f34ac" providerId="LiveId" clId="{024C991A-C776-49AF-94C8-81B16E0EE2E8}" dt="2024-02-25T16:42:20.688" v="21" actId="478"/>
          <ac:spMkLst>
            <pc:docMk/>
            <pc:sldMk cId="3370125999" sldId="304"/>
            <ac:spMk id="19" creationId="{1ED3C0D1-32A9-D978-F4C3-965FE4F200B8}"/>
          </ac:spMkLst>
        </pc:spChg>
        <pc:spChg chg="del">
          <ac:chgData name="Mia Savrljuga" userId="29d020ba494f34ac" providerId="LiveId" clId="{024C991A-C776-49AF-94C8-81B16E0EE2E8}" dt="2024-02-25T16:42:20.688" v="21" actId="478"/>
          <ac:spMkLst>
            <pc:docMk/>
            <pc:sldMk cId="3370125999" sldId="304"/>
            <ac:spMk id="20" creationId="{BD1603A5-40CD-066C-A4A1-9D7BBCDAA36F}"/>
          </ac:spMkLst>
        </pc:spChg>
        <pc:spChg chg="del">
          <ac:chgData name="Mia Savrljuga" userId="29d020ba494f34ac" providerId="LiveId" clId="{024C991A-C776-49AF-94C8-81B16E0EE2E8}" dt="2024-02-25T16:42:20.688" v="21" actId="478"/>
          <ac:spMkLst>
            <pc:docMk/>
            <pc:sldMk cId="3370125999" sldId="304"/>
            <ac:spMk id="21" creationId="{C6216FDF-1E0E-69AD-9201-310EF3CC6AFC}"/>
          </ac:spMkLst>
        </pc:spChg>
        <pc:spChg chg="del">
          <ac:chgData name="Mia Savrljuga" userId="29d020ba494f34ac" providerId="LiveId" clId="{024C991A-C776-49AF-94C8-81B16E0EE2E8}" dt="2024-02-25T16:42:27.782" v="23" actId="478"/>
          <ac:spMkLst>
            <pc:docMk/>
            <pc:sldMk cId="3370125999" sldId="304"/>
            <ac:spMk id="22" creationId="{4F088B41-78D5-D1EA-860E-C3AD23D806E8}"/>
          </ac:spMkLst>
        </pc:spChg>
        <pc:spChg chg="del">
          <ac:chgData name="Mia Savrljuga" userId="29d020ba494f34ac" providerId="LiveId" clId="{024C991A-C776-49AF-94C8-81B16E0EE2E8}" dt="2024-02-25T16:42:27.782" v="23" actId="478"/>
          <ac:spMkLst>
            <pc:docMk/>
            <pc:sldMk cId="3370125999" sldId="304"/>
            <ac:spMk id="23" creationId="{1A9C8E34-23B4-E564-E6DB-FC85A7962AC1}"/>
          </ac:spMkLst>
        </pc:spChg>
        <pc:picChg chg="del">
          <ac:chgData name="Mia Savrljuga" userId="29d020ba494f34ac" providerId="LiveId" clId="{024C991A-C776-49AF-94C8-81B16E0EE2E8}" dt="2024-02-25T16:42:25.592" v="22" actId="478"/>
          <ac:picMkLst>
            <pc:docMk/>
            <pc:sldMk cId="3370125999" sldId="304"/>
            <ac:picMk id="3" creationId="{03757BD5-1D1B-704E-B77E-33F026F92954}"/>
          </ac:picMkLst>
        </pc:picChg>
        <pc:picChg chg="add mod modCrop">
          <ac:chgData name="Mia Savrljuga" userId="29d020ba494f34ac" providerId="LiveId" clId="{024C991A-C776-49AF-94C8-81B16E0EE2E8}" dt="2024-02-25T16:43:29.816" v="43" actId="14100"/>
          <ac:picMkLst>
            <pc:docMk/>
            <pc:sldMk cId="3370125999" sldId="304"/>
            <ac:picMk id="6" creationId="{97A24EFA-524A-8C98-6197-BA223B6717F7}"/>
          </ac:picMkLst>
        </pc:picChg>
      </pc:sldChg>
      <pc:sldChg chg="modSp add mod">
        <pc:chgData name="Mia Savrljuga" userId="29d020ba494f34ac" providerId="LiveId" clId="{024C991A-C776-49AF-94C8-81B16E0EE2E8}" dt="2024-02-25T16:43:58.376" v="47" actId="1076"/>
        <pc:sldMkLst>
          <pc:docMk/>
          <pc:sldMk cId="108837076" sldId="305"/>
        </pc:sldMkLst>
        <pc:spChg chg="mod">
          <ac:chgData name="Mia Savrljuga" userId="29d020ba494f34ac" providerId="LiveId" clId="{024C991A-C776-49AF-94C8-81B16E0EE2E8}" dt="2024-02-25T16:43:58.376" v="47" actId="1076"/>
          <ac:spMkLst>
            <pc:docMk/>
            <pc:sldMk cId="108837076" sldId="305"/>
            <ac:spMk id="5" creationId="{ECDEF329-D783-3A4A-B56D-0AA362B4858A}"/>
          </ac:spMkLst>
        </pc:spChg>
        <pc:picChg chg="mod modCrop">
          <ac:chgData name="Mia Savrljuga" userId="29d020ba494f34ac" providerId="LiveId" clId="{024C991A-C776-49AF-94C8-81B16E0EE2E8}" dt="2024-02-25T16:43:46.248" v="46" actId="14100"/>
          <ac:picMkLst>
            <pc:docMk/>
            <pc:sldMk cId="108837076" sldId="305"/>
            <ac:picMk id="6" creationId="{97A24EFA-524A-8C98-6197-BA223B6717F7}"/>
          </ac:picMkLst>
        </pc:picChg>
      </pc:sldChg>
    </pc:docChg>
  </pc:docChgLst>
  <pc:docChgLst>
    <pc:chgData name="Mia Savrljuga" userId="29d020ba494f34ac" providerId="LiveId" clId="{9F5B2E16-EBD3-4275-B53F-A321449510BB}"/>
    <pc:docChg chg="custSel addSld delSld modSld">
      <pc:chgData name="Mia Savrljuga" userId="29d020ba494f34ac" providerId="LiveId" clId="{9F5B2E16-EBD3-4275-B53F-A321449510BB}" dt="2024-02-25T15:12:52.996" v="569" actId="1076"/>
      <pc:docMkLst>
        <pc:docMk/>
      </pc:docMkLst>
      <pc:sldChg chg="addSp delSp modSp mod">
        <pc:chgData name="Mia Savrljuga" userId="29d020ba494f34ac" providerId="LiveId" clId="{9F5B2E16-EBD3-4275-B53F-A321449510BB}" dt="2024-02-25T08:58:57.258" v="69" actId="1076"/>
        <pc:sldMkLst>
          <pc:docMk/>
          <pc:sldMk cId="0" sldId="256"/>
        </pc:sldMkLst>
        <pc:spChg chg="mod">
          <ac:chgData name="Mia Savrljuga" userId="29d020ba494f34ac" providerId="LiveId" clId="{9F5B2E16-EBD3-4275-B53F-A321449510BB}" dt="2024-02-25T08:57:22.061" v="18" actId="20577"/>
          <ac:spMkLst>
            <pc:docMk/>
            <pc:sldMk cId="0" sldId="256"/>
            <ac:spMk id="2" creationId="{00000000-0000-0000-0000-000000000000}"/>
          </ac:spMkLst>
        </pc:spChg>
        <pc:picChg chg="del">
          <ac:chgData name="Mia Savrljuga" userId="29d020ba494f34ac" providerId="LiveId" clId="{9F5B2E16-EBD3-4275-B53F-A321449510BB}" dt="2024-02-25T08:57:23.776" v="19" actId="478"/>
          <ac:picMkLst>
            <pc:docMk/>
            <pc:sldMk cId="0" sldId="256"/>
            <ac:picMk id="5" creationId="{BE6C4D63-6A81-CB69-DD43-D77F9F98D73A}"/>
          </ac:picMkLst>
        </pc:picChg>
        <pc:picChg chg="add mod">
          <ac:chgData name="Mia Savrljuga" userId="29d020ba494f34ac" providerId="LiveId" clId="{9F5B2E16-EBD3-4275-B53F-A321449510BB}" dt="2024-02-25T08:58:57.258" v="69" actId="1076"/>
          <ac:picMkLst>
            <pc:docMk/>
            <pc:sldMk cId="0" sldId="256"/>
            <ac:picMk id="7" creationId="{DD7BC453-1269-D294-58E9-C4A1BDC6B36D}"/>
          </ac:picMkLst>
        </pc:picChg>
      </pc:sldChg>
      <pc:sldChg chg="del">
        <pc:chgData name="Mia Savrljuga" userId="29d020ba494f34ac" providerId="LiveId" clId="{9F5B2E16-EBD3-4275-B53F-A321449510BB}" dt="2024-02-25T08:57:26.187" v="20" actId="47"/>
        <pc:sldMkLst>
          <pc:docMk/>
          <pc:sldMk cId="1425353104" sldId="284"/>
        </pc:sldMkLst>
      </pc:sldChg>
      <pc:sldChg chg="addSp delSp modSp mod delAnim modAnim">
        <pc:chgData name="Mia Savrljuga" userId="29d020ba494f34ac" providerId="LiveId" clId="{9F5B2E16-EBD3-4275-B53F-A321449510BB}" dt="2024-02-25T09:05:04.075" v="326"/>
        <pc:sldMkLst>
          <pc:docMk/>
          <pc:sldMk cId="3395768129" sldId="285"/>
        </pc:sldMkLst>
        <pc:spChg chg="mod">
          <ac:chgData name="Mia Savrljuga" userId="29d020ba494f34ac" providerId="LiveId" clId="{9F5B2E16-EBD3-4275-B53F-A321449510BB}" dt="2024-02-25T08:57:35.513" v="36" actId="20577"/>
          <ac:spMkLst>
            <pc:docMk/>
            <pc:sldMk cId="3395768129" sldId="285"/>
            <ac:spMk id="5" creationId="{ECDEF329-D783-3A4A-B56D-0AA362B4858A}"/>
          </ac:spMkLst>
        </pc:spChg>
        <pc:spChg chg="add mod">
          <ac:chgData name="Mia Savrljuga" userId="29d020ba494f34ac" providerId="LiveId" clId="{9F5B2E16-EBD3-4275-B53F-A321449510BB}" dt="2024-02-25T09:04:45.367" v="325" actId="1076"/>
          <ac:spMkLst>
            <pc:docMk/>
            <pc:sldMk cId="3395768129" sldId="285"/>
            <ac:spMk id="8" creationId="{AE62A8C5-8EE7-0B8B-CB9D-7AAA9A3185EC}"/>
          </ac:spMkLst>
        </pc:spChg>
        <pc:spChg chg="add del mod ord">
          <ac:chgData name="Mia Savrljuga" userId="29d020ba494f34ac" providerId="LiveId" clId="{9F5B2E16-EBD3-4275-B53F-A321449510BB}" dt="2024-02-25T09:02:02.529" v="90" actId="478"/>
          <ac:spMkLst>
            <pc:docMk/>
            <pc:sldMk cId="3395768129" sldId="285"/>
            <ac:spMk id="19" creationId="{69120EDE-C779-ED31-199D-B0ED6CAE8672}"/>
          </ac:spMkLst>
        </pc:spChg>
        <pc:picChg chg="del">
          <ac:chgData name="Mia Savrljuga" userId="29d020ba494f34ac" providerId="LiveId" clId="{9F5B2E16-EBD3-4275-B53F-A321449510BB}" dt="2024-02-25T08:57:31.089" v="22" actId="478"/>
          <ac:picMkLst>
            <pc:docMk/>
            <pc:sldMk cId="3395768129" sldId="285"/>
            <ac:picMk id="3" creationId="{1329ED3F-A4DF-D8B8-9DA0-F13211009B0D}"/>
          </ac:picMkLst>
        </pc:picChg>
        <pc:picChg chg="add mod modCrop">
          <ac:chgData name="Mia Savrljuga" userId="29d020ba494f34ac" providerId="LiveId" clId="{9F5B2E16-EBD3-4275-B53F-A321449510BB}" dt="2024-02-25T09:01:57.049" v="89" actId="732"/>
          <ac:picMkLst>
            <pc:docMk/>
            <pc:sldMk cId="3395768129" sldId="285"/>
            <ac:picMk id="6" creationId="{8B5AC723-350D-D99B-7518-62A24B3A7263}"/>
          </ac:picMkLst>
        </pc:picChg>
        <pc:picChg chg="del">
          <ac:chgData name="Mia Savrljuga" userId="29d020ba494f34ac" providerId="LiveId" clId="{9F5B2E16-EBD3-4275-B53F-A321449510BB}" dt="2024-02-25T08:57:29.741" v="21" actId="478"/>
          <ac:picMkLst>
            <pc:docMk/>
            <pc:sldMk cId="3395768129" sldId="285"/>
            <ac:picMk id="7" creationId="{292FC647-292C-C087-C439-6588C643E98B}"/>
          </ac:picMkLst>
        </pc:picChg>
      </pc:sldChg>
      <pc:sldChg chg="addSp modSp add mod modAnim">
        <pc:chgData name="Mia Savrljuga" userId="29d020ba494f34ac" providerId="LiveId" clId="{9F5B2E16-EBD3-4275-B53F-A321449510BB}" dt="2024-02-25T12:01:55.004" v="421" actId="1076"/>
        <pc:sldMkLst>
          <pc:docMk/>
          <pc:sldMk cId="133949248" sldId="286"/>
        </pc:sldMkLst>
        <pc:spChg chg="add mod">
          <ac:chgData name="Mia Savrljuga" userId="29d020ba494f34ac" providerId="LiveId" clId="{9F5B2E16-EBD3-4275-B53F-A321449510BB}" dt="2024-02-25T12:01:25.516" v="406" actId="1076"/>
          <ac:spMkLst>
            <pc:docMk/>
            <pc:sldMk cId="133949248" sldId="286"/>
            <ac:spMk id="6" creationId="{7B95C3B8-196D-C3D9-A6C7-8AEBEF579D32}"/>
          </ac:spMkLst>
        </pc:spChg>
        <pc:spChg chg="add mod">
          <ac:chgData name="Mia Savrljuga" userId="29d020ba494f34ac" providerId="LiveId" clId="{9F5B2E16-EBD3-4275-B53F-A321449510BB}" dt="2024-02-25T12:01:32.392" v="409" actId="1076"/>
          <ac:spMkLst>
            <pc:docMk/>
            <pc:sldMk cId="133949248" sldId="286"/>
            <ac:spMk id="7" creationId="{B6EFAD9E-2B68-1786-DB96-0481CC6EFE07}"/>
          </ac:spMkLst>
        </pc:spChg>
        <pc:spChg chg="add mod">
          <ac:chgData name="Mia Savrljuga" userId="29d020ba494f34ac" providerId="LiveId" clId="{9F5B2E16-EBD3-4275-B53F-A321449510BB}" dt="2024-02-25T12:01:30.040" v="408" actId="1076"/>
          <ac:spMkLst>
            <pc:docMk/>
            <pc:sldMk cId="133949248" sldId="286"/>
            <ac:spMk id="8" creationId="{9D615C5A-78FF-91A9-DE1E-3D9595FC7247}"/>
          </ac:spMkLst>
        </pc:spChg>
        <pc:spChg chg="add mod">
          <ac:chgData name="Mia Savrljuga" userId="29d020ba494f34ac" providerId="LiveId" clId="{9F5B2E16-EBD3-4275-B53F-A321449510BB}" dt="2024-02-25T12:01:36.143" v="411" actId="1076"/>
          <ac:spMkLst>
            <pc:docMk/>
            <pc:sldMk cId="133949248" sldId="286"/>
            <ac:spMk id="9" creationId="{4982A5E2-1338-EA06-F229-FFC7070DD0E9}"/>
          </ac:spMkLst>
        </pc:spChg>
        <pc:spChg chg="add mod">
          <ac:chgData name="Mia Savrljuga" userId="29d020ba494f34ac" providerId="LiveId" clId="{9F5B2E16-EBD3-4275-B53F-A321449510BB}" dt="2024-02-25T12:01:39.396" v="413" actId="1076"/>
          <ac:spMkLst>
            <pc:docMk/>
            <pc:sldMk cId="133949248" sldId="286"/>
            <ac:spMk id="10" creationId="{B784C676-022A-BD56-6220-E6AEEB761C5F}"/>
          </ac:spMkLst>
        </pc:spChg>
        <pc:spChg chg="add mod">
          <ac:chgData name="Mia Savrljuga" userId="29d020ba494f34ac" providerId="LiveId" clId="{9F5B2E16-EBD3-4275-B53F-A321449510BB}" dt="2024-02-25T12:01:42.235" v="415" actId="1076"/>
          <ac:spMkLst>
            <pc:docMk/>
            <pc:sldMk cId="133949248" sldId="286"/>
            <ac:spMk id="11" creationId="{F152962C-FF41-CE9F-32FB-CF6F6DED9516}"/>
          </ac:spMkLst>
        </pc:spChg>
        <pc:spChg chg="add mod">
          <ac:chgData name="Mia Savrljuga" userId="29d020ba494f34ac" providerId="LiveId" clId="{9F5B2E16-EBD3-4275-B53F-A321449510BB}" dt="2024-02-25T12:01:46.602" v="417" actId="1076"/>
          <ac:spMkLst>
            <pc:docMk/>
            <pc:sldMk cId="133949248" sldId="286"/>
            <ac:spMk id="12" creationId="{6CE9C944-3BBA-E9BE-DB4A-4E981C87A69F}"/>
          </ac:spMkLst>
        </pc:spChg>
        <pc:spChg chg="add mod">
          <ac:chgData name="Mia Savrljuga" userId="29d020ba494f34ac" providerId="LiveId" clId="{9F5B2E16-EBD3-4275-B53F-A321449510BB}" dt="2024-02-25T12:01:51.242" v="419" actId="1076"/>
          <ac:spMkLst>
            <pc:docMk/>
            <pc:sldMk cId="133949248" sldId="286"/>
            <ac:spMk id="13" creationId="{08C4A21E-A160-4479-2332-3A8FAFEDE20D}"/>
          </ac:spMkLst>
        </pc:spChg>
        <pc:spChg chg="add mod">
          <ac:chgData name="Mia Savrljuga" userId="29d020ba494f34ac" providerId="LiveId" clId="{9F5B2E16-EBD3-4275-B53F-A321449510BB}" dt="2024-02-25T12:01:55.004" v="421" actId="1076"/>
          <ac:spMkLst>
            <pc:docMk/>
            <pc:sldMk cId="133949248" sldId="286"/>
            <ac:spMk id="14" creationId="{7F1328F1-B582-ECA8-7BA9-FC40FC31ED81}"/>
          </ac:spMkLst>
        </pc:spChg>
        <pc:spChg chg="mod ord">
          <ac:chgData name="Mia Savrljuga" userId="29d020ba494f34ac" providerId="LiveId" clId="{9F5B2E16-EBD3-4275-B53F-A321449510BB}" dt="2024-02-25T12:01:19.002" v="402" actId="14100"/>
          <ac:spMkLst>
            <pc:docMk/>
            <pc:sldMk cId="133949248" sldId="286"/>
            <ac:spMk id="19" creationId="{69120EDE-C779-ED31-199D-B0ED6CAE8672}"/>
          </ac:spMkLst>
        </pc:spChg>
        <pc:picChg chg="add mod modCrop">
          <ac:chgData name="Mia Savrljuga" userId="29d020ba494f34ac" providerId="LiveId" clId="{9F5B2E16-EBD3-4275-B53F-A321449510BB}" dt="2024-02-25T12:01:11.354" v="400" actId="1076"/>
          <ac:picMkLst>
            <pc:docMk/>
            <pc:sldMk cId="133949248" sldId="286"/>
            <ac:picMk id="3" creationId="{3BC2CEE2-5046-D019-9DA7-5F0A5620B332}"/>
          </ac:picMkLst>
        </pc:picChg>
      </pc:sldChg>
      <pc:sldChg chg="del">
        <pc:chgData name="Mia Savrljuga" userId="29d020ba494f34ac" providerId="LiveId" clId="{9F5B2E16-EBD3-4275-B53F-A321449510BB}" dt="2024-02-25T08:57:38.710" v="37" actId="47"/>
        <pc:sldMkLst>
          <pc:docMk/>
          <pc:sldMk cId="1106541135" sldId="286"/>
        </pc:sldMkLst>
      </pc:sldChg>
      <pc:sldChg chg="del">
        <pc:chgData name="Mia Savrljuga" userId="29d020ba494f34ac" providerId="LiveId" clId="{9F5B2E16-EBD3-4275-B53F-A321449510BB}" dt="2024-02-25T08:57:39.567" v="38" actId="47"/>
        <pc:sldMkLst>
          <pc:docMk/>
          <pc:sldMk cId="3474468038" sldId="287"/>
        </pc:sldMkLst>
      </pc:sldChg>
      <pc:sldChg chg="addSp delSp modSp add mod delAnim">
        <pc:chgData name="Mia Savrljuga" userId="29d020ba494f34ac" providerId="LiveId" clId="{9F5B2E16-EBD3-4275-B53F-A321449510BB}" dt="2024-02-25T12:05:08.676" v="466"/>
        <pc:sldMkLst>
          <pc:docMk/>
          <pc:sldMk cId="4092762567" sldId="287"/>
        </pc:sldMkLst>
        <pc:spChg chg="add mod">
          <ac:chgData name="Mia Savrljuga" userId="29d020ba494f34ac" providerId="LiveId" clId="{9F5B2E16-EBD3-4275-B53F-A321449510BB}" dt="2024-02-25T12:04:40.471" v="462" actId="208"/>
          <ac:spMkLst>
            <pc:docMk/>
            <pc:sldMk cId="4092762567" sldId="287"/>
            <ac:spMk id="6" creationId="{C6E350AA-FEDA-A1C8-DA13-9FB6FC701D96}"/>
          </ac:spMkLst>
        </pc:spChg>
        <pc:spChg chg="del mod ord">
          <ac:chgData name="Mia Savrljuga" userId="29d020ba494f34ac" providerId="LiveId" clId="{9F5B2E16-EBD3-4275-B53F-A321449510BB}" dt="2024-02-25T12:04:42.331" v="463" actId="478"/>
          <ac:spMkLst>
            <pc:docMk/>
            <pc:sldMk cId="4092762567" sldId="287"/>
            <ac:spMk id="19" creationId="{69120EDE-C779-ED31-199D-B0ED6CAE8672}"/>
          </ac:spMkLst>
        </pc:spChg>
        <pc:picChg chg="add mod modCrop">
          <ac:chgData name="Mia Savrljuga" userId="29d020ba494f34ac" providerId="LiveId" clId="{9F5B2E16-EBD3-4275-B53F-A321449510BB}" dt="2024-02-25T12:04:05.676" v="456" actId="14100"/>
          <ac:picMkLst>
            <pc:docMk/>
            <pc:sldMk cId="4092762567" sldId="287"/>
            <ac:picMk id="3" creationId="{4025636D-DFDE-096A-A632-2560B5DD4F05}"/>
          </ac:picMkLst>
        </pc:picChg>
        <pc:picChg chg="add mod">
          <ac:chgData name="Mia Savrljuga" userId="29d020ba494f34ac" providerId="LiveId" clId="{9F5B2E16-EBD3-4275-B53F-A321449510BB}" dt="2024-02-25T12:05:08.676" v="466"/>
          <ac:picMkLst>
            <pc:docMk/>
            <pc:sldMk cId="4092762567" sldId="287"/>
            <ac:picMk id="8" creationId="{433F5BA8-44FA-1173-8868-D1E40B7513D3}"/>
          </ac:picMkLst>
        </pc:picChg>
      </pc:sldChg>
      <pc:sldChg chg="addSp delSp modSp add mod delAnim modAnim">
        <pc:chgData name="Mia Savrljuga" userId="29d020ba494f34ac" providerId="LiveId" clId="{9F5B2E16-EBD3-4275-B53F-A321449510BB}" dt="2024-02-25T15:09:57.111" v="525" actId="478"/>
        <pc:sldMkLst>
          <pc:docMk/>
          <pc:sldMk cId="1183697083" sldId="288"/>
        </pc:sldMkLst>
        <pc:spChg chg="add del mod">
          <ac:chgData name="Mia Savrljuga" userId="29d020ba494f34ac" providerId="LiveId" clId="{9F5B2E16-EBD3-4275-B53F-A321449510BB}" dt="2024-02-25T15:09:57.111" v="525" actId="478"/>
          <ac:spMkLst>
            <pc:docMk/>
            <pc:sldMk cId="1183697083" sldId="288"/>
            <ac:spMk id="6" creationId="{429EED8D-30A2-774E-2994-87AE3266CD58}"/>
          </ac:spMkLst>
        </pc:spChg>
        <pc:spChg chg="add mod">
          <ac:chgData name="Mia Savrljuga" userId="29d020ba494f34ac" providerId="LiveId" clId="{9F5B2E16-EBD3-4275-B53F-A321449510BB}" dt="2024-02-25T15:09:55.428" v="524" actId="1076"/>
          <ac:spMkLst>
            <pc:docMk/>
            <pc:sldMk cId="1183697083" sldId="288"/>
            <ac:spMk id="7" creationId="{DB3FF888-8F39-7DB4-4D3E-325AC71EAEFF}"/>
          </ac:spMkLst>
        </pc:spChg>
        <pc:spChg chg="add mod">
          <ac:chgData name="Mia Savrljuga" userId="29d020ba494f34ac" providerId="LiveId" clId="{9F5B2E16-EBD3-4275-B53F-A321449510BB}" dt="2024-02-25T15:09:52.501" v="523" actId="1076"/>
          <ac:spMkLst>
            <pc:docMk/>
            <pc:sldMk cId="1183697083" sldId="288"/>
            <ac:spMk id="8" creationId="{E12067F1-AD80-9D6F-3C9C-5DA623E685F3}"/>
          </ac:spMkLst>
        </pc:spChg>
        <pc:spChg chg="add mod">
          <ac:chgData name="Mia Savrljuga" userId="29d020ba494f34ac" providerId="LiveId" clId="{9F5B2E16-EBD3-4275-B53F-A321449510BB}" dt="2024-02-25T15:09:50.270" v="522" actId="1076"/>
          <ac:spMkLst>
            <pc:docMk/>
            <pc:sldMk cId="1183697083" sldId="288"/>
            <ac:spMk id="9" creationId="{19D55DBB-9D78-36C6-0273-4F4A631A04AE}"/>
          </ac:spMkLst>
        </pc:spChg>
        <pc:spChg chg="add mod">
          <ac:chgData name="Mia Savrljuga" userId="29d020ba494f34ac" providerId="LiveId" clId="{9F5B2E16-EBD3-4275-B53F-A321449510BB}" dt="2024-02-25T15:09:47.004" v="521" actId="1076"/>
          <ac:spMkLst>
            <pc:docMk/>
            <pc:sldMk cId="1183697083" sldId="288"/>
            <ac:spMk id="10" creationId="{F971B0D9-21DF-9CAC-1320-B5E211E84D96}"/>
          </ac:spMkLst>
        </pc:spChg>
        <pc:spChg chg="add mod">
          <ac:chgData name="Mia Savrljuga" userId="29d020ba494f34ac" providerId="LiveId" clId="{9F5B2E16-EBD3-4275-B53F-A321449510BB}" dt="2024-02-25T15:09:44.071" v="520" actId="1076"/>
          <ac:spMkLst>
            <pc:docMk/>
            <pc:sldMk cId="1183697083" sldId="288"/>
            <ac:spMk id="11" creationId="{1F247C8A-50A8-2374-A67D-1B1CC0FDE916}"/>
          </ac:spMkLst>
        </pc:spChg>
        <pc:spChg chg="mod ord">
          <ac:chgData name="Mia Savrljuga" userId="29d020ba494f34ac" providerId="LiveId" clId="{9F5B2E16-EBD3-4275-B53F-A321449510BB}" dt="2024-02-25T15:09:36.200" v="513" actId="14100"/>
          <ac:spMkLst>
            <pc:docMk/>
            <pc:sldMk cId="1183697083" sldId="288"/>
            <ac:spMk id="19" creationId="{69120EDE-C779-ED31-199D-B0ED6CAE8672}"/>
          </ac:spMkLst>
        </pc:spChg>
        <pc:picChg chg="add mod modCrop">
          <ac:chgData name="Mia Savrljuga" userId="29d020ba494f34ac" providerId="LiveId" clId="{9F5B2E16-EBD3-4275-B53F-A321449510BB}" dt="2024-02-25T15:09:30.652" v="511" actId="1076"/>
          <ac:picMkLst>
            <pc:docMk/>
            <pc:sldMk cId="1183697083" sldId="288"/>
            <ac:picMk id="3" creationId="{5EB2A234-FC2E-53BE-79F8-A5E8F2F26B3E}"/>
          </ac:picMkLst>
        </pc:picChg>
      </pc:sldChg>
      <pc:sldChg chg="del">
        <pc:chgData name="Mia Savrljuga" userId="29d020ba494f34ac" providerId="LiveId" clId="{9F5B2E16-EBD3-4275-B53F-A321449510BB}" dt="2024-02-25T08:57:48.348" v="48" actId="47"/>
        <pc:sldMkLst>
          <pc:docMk/>
          <pc:sldMk cId="3301841965" sldId="288"/>
        </pc:sldMkLst>
      </pc:sldChg>
      <pc:sldChg chg="del">
        <pc:chgData name="Mia Savrljuga" userId="29d020ba494f34ac" providerId="LiveId" clId="{9F5B2E16-EBD3-4275-B53F-A321449510BB}" dt="2024-02-25T08:57:48.935" v="49" actId="47"/>
        <pc:sldMkLst>
          <pc:docMk/>
          <pc:sldMk cId="1939565503" sldId="289"/>
        </pc:sldMkLst>
      </pc:sldChg>
      <pc:sldChg chg="addSp modSp add mod modAnim">
        <pc:chgData name="Mia Savrljuga" userId="29d020ba494f34ac" providerId="LiveId" clId="{9F5B2E16-EBD3-4275-B53F-A321449510BB}" dt="2024-02-25T11:56:51.567" v="355" actId="1076"/>
        <pc:sldMkLst>
          <pc:docMk/>
          <pc:sldMk cId="2366752634" sldId="289"/>
        </pc:sldMkLst>
        <pc:spChg chg="add mod">
          <ac:chgData name="Mia Savrljuga" userId="29d020ba494f34ac" providerId="LiveId" clId="{9F5B2E16-EBD3-4275-B53F-A321449510BB}" dt="2024-02-25T11:56:51.567" v="355" actId="1076"/>
          <ac:spMkLst>
            <pc:docMk/>
            <pc:sldMk cId="2366752634" sldId="289"/>
            <ac:spMk id="2" creationId="{615C3380-86BC-A605-78E1-EE5CF4A0AE06}"/>
          </ac:spMkLst>
        </pc:spChg>
        <pc:spChg chg="add mod">
          <ac:chgData name="Mia Savrljuga" userId="29d020ba494f34ac" providerId="LiveId" clId="{9F5B2E16-EBD3-4275-B53F-A321449510BB}" dt="2024-02-25T11:56:46.190" v="354" actId="1076"/>
          <ac:spMkLst>
            <pc:docMk/>
            <pc:sldMk cId="2366752634" sldId="289"/>
            <ac:spMk id="3" creationId="{96CD2C81-AAFC-6F41-C1FE-E5AFE38471C4}"/>
          </ac:spMkLst>
        </pc:spChg>
        <pc:spChg chg="add mod">
          <ac:chgData name="Mia Savrljuga" userId="29d020ba494f34ac" providerId="LiveId" clId="{9F5B2E16-EBD3-4275-B53F-A321449510BB}" dt="2024-02-25T11:56:42.333" v="353" actId="1076"/>
          <ac:spMkLst>
            <pc:docMk/>
            <pc:sldMk cId="2366752634" sldId="289"/>
            <ac:spMk id="7" creationId="{77692B1B-B5D6-6271-68A0-0B062C94C62E}"/>
          </ac:spMkLst>
        </pc:spChg>
        <pc:spChg chg="add mod">
          <ac:chgData name="Mia Savrljuga" userId="29d020ba494f34ac" providerId="LiveId" clId="{9F5B2E16-EBD3-4275-B53F-A321449510BB}" dt="2024-02-25T11:56:37.288" v="352" actId="1076"/>
          <ac:spMkLst>
            <pc:docMk/>
            <pc:sldMk cId="2366752634" sldId="289"/>
            <ac:spMk id="8" creationId="{E29FB23C-CDF2-E357-83A5-E770E6670BAB}"/>
          </ac:spMkLst>
        </pc:spChg>
        <pc:spChg chg="add mod">
          <ac:chgData name="Mia Savrljuga" userId="29d020ba494f34ac" providerId="LiveId" clId="{9F5B2E16-EBD3-4275-B53F-A321449510BB}" dt="2024-02-25T11:56:33.168" v="351" actId="1076"/>
          <ac:spMkLst>
            <pc:docMk/>
            <pc:sldMk cId="2366752634" sldId="289"/>
            <ac:spMk id="9" creationId="{C8234540-01A2-A273-461E-43D3FE251DAA}"/>
          </ac:spMkLst>
        </pc:spChg>
        <pc:spChg chg="add mod">
          <ac:chgData name="Mia Savrljuga" userId="29d020ba494f34ac" providerId="LiveId" clId="{9F5B2E16-EBD3-4275-B53F-A321449510BB}" dt="2024-02-25T11:56:25.298" v="350" actId="208"/>
          <ac:spMkLst>
            <pc:docMk/>
            <pc:sldMk cId="2366752634" sldId="289"/>
            <ac:spMk id="10" creationId="{657C0755-C5A8-0A0B-0609-4325EC38C082}"/>
          </ac:spMkLst>
        </pc:spChg>
        <pc:spChg chg="mod ord">
          <ac:chgData name="Mia Savrljuga" userId="29d020ba494f34ac" providerId="LiveId" clId="{9F5B2E16-EBD3-4275-B53F-A321449510BB}" dt="2024-02-25T11:56:11.120" v="342" actId="1076"/>
          <ac:spMkLst>
            <pc:docMk/>
            <pc:sldMk cId="2366752634" sldId="289"/>
            <ac:spMk id="19" creationId="{69120EDE-C779-ED31-199D-B0ED6CAE8672}"/>
          </ac:spMkLst>
        </pc:spChg>
        <pc:picChg chg="mod modCrop">
          <ac:chgData name="Mia Savrljuga" userId="29d020ba494f34ac" providerId="LiveId" clId="{9F5B2E16-EBD3-4275-B53F-A321449510BB}" dt="2024-02-25T11:55:58.648" v="340" actId="14100"/>
          <ac:picMkLst>
            <pc:docMk/>
            <pc:sldMk cId="2366752634" sldId="289"/>
            <ac:picMk id="6" creationId="{8B5AC723-350D-D99B-7518-62A24B3A7263}"/>
          </ac:picMkLst>
        </pc:picChg>
      </pc:sldChg>
      <pc:sldChg chg="addSp delSp modSp add mod delAnim">
        <pc:chgData name="Mia Savrljuga" userId="29d020ba494f34ac" providerId="LiveId" clId="{9F5B2E16-EBD3-4275-B53F-A321449510BB}" dt="2024-02-25T11:58:28.562" v="367" actId="14100"/>
        <pc:sldMkLst>
          <pc:docMk/>
          <pc:sldMk cId="819663517" sldId="290"/>
        </pc:sldMkLst>
        <pc:spChg chg="del mod">
          <ac:chgData name="Mia Savrljuga" userId="29d020ba494f34ac" providerId="LiveId" clId="{9F5B2E16-EBD3-4275-B53F-A321449510BB}" dt="2024-02-25T11:57:01.074" v="357" actId="478"/>
          <ac:spMkLst>
            <pc:docMk/>
            <pc:sldMk cId="819663517" sldId="290"/>
            <ac:spMk id="19" creationId="{69120EDE-C779-ED31-199D-B0ED6CAE8672}"/>
          </ac:spMkLst>
        </pc:spChg>
        <pc:picChg chg="add mod">
          <ac:chgData name="Mia Savrljuga" userId="29d020ba494f34ac" providerId="LiveId" clId="{9F5B2E16-EBD3-4275-B53F-A321449510BB}" dt="2024-02-25T11:58:28.562" v="367" actId="14100"/>
          <ac:picMkLst>
            <pc:docMk/>
            <pc:sldMk cId="819663517" sldId="290"/>
            <ac:picMk id="3" creationId="{6082B13B-B655-E879-A57E-941436978853}"/>
          </ac:picMkLst>
        </pc:picChg>
        <pc:picChg chg="mod modCrop">
          <ac:chgData name="Mia Savrljuga" userId="29d020ba494f34ac" providerId="LiveId" clId="{9F5B2E16-EBD3-4275-B53F-A321449510BB}" dt="2024-02-25T11:57:47.071" v="362" actId="14100"/>
          <ac:picMkLst>
            <pc:docMk/>
            <pc:sldMk cId="819663517" sldId="290"/>
            <ac:picMk id="6" creationId="{8B5AC723-350D-D99B-7518-62A24B3A7263}"/>
          </ac:picMkLst>
        </pc:picChg>
      </pc:sldChg>
      <pc:sldChg chg="del">
        <pc:chgData name="Mia Savrljuga" userId="29d020ba494f34ac" providerId="LiveId" clId="{9F5B2E16-EBD3-4275-B53F-A321449510BB}" dt="2024-02-25T08:57:40.252" v="39" actId="47"/>
        <pc:sldMkLst>
          <pc:docMk/>
          <pc:sldMk cId="1190810063" sldId="290"/>
        </pc:sldMkLst>
      </pc:sldChg>
      <pc:sldChg chg="addSp delSp modSp add mod delAnim">
        <pc:chgData name="Mia Savrljuga" userId="29d020ba494f34ac" providerId="LiveId" clId="{9F5B2E16-EBD3-4275-B53F-A321449510BB}" dt="2024-02-25T11:55:21.911" v="334"/>
        <pc:sldMkLst>
          <pc:docMk/>
          <pc:sldMk cId="2871783633" sldId="291"/>
        </pc:sldMkLst>
        <pc:spChg chg="del mod">
          <ac:chgData name="Mia Savrljuga" userId="29d020ba494f34ac" providerId="LiveId" clId="{9F5B2E16-EBD3-4275-B53F-A321449510BB}" dt="2024-02-25T09:05:18.195" v="328" actId="478"/>
          <ac:spMkLst>
            <pc:docMk/>
            <pc:sldMk cId="2871783633" sldId="291"/>
            <ac:spMk id="19" creationId="{69120EDE-C779-ED31-199D-B0ED6CAE8672}"/>
          </ac:spMkLst>
        </pc:spChg>
        <pc:picChg chg="add mod">
          <ac:chgData name="Mia Savrljuga" userId="29d020ba494f34ac" providerId="LiveId" clId="{9F5B2E16-EBD3-4275-B53F-A321449510BB}" dt="2024-02-25T11:55:21.911" v="334"/>
          <ac:picMkLst>
            <pc:docMk/>
            <pc:sldMk cId="2871783633" sldId="291"/>
            <ac:picMk id="3" creationId="{0146BB53-C1EE-6B47-3F70-263B98D9817B}"/>
          </ac:picMkLst>
        </pc:picChg>
        <pc:picChg chg="mod">
          <ac:chgData name="Mia Savrljuga" userId="29d020ba494f34ac" providerId="LiveId" clId="{9F5B2E16-EBD3-4275-B53F-A321449510BB}" dt="2024-02-25T09:05:41.866" v="331" actId="1076"/>
          <ac:picMkLst>
            <pc:docMk/>
            <pc:sldMk cId="2871783633" sldId="291"/>
            <ac:picMk id="6" creationId="{8B5AC723-350D-D99B-7518-62A24B3A7263}"/>
          </ac:picMkLst>
        </pc:picChg>
      </pc:sldChg>
      <pc:sldChg chg="del">
        <pc:chgData name="Mia Savrljuga" userId="29d020ba494f34ac" providerId="LiveId" clId="{9F5B2E16-EBD3-4275-B53F-A321449510BB}" dt="2024-02-25T08:57:50.650" v="52" actId="47"/>
        <pc:sldMkLst>
          <pc:docMk/>
          <pc:sldMk cId="4227039382" sldId="291"/>
        </pc:sldMkLst>
      </pc:sldChg>
      <pc:sldChg chg="addSp modSp add mod modAnim">
        <pc:chgData name="Mia Savrljuga" userId="29d020ba494f34ac" providerId="LiveId" clId="{9F5B2E16-EBD3-4275-B53F-A321449510BB}" dt="2024-02-25T12:00:13.920" v="392" actId="14100"/>
        <pc:sldMkLst>
          <pc:docMk/>
          <pc:sldMk cId="250174436" sldId="292"/>
        </pc:sldMkLst>
        <pc:spChg chg="add mod">
          <ac:chgData name="Mia Savrljuga" userId="29d020ba494f34ac" providerId="LiveId" clId="{9F5B2E16-EBD3-4275-B53F-A321449510BB}" dt="2024-02-25T11:59:23.579" v="376" actId="14100"/>
          <ac:spMkLst>
            <pc:docMk/>
            <pc:sldMk cId="250174436" sldId="292"/>
            <ac:spMk id="2" creationId="{C32BAE99-1538-6E4F-7D3A-34ECCC7D1371}"/>
          </ac:spMkLst>
        </pc:spChg>
        <pc:spChg chg="add mod">
          <ac:chgData name="Mia Savrljuga" userId="29d020ba494f34ac" providerId="LiveId" clId="{9F5B2E16-EBD3-4275-B53F-A321449510BB}" dt="2024-02-25T11:59:43.064" v="386" actId="1076"/>
          <ac:spMkLst>
            <pc:docMk/>
            <pc:sldMk cId="250174436" sldId="292"/>
            <ac:spMk id="3" creationId="{F86CF4FC-37DB-7F0D-6D42-F4F75A87DAB4}"/>
          </ac:spMkLst>
        </pc:spChg>
        <pc:spChg chg="add mod">
          <ac:chgData name="Mia Savrljuga" userId="29d020ba494f34ac" providerId="LiveId" clId="{9F5B2E16-EBD3-4275-B53F-A321449510BB}" dt="2024-02-25T11:59:39.259" v="385" actId="1076"/>
          <ac:spMkLst>
            <pc:docMk/>
            <pc:sldMk cId="250174436" sldId="292"/>
            <ac:spMk id="7" creationId="{7D79B5FE-617F-DE08-A482-4344C5EBC021}"/>
          </ac:spMkLst>
        </pc:spChg>
        <pc:spChg chg="add mod">
          <ac:chgData name="Mia Savrljuga" userId="29d020ba494f34ac" providerId="LiveId" clId="{9F5B2E16-EBD3-4275-B53F-A321449510BB}" dt="2024-02-25T11:59:35.959" v="384" actId="1076"/>
          <ac:spMkLst>
            <pc:docMk/>
            <pc:sldMk cId="250174436" sldId="292"/>
            <ac:spMk id="8" creationId="{86A51CAB-C7A5-117D-B482-D86FE18CB205}"/>
          </ac:spMkLst>
        </pc:spChg>
        <pc:spChg chg="add mod">
          <ac:chgData name="Mia Savrljuga" userId="29d020ba494f34ac" providerId="LiveId" clId="{9F5B2E16-EBD3-4275-B53F-A321449510BB}" dt="2024-02-25T11:59:33.032" v="383" actId="1076"/>
          <ac:spMkLst>
            <pc:docMk/>
            <pc:sldMk cId="250174436" sldId="292"/>
            <ac:spMk id="9" creationId="{A43270CD-4187-E2E2-6EBE-AC85A7268652}"/>
          </ac:spMkLst>
        </pc:spChg>
        <pc:spChg chg="add mod">
          <ac:chgData name="Mia Savrljuga" userId="29d020ba494f34ac" providerId="LiveId" clId="{9F5B2E16-EBD3-4275-B53F-A321449510BB}" dt="2024-02-25T11:59:30.130" v="382" actId="1076"/>
          <ac:spMkLst>
            <pc:docMk/>
            <pc:sldMk cId="250174436" sldId="292"/>
            <ac:spMk id="10" creationId="{B84FEB9C-5EA6-CA78-256D-E0C657F07F96}"/>
          </ac:spMkLst>
        </pc:spChg>
        <pc:picChg chg="mod modCrop">
          <ac:chgData name="Mia Savrljuga" userId="29d020ba494f34ac" providerId="LiveId" clId="{9F5B2E16-EBD3-4275-B53F-A321449510BB}" dt="2024-02-25T11:58:57.319" v="371" actId="1076"/>
          <ac:picMkLst>
            <pc:docMk/>
            <pc:sldMk cId="250174436" sldId="292"/>
            <ac:picMk id="6" creationId="{8B5AC723-350D-D99B-7518-62A24B3A7263}"/>
          </ac:picMkLst>
        </pc:picChg>
        <pc:picChg chg="add mod modCrop">
          <ac:chgData name="Mia Savrljuga" userId="29d020ba494f34ac" providerId="LiveId" clId="{9F5B2E16-EBD3-4275-B53F-A321449510BB}" dt="2024-02-25T12:00:13.920" v="392" actId="14100"/>
          <ac:picMkLst>
            <pc:docMk/>
            <pc:sldMk cId="250174436" sldId="292"/>
            <ac:picMk id="11" creationId="{CD0E9855-87AD-AD57-6212-FDBFA971A9FD}"/>
          </ac:picMkLst>
        </pc:picChg>
      </pc:sldChg>
      <pc:sldChg chg="del">
        <pc:chgData name="Mia Savrljuga" userId="29d020ba494f34ac" providerId="LiveId" clId="{9F5B2E16-EBD3-4275-B53F-A321449510BB}" dt="2024-02-25T08:57:49.464" v="50" actId="47"/>
        <pc:sldMkLst>
          <pc:docMk/>
          <pc:sldMk cId="2001604997" sldId="292"/>
        </pc:sldMkLst>
      </pc:sldChg>
      <pc:sldChg chg="addSp delSp modSp add mod delAnim modAnim">
        <pc:chgData name="Mia Savrljuga" userId="29d020ba494f34ac" providerId="LiveId" clId="{9F5B2E16-EBD3-4275-B53F-A321449510BB}" dt="2024-02-25T12:03:02.349" v="447" actId="1076"/>
        <pc:sldMkLst>
          <pc:docMk/>
          <pc:sldMk cId="282334154" sldId="293"/>
        </pc:sldMkLst>
        <pc:spChg chg="add del mod">
          <ac:chgData name="Mia Savrljuga" userId="29d020ba494f34ac" providerId="LiveId" clId="{9F5B2E16-EBD3-4275-B53F-A321449510BB}" dt="2024-02-25T12:02:57.051" v="446" actId="478"/>
          <ac:spMkLst>
            <pc:docMk/>
            <pc:sldMk cId="282334154" sldId="293"/>
            <ac:spMk id="2" creationId="{CB0AED20-AD55-2712-E5BE-603893CFD8B5}"/>
          </ac:spMkLst>
        </pc:spChg>
        <pc:spChg chg="add mod">
          <ac:chgData name="Mia Savrljuga" userId="29d020ba494f34ac" providerId="LiveId" clId="{9F5B2E16-EBD3-4275-B53F-A321449510BB}" dt="2024-02-25T12:03:02.349" v="447" actId="1076"/>
          <ac:spMkLst>
            <pc:docMk/>
            <pc:sldMk cId="282334154" sldId="293"/>
            <ac:spMk id="6" creationId="{2063D1DD-4EB1-5DC4-AD9A-292CB527A537}"/>
          </ac:spMkLst>
        </pc:spChg>
        <pc:spChg chg="add mod">
          <ac:chgData name="Mia Savrljuga" userId="29d020ba494f34ac" providerId="LiveId" clId="{9F5B2E16-EBD3-4275-B53F-A321449510BB}" dt="2024-02-25T12:02:52.713" v="444" actId="1076"/>
          <ac:spMkLst>
            <pc:docMk/>
            <pc:sldMk cId="282334154" sldId="293"/>
            <ac:spMk id="7" creationId="{AFD9EC04-3030-BED4-F939-CA2E8BA792F3}"/>
          </ac:spMkLst>
        </pc:spChg>
        <pc:spChg chg="add mod">
          <ac:chgData name="Mia Savrljuga" userId="29d020ba494f34ac" providerId="LiveId" clId="{9F5B2E16-EBD3-4275-B53F-A321449510BB}" dt="2024-02-25T12:02:49.742" v="443" actId="1076"/>
          <ac:spMkLst>
            <pc:docMk/>
            <pc:sldMk cId="282334154" sldId="293"/>
            <ac:spMk id="8" creationId="{C8F8641C-F417-7CF7-D136-B3A06B2CF43F}"/>
          </ac:spMkLst>
        </pc:spChg>
        <pc:spChg chg="add mod">
          <ac:chgData name="Mia Savrljuga" userId="29d020ba494f34ac" providerId="LiveId" clId="{9F5B2E16-EBD3-4275-B53F-A321449510BB}" dt="2024-02-25T12:02:46.494" v="442" actId="14100"/>
          <ac:spMkLst>
            <pc:docMk/>
            <pc:sldMk cId="282334154" sldId="293"/>
            <ac:spMk id="9" creationId="{C1AB2339-C40B-F9A4-F562-4AE2DB90C700}"/>
          </ac:spMkLst>
        </pc:spChg>
        <pc:spChg chg="mod ord">
          <ac:chgData name="Mia Savrljuga" userId="29d020ba494f34ac" providerId="LiveId" clId="{9F5B2E16-EBD3-4275-B53F-A321449510BB}" dt="2024-02-25T12:02:37.602" v="435" actId="1076"/>
          <ac:spMkLst>
            <pc:docMk/>
            <pc:sldMk cId="282334154" sldId="293"/>
            <ac:spMk id="19" creationId="{69120EDE-C779-ED31-199D-B0ED6CAE8672}"/>
          </ac:spMkLst>
        </pc:spChg>
        <pc:picChg chg="mod modCrop">
          <ac:chgData name="Mia Savrljuga" userId="29d020ba494f34ac" providerId="LiveId" clId="{9F5B2E16-EBD3-4275-B53F-A321449510BB}" dt="2024-02-25T12:02:27.999" v="432" actId="14100"/>
          <ac:picMkLst>
            <pc:docMk/>
            <pc:sldMk cId="282334154" sldId="293"/>
            <ac:picMk id="3" creationId="{3BC2CEE2-5046-D019-9DA7-5F0A5620B332}"/>
          </ac:picMkLst>
        </pc:picChg>
      </pc:sldChg>
      <pc:sldChg chg="del">
        <pc:chgData name="Mia Savrljuga" userId="29d020ba494f34ac" providerId="LiveId" clId="{9F5B2E16-EBD3-4275-B53F-A321449510BB}" dt="2024-02-25T08:57:45.394" v="42" actId="47"/>
        <pc:sldMkLst>
          <pc:docMk/>
          <pc:sldMk cId="1382827177" sldId="293"/>
        </pc:sldMkLst>
      </pc:sldChg>
      <pc:sldChg chg="del">
        <pc:chgData name="Mia Savrljuga" userId="29d020ba494f34ac" providerId="LiveId" clId="{9F5B2E16-EBD3-4275-B53F-A321449510BB}" dt="2024-02-25T08:57:40.864" v="40" actId="47"/>
        <pc:sldMkLst>
          <pc:docMk/>
          <pc:sldMk cId="1552173346" sldId="294"/>
        </pc:sldMkLst>
      </pc:sldChg>
      <pc:sldChg chg="addSp delSp modSp add mod delAnim">
        <pc:chgData name="Mia Savrljuga" userId="29d020ba494f34ac" providerId="LiveId" clId="{9F5B2E16-EBD3-4275-B53F-A321449510BB}" dt="2024-02-25T12:06:04.486" v="478" actId="14100"/>
        <pc:sldMkLst>
          <pc:docMk/>
          <pc:sldMk cId="3351536396" sldId="294"/>
        </pc:sldMkLst>
        <pc:spChg chg="del">
          <ac:chgData name="Mia Savrljuga" userId="29d020ba494f34ac" providerId="LiveId" clId="{9F5B2E16-EBD3-4275-B53F-A321449510BB}" dt="2024-02-25T12:05:15.134" v="467" actId="478"/>
          <ac:spMkLst>
            <pc:docMk/>
            <pc:sldMk cId="3351536396" sldId="294"/>
            <ac:spMk id="19" creationId="{69120EDE-C779-ED31-199D-B0ED6CAE8672}"/>
          </ac:spMkLst>
        </pc:spChg>
        <pc:picChg chg="add mod">
          <ac:chgData name="Mia Savrljuga" userId="29d020ba494f34ac" providerId="LiveId" clId="{9F5B2E16-EBD3-4275-B53F-A321449510BB}" dt="2024-02-25T12:06:04.486" v="478" actId="14100"/>
          <ac:picMkLst>
            <pc:docMk/>
            <pc:sldMk cId="3351536396" sldId="294"/>
            <ac:picMk id="2" creationId="{9EAFDC66-0497-44E9-A2FE-99D41AAC3409}"/>
          </ac:picMkLst>
        </pc:picChg>
        <pc:picChg chg="mod modCrop">
          <ac:chgData name="Mia Savrljuga" userId="29d020ba494f34ac" providerId="LiveId" clId="{9F5B2E16-EBD3-4275-B53F-A321449510BB}" dt="2024-02-25T12:05:39.780" v="473" actId="14100"/>
          <ac:picMkLst>
            <pc:docMk/>
            <pc:sldMk cId="3351536396" sldId="294"/>
            <ac:picMk id="3" creationId="{4025636D-DFDE-096A-A632-2560B5DD4F05}"/>
          </ac:picMkLst>
        </pc:picChg>
      </pc:sldChg>
      <pc:sldChg chg="del">
        <pc:chgData name="Mia Savrljuga" userId="29d020ba494f34ac" providerId="LiveId" clId="{9F5B2E16-EBD3-4275-B53F-A321449510BB}" dt="2024-02-25T08:57:44.747" v="41" actId="47"/>
        <pc:sldMkLst>
          <pc:docMk/>
          <pc:sldMk cId="1279072236" sldId="295"/>
        </pc:sldMkLst>
      </pc:sldChg>
      <pc:sldChg chg="addSp modSp add mod modAnim">
        <pc:chgData name="Mia Savrljuga" userId="29d020ba494f34ac" providerId="LiveId" clId="{9F5B2E16-EBD3-4275-B53F-A321449510BB}" dt="2024-02-25T12:14:32.426" v="503" actId="14100"/>
        <pc:sldMkLst>
          <pc:docMk/>
          <pc:sldMk cId="3403325531" sldId="295"/>
        </pc:sldMkLst>
        <pc:spChg chg="add mod">
          <ac:chgData name="Mia Savrljuga" userId="29d020ba494f34ac" providerId="LiveId" clId="{9F5B2E16-EBD3-4275-B53F-A321449510BB}" dt="2024-02-25T12:14:25.971" v="500" actId="1076"/>
          <ac:spMkLst>
            <pc:docMk/>
            <pc:sldMk cId="3403325531" sldId="295"/>
            <ac:spMk id="2" creationId="{C5D2542F-AE69-4827-E217-14504F8BCF3D}"/>
          </ac:spMkLst>
        </pc:spChg>
        <pc:spChg chg="add mod">
          <ac:chgData name="Mia Savrljuga" userId="29d020ba494f34ac" providerId="LiveId" clId="{9F5B2E16-EBD3-4275-B53F-A321449510BB}" dt="2024-02-25T12:14:23.419" v="499" actId="1076"/>
          <ac:spMkLst>
            <pc:docMk/>
            <pc:sldMk cId="3403325531" sldId="295"/>
            <ac:spMk id="6" creationId="{EC620D64-9E7D-2241-FCDA-A30A572E6FA2}"/>
          </ac:spMkLst>
        </pc:spChg>
        <pc:spChg chg="add mod">
          <ac:chgData name="Mia Savrljuga" userId="29d020ba494f34ac" providerId="LiveId" clId="{9F5B2E16-EBD3-4275-B53F-A321449510BB}" dt="2024-02-25T12:14:20.558" v="498" actId="1076"/>
          <ac:spMkLst>
            <pc:docMk/>
            <pc:sldMk cId="3403325531" sldId="295"/>
            <ac:spMk id="7" creationId="{1AA2F000-6F10-110D-90E3-E27B0458959D}"/>
          </ac:spMkLst>
        </pc:spChg>
        <pc:spChg chg="add mod">
          <ac:chgData name="Mia Savrljuga" userId="29d020ba494f34ac" providerId="LiveId" clId="{9F5B2E16-EBD3-4275-B53F-A321449510BB}" dt="2024-02-25T12:14:18.011" v="497" actId="1076"/>
          <ac:spMkLst>
            <pc:docMk/>
            <pc:sldMk cId="3403325531" sldId="295"/>
            <ac:spMk id="8" creationId="{590DC391-3B66-B06A-C505-2C1BA3C0461B}"/>
          </ac:spMkLst>
        </pc:spChg>
        <pc:spChg chg="add mod">
          <ac:chgData name="Mia Savrljuga" userId="29d020ba494f34ac" providerId="LiveId" clId="{9F5B2E16-EBD3-4275-B53F-A321449510BB}" dt="2024-02-25T12:14:15.286" v="496" actId="1076"/>
          <ac:spMkLst>
            <pc:docMk/>
            <pc:sldMk cId="3403325531" sldId="295"/>
            <ac:spMk id="9" creationId="{33AC29EC-DAA9-6DE3-554B-FC473A4BDB6B}"/>
          </ac:spMkLst>
        </pc:spChg>
        <pc:spChg chg="add mod">
          <ac:chgData name="Mia Savrljuga" userId="29d020ba494f34ac" providerId="LiveId" clId="{9F5B2E16-EBD3-4275-B53F-A321449510BB}" dt="2024-02-25T12:14:32.426" v="503" actId="14100"/>
          <ac:spMkLst>
            <pc:docMk/>
            <pc:sldMk cId="3403325531" sldId="295"/>
            <ac:spMk id="10" creationId="{25DFE133-306D-89A5-485E-2681E29F4B5D}"/>
          </ac:spMkLst>
        </pc:spChg>
        <pc:spChg chg="mod ord">
          <ac:chgData name="Mia Savrljuga" userId="29d020ba494f34ac" providerId="LiveId" clId="{9F5B2E16-EBD3-4275-B53F-A321449510BB}" dt="2024-02-25T12:14:09.919" v="490" actId="14100"/>
          <ac:spMkLst>
            <pc:docMk/>
            <pc:sldMk cId="3403325531" sldId="295"/>
            <ac:spMk id="19" creationId="{69120EDE-C779-ED31-199D-B0ED6CAE8672}"/>
          </ac:spMkLst>
        </pc:spChg>
        <pc:picChg chg="mod modCrop">
          <ac:chgData name="Mia Savrljuga" userId="29d020ba494f34ac" providerId="LiveId" clId="{9F5B2E16-EBD3-4275-B53F-A321449510BB}" dt="2024-02-25T12:13:58.181" v="487" actId="1076"/>
          <ac:picMkLst>
            <pc:docMk/>
            <pc:sldMk cId="3403325531" sldId="295"/>
            <ac:picMk id="3" creationId="{4025636D-DFDE-096A-A632-2560B5DD4F05}"/>
          </ac:picMkLst>
        </pc:picChg>
      </pc:sldChg>
      <pc:sldChg chg="del">
        <pc:chgData name="Mia Savrljuga" userId="29d020ba494f34ac" providerId="LiveId" clId="{9F5B2E16-EBD3-4275-B53F-A321449510BB}" dt="2024-02-25T08:57:45.851" v="43" actId="47"/>
        <pc:sldMkLst>
          <pc:docMk/>
          <pc:sldMk cId="1762099733" sldId="296"/>
        </pc:sldMkLst>
      </pc:sldChg>
      <pc:sldChg chg="addSp modSp add mod modAnim">
        <pc:chgData name="Mia Savrljuga" userId="29d020ba494f34ac" providerId="LiveId" clId="{9F5B2E16-EBD3-4275-B53F-A321449510BB}" dt="2024-02-25T15:11:38.332" v="559" actId="1076"/>
        <pc:sldMkLst>
          <pc:docMk/>
          <pc:sldMk cId="2588306977" sldId="296"/>
        </pc:sldMkLst>
        <pc:spChg chg="add mod">
          <ac:chgData name="Mia Savrljuga" userId="29d020ba494f34ac" providerId="LiveId" clId="{9F5B2E16-EBD3-4275-B53F-A321449510BB}" dt="2024-02-25T15:10:52.765" v="538" actId="1076"/>
          <ac:spMkLst>
            <pc:docMk/>
            <pc:sldMk cId="2588306977" sldId="296"/>
            <ac:spMk id="2" creationId="{4979D556-5516-F25C-23A7-35715D71A0CB}"/>
          </ac:spMkLst>
        </pc:spChg>
        <pc:spChg chg="add mod">
          <ac:chgData name="Mia Savrljuga" userId="29d020ba494f34ac" providerId="LiveId" clId="{9F5B2E16-EBD3-4275-B53F-A321449510BB}" dt="2024-02-25T15:11:00.679" v="541" actId="1076"/>
          <ac:spMkLst>
            <pc:docMk/>
            <pc:sldMk cId="2588306977" sldId="296"/>
            <ac:spMk id="6" creationId="{992EF11C-C7F3-76EA-5586-A65E1B2B9C2E}"/>
          </ac:spMkLst>
        </pc:spChg>
        <pc:spChg chg="add mod">
          <ac:chgData name="Mia Savrljuga" userId="29d020ba494f34ac" providerId="LiveId" clId="{9F5B2E16-EBD3-4275-B53F-A321449510BB}" dt="2024-02-25T15:11:05.048" v="543" actId="1076"/>
          <ac:spMkLst>
            <pc:docMk/>
            <pc:sldMk cId="2588306977" sldId="296"/>
            <ac:spMk id="7" creationId="{C4453FF8-E899-C168-6D4F-2DDD4924FD96}"/>
          </ac:spMkLst>
        </pc:spChg>
        <pc:spChg chg="add mod">
          <ac:chgData name="Mia Savrljuga" userId="29d020ba494f34ac" providerId="LiveId" clId="{9F5B2E16-EBD3-4275-B53F-A321449510BB}" dt="2024-02-25T15:11:09.723" v="545" actId="1076"/>
          <ac:spMkLst>
            <pc:docMk/>
            <pc:sldMk cId="2588306977" sldId="296"/>
            <ac:spMk id="8" creationId="{D5B7FC24-8D7B-8299-08D7-0CA1D2251128}"/>
          </ac:spMkLst>
        </pc:spChg>
        <pc:spChg chg="add mod">
          <ac:chgData name="Mia Savrljuga" userId="29d020ba494f34ac" providerId="LiveId" clId="{9F5B2E16-EBD3-4275-B53F-A321449510BB}" dt="2024-02-25T15:11:13.667" v="547" actId="1076"/>
          <ac:spMkLst>
            <pc:docMk/>
            <pc:sldMk cId="2588306977" sldId="296"/>
            <ac:spMk id="9" creationId="{9FC8C67D-9430-3C53-4FE6-957C3750D1F8}"/>
          </ac:spMkLst>
        </pc:spChg>
        <pc:spChg chg="add mod">
          <ac:chgData name="Mia Savrljuga" userId="29d020ba494f34ac" providerId="LiveId" clId="{9F5B2E16-EBD3-4275-B53F-A321449510BB}" dt="2024-02-25T15:11:17.449" v="549" actId="1076"/>
          <ac:spMkLst>
            <pc:docMk/>
            <pc:sldMk cId="2588306977" sldId="296"/>
            <ac:spMk id="10" creationId="{CB3120DC-0028-C004-5A76-8C77AB9B5E95}"/>
          </ac:spMkLst>
        </pc:spChg>
        <pc:spChg chg="add mod">
          <ac:chgData name="Mia Savrljuga" userId="29d020ba494f34ac" providerId="LiveId" clId="{9F5B2E16-EBD3-4275-B53F-A321449510BB}" dt="2024-02-25T15:11:20.896" v="551" actId="1076"/>
          <ac:spMkLst>
            <pc:docMk/>
            <pc:sldMk cId="2588306977" sldId="296"/>
            <ac:spMk id="11" creationId="{D3555C8E-5757-66CC-2FBB-5E7044EB4FC3}"/>
          </ac:spMkLst>
        </pc:spChg>
        <pc:spChg chg="add mod">
          <ac:chgData name="Mia Savrljuga" userId="29d020ba494f34ac" providerId="LiveId" clId="{9F5B2E16-EBD3-4275-B53F-A321449510BB}" dt="2024-02-25T15:11:24.371" v="553" actId="1076"/>
          <ac:spMkLst>
            <pc:docMk/>
            <pc:sldMk cId="2588306977" sldId="296"/>
            <ac:spMk id="12" creationId="{24302751-D38F-074D-AD4E-E2C98F0C6CF3}"/>
          </ac:spMkLst>
        </pc:spChg>
        <pc:spChg chg="add mod">
          <ac:chgData name="Mia Savrljuga" userId="29d020ba494f34ac" providerId="LiveId" clId="{9F5B2E16-EBD3-4275-B53F-A321449510BB}" dt="2024-02-25T15:11:29.591" v="555" actId="1076"/>
          <ac:spMkLst>
            <pc:docMk/>
            <pc:sldMk cId="2588306977" sldId="296"/>
            <ac:spMk id="13" creationId="{23339657-23E9-D2A4-2669-BEC59CADF7A0}"/>
          </ac:spMkLst>
        </pc:spChg>
        <pc:spChg chg="add mod">
          <ac:chgData name="Mia Savrljuga" userId="29d020ba494f34ac" providerId="LiveId" clId="{9F5B2E16-EBD3-4275-B53F-A321449510BB}" dt="2024-02-25T15:11:33.342" v="557" actId="1076"/>
          <ac:spMkLst>
            <pc:docMk/>
            <pc:sldMk cId="2588306977" sldId="296"/>
            <ac:spMk id="14" creationId="{20FEDD4A-3A0B-442C-AB44-7CC5DA5E8C40}"/>
          </ac:spMkLst>
        </pc:spChg>
        <pc:spChg chg="add mod">
          <ac:chgData name="Mia Savrljuga" userId="29d020ba494f34ac" providerId="LiveId" clId="{9F5B2E16-EBD3-4275-B53F-A321449510BB}" dt="2024-02-25T15:11:38.332" v="559" actId="1076"/>
          <ac:spMkLst>
            <pc:docMk/>
            <pc:sldMk cId="2588306977" sldId="296"/>
            <ac:spMk id="15" creationId="{58815E7D-60DD-258E-11F3-2597997B3702}"/>
          </ac:spMkLst>
        </pc:spChg>
        <pc:spChg chg="mod ord">
          <ac:chgData name="Mia Savrljuga" userId="29d020ba494f34ac" providerId="LiveId" clId="{9F5B2E16-EBD3-4275-B53F-A321449510BB}" dt="2024-02-25T15:10:45.624" v="536" actId="14100"/>
          <ac:spMkLst>
            <pc:docMk/>
            <pc:sldMk cId="2588306977" sldId="296"/>
            <ac:spMk id="19" creationId="{69120EDE-C779-ED31-199D-B0ED6CAE8672}"/>
          </ac:spMkLst>
        </pc:spChg>
        <pc:picChg chg="mod modCrop">
          <ac:chgData name="Mia Savrljuga" userId="29d020ba494f34ac" providerId="LiveId" clId="{9F5B2E16-EBD3-4275-B53F-A321449510BB}" dt="2024-02-25T15:10:37.817" v="534" actId="732"/>
          <ac:picMkLst>
            <pc:docMk/>
            <pc:sldMk cId="2588306977" sldId="296"/>
            <ac:picMk id="3" creationId="{5EB2A234-FC2E-53BE-79F8-A5E8F2F26B3E}"/>
          </ac:picMkLst>
        </pc:picChg>
      </pc:sldChg>
      <pc:sldChg chg="addSp delSp modSp add mod delAnim modAnim">
        <pc:chgData name="Mia Savrljuga" userId="29d020ba494f34ac" providerId="LiveId" clId="{9F5B2E16-EBD3-4275-B53F-A321449510BB}" dt="2024-02-25T15:12:52.996" v="569" actId="1076"/>
        <pc:sldMkLst>
          <pc:docMk/>
          <pc:sldMk cId="2091721543" sldId="297"/>
        </pc:sldMkLst>
        <pc:spChg chg="del">
          <ac:chgData name="Mia Savrljuga" userId="29d020ba494f34ac" providerId="LiveId" clId="{9F5B2E16-EBD3-4275-B53F-A321449510BB}" dt="2024-02-25T15:11:43.316" v="560" actId="478"/>
          <ac:spMkLst>
            <pc:docMk/>
            <pc:sldMk cId="2091721543" sldId="297"/>
            <ac:spMk id="19" creationId="{69120EDE-C779-ED31-199D-B0ED6CAE8672}"/>
          </ac:spMkLst>
        </pc:spChg>
        <pc:picChg chg="mod modCrop">
          <ac:chgData name="Mia Savrljuga" userId="29d020ba494f34ac" providerId="LiveId" clId="{9F5B2E16-EBD3-4275-B53F-A321449510BB}" dt="2024-02-25T15:12:07.048" v="564" actId="14100"/>
          <ac:picMkLst>
            <pc:docMk/>
            <pc:sldMk cId="2091721543" sldId="297"/>
            <ac:picMk id="3" creationId="{5EB2A234-FC2E-53BE-79F8-A5E8F2F26B3E}"/>
          </ac:picMkLst>
        </pc:picChg>
        <pc:picChg chg="add mod">
          <ac:chgData name="Mia Savrljuga" userId="29d020ba494f34ac" providerId="LiveId" clId="{9F5B2E16-EBD3-4275-B53F-A321449510BB}" dt="2024-02-25T15:12:52.996" v="569" actId="1076"/>
          <ac:picMkLst>
            <pc:docMk/>
            <pc:sldMk cId="2091721543" sldId="297"/>
            <ac:picMk id="6" creationId="{1B7F4A5E-59EF-A8AA-81E0-A5FAE643DB7B}"/>
          </ac:picMkLst>
        </pc:picChg>
      </pc:sldChg>
      <pc:sldChg chg="del">
        <pc:chgData name="Mia Savrljuga" userId="29d020ba494f34ac" providerId="LiveId" clId="{9F5B2E16-EBD3-4275-B53F-A321449510BB}" dt="2024-02-25T08:57:47.376" v="46" actId="47"/>
        <pc:sldMkLst>
          <pc:docMk/>
          <pc:sldMk cId="3973737413" sldId="297"/>
        </pc:sldMkLst>
      </pc:sldChg>
      <pc:sldChg chg="del">
        <pc:chgData name="Mia Savrljuga" userId="29d020ba494f34ac" providerId="LiveId" clId="{9F5B2E16-EBD3-4275-B53F-A321449510BB}" dt="2024-02-25T08:57:46.359" v="44" actId="47"/>
        <pc:sldMkLst>
          <pc:docMk/>
          <pc:sldMk cId="1383215111" sldId="298"/>
        </pc:sldMkLst>
      </pc:sldChg>
      <pc:sldChg chg="del">
        <pc:chgData name="Mia Savrljuga" userId="29d020ba494f34ac" providerId="LiveId" clId="{9F5B2E16-EBD3-4275-B53F-A321449510BB}" dt="2024-02-25T08:57:46.771" v="45" actId="47"/>
        <pc:sldMkLst>
          <pc:docMk/>
          <pc:sldMk cId="1344045870" sldId="299"/>
        </pc:sldMkLst>
      </pc:sldChg>
      <pc:sldChg chg="del">
        <pc:chgData name="Mia Savrljuga" userId="29d020ba494f34ac" providerId="LiveId" clId="{9F5B2E16-EBD3-4275-B53F-A321449510BB}" dt="2024-02-25T08:57:47.887" v="47" actId="47"/>
        <pc:sldMkLst>
          <pc:docMk/>
          <pc:sldMk cId="666184650" sldId="300"/>
        </pc:sldMkLst>
      </pc:sldChg>
      <pc:sldChg chg="del">
        <pc:chgData name="Mia Savrljuga" userId="29d020ba494f34ac" providerId="LiveId" clId="{9F5B2E16-EBD3-4275-B53F-A321449510BB}" dt="2024-02-25T08:57:50.014" v="51" actId="47"/>
        <pc:sldMkLst>
          <pc:docMk/>
          <pc:sldMk cId="3483865275" sldId="301"/>
        </pc:sldMkLst>
      </pc:sldChg>
      <pc:sldChg chg="del">
        <pc:chgData name="Mia Savrljuga" userId="29d020ba494f34ac" providerId="LiveId" clId="{9F5B2E16-EBD3-4275-B53F-A321449510BB}" dt="2024-02-25T08:57:51.313" v="53" actId="47"/>
        <pc:sldMkLst>
          <pc:docMk/>
          <pc:sldMk cId="4232579065" sldId="302"/>
        </pc:sldMkLst>
      </pc:sldChg>
      <pc:sldChg chg="del">
        <pc:chgData name="Mia Savrljuga" userId="29d020ba494f34ac" providerId="LiveId" clId="{9F5B2E16-EBD3-4275-B53F-A321449510BB}" dt="2024-02-25T08:57:51.869" v="54" actId="47"/>
        <pc:sldMkLst>
          <pc:docMk/>
          <pc:sldMk cId="3102519135" sldId="303"/>
        </pc:sldMkLst>
      </pc:sldChg>
      <pc:sldChg chg="del">
        <pc:chgData name="Mia Savrljuga" userId="29d020ba494f34ac" providerId="LiveId" clId="{9F5B2E16-EBD3-4275-B53F-A321449510BB}" dt="2024-02-25T08:57:54.173" v="57" actId="47"/>
        <pc:sldMkLst>
          <pc:docMk/>
          <pc:sldMk cId="1112043665" sldId="304"/>
        </pc:sldMkLst>
      </pc:sldChg>
      <pc:sldChg chg="del">
        <pc:chgData name="Mia Savrljuga" userId="29d020ba494f34ac" providerId="LiveId" clId="{9F5B2E16-EBD3-4275-B53F-A321449510BB}" dt="2024-02-25T08:57:52.771" v="55" actId="47"/>
        <pc:sldMkLst>
          <pc:docMk/>
          <pc:sldMk cId="3593238004" sldId="305"/>
        </pc:sldMkLst>
      </pc:sldChg>
      <pc:sldChg chg="del">
        <pc:chgData name="Mia Savrljuga" userId="29d020ba494f34ac" providerId="LiveId" clId="{9F5B2E16-EBD3-4275-B53F-A321449510BB}" dt="2024-02-25T08:57:53.396" v="56" actId="47"/>
        <pc:sldMkLst>
          <pc:docMk/>
          <pc:sldMk cId="3751952285" sldId="306"/>
        </pc:sldMkLst>
      </pc:sldChg>
      <pc:sldChg chg="del">
        <pc:chgData name="Mia Savrljuga" userId="29d020ba494f34ac" providerId="LiveId" clId="{9F5B2E16-EBD3-4275-B53F-A321449510BB}" dt="2024-02-25T08:57:55.028" v="58" actId="47"/>
        <pc:sldMkLst>
          <pc:docMk/>
          <pc:sldMk cId="1285892095" sldId="307"/>
        </pc:sldMkLst>
      </pc:sldChg>
      <pc:sldChg chg="del">
        <pc:chgData name="Mia Savrljuga" userId="29d020ba494f34ac" providerId="LiveId" clId="{9F5B2E16-EBD3-4275-B53F-A321449510BB}" dt="2024-02-25T08:57:55.572" v="59" actId="47"/>
        <pc:sldMkLst>
          <pc:docMk/>
          <pc:sldMk cId="1327849887" sldId="308"/>
        </pc:sldMkLst>
      </pc:sldChg>
      <pc:sldChg chg="del">
        <pc:chgData name="Mia Savrljuga" userId="29d020ba494f34ac" providerId="LiveId" clId="{9F5B2E16-EBD3-4275-B53F-A321449510BB}" dt="2024-02-25T08:57:56.212" v="60" actId="47"/>
        <pc:sldMkLst>
          <pc:docMk/>
          <pc:sldMk cId="3259608784" sldId="309"/>
        </pc:sldMkLst>
      </pc:sldChg>
      <pc:sldChg chg="del">
        <pc:chgData name="Mia Savrljuga" userId="29d020ba494f34ac" providerId="LiveId" clId="{9F5B2E16-EBD3-4275-B53F-A321449510BB}" dt="2024-02-25T08:57:56.938" v="61" actId="47"/>
        <pc:sldMkLst>
          <pc:docMk/>
          <pc:sldMk cId="3500315958" sldId="310"/>
        </pc:sldMkLst>
      </pc:sldChg>
      <pc:sldChg chg="delSp del mod delAnim">
        <pc:chgData name="Mia Savrljuga" userId="29d020ba494f34ac" providerId="LiveId" clId="{9F5B2E16-EBD3-4275-B53F-A321449510BB}" dt="2024-02-25T08:58:03.513" v="64" actId="47"/>
        <pc:sldMkLst>
          <pc:docMk/>
          <pc:sldMk cId="635100782" sldId="311"/>
        </pc:sldMkLst>
        <pc:spChg chg="del">
          <ac:chgData name="Mia Savrljuga" userId="29d020ba494f34ac" providerId="LiveId" clId="{9F5B2E16-EBD3-4275-B53F-A321449510BB}" dt="2024-02-25T08:58:00.018" v="62" actId="21"/>
          <ac:spMkLst>
            <pc:docMk/>
            <pc:sldMk cId="635100782" sldId="311"/>
            <ac:spMk id="19" creationId="{69120EDE-C779-ED31-199D-B0ED6CAE8672}"/>
          </ac:spMkLst>
        </pc:spChg>
      </pc:sldChg>
    </pc:docChg>
  </pc:docChgLst>
  <pc:docChgLst>
    <pc:chgData name="Mia Savrljuga" userId="29d020ba494f34ac" providerId="LiveId" clId="{9A1AEA23-BBEF-4BBF-99C3-C8419F2B9420}"/>
    <pc:docChg chg="custSel addSld delSld modSld sldOrd">
      <pc:chgData name="Mia Savrljuga" userId="29d020ba494f34ac" providerId="LiveId" clId="{9A1AEA23-BBEF-4BBF-99C3-C8419F2B9420}" dt="2024-02-24T16:43:02.912" v="1184" actId="47"/>
      <pc:docMkLst>
        <pc:docMk/>
      </pc:docMkLst>
      <pc:sldChg chg="addSp delSp modSp mod delAnim">
        <pc:chgData name="Mia Savrljuga" userId="29d020ba494f34ac" providerId="LiveId" clId="{9A1AEA23-BBEF-4BBF-99C3-C8419F2B9420}" dt="2024-02-24T14:37:11.512" v="106" actId="1076"/>
        <pc:sldMkLst>
          <pc:docMk/>
          <pc:sldMk cId="0" sldId="256"/>
        </pc:sldMkLst>
        <pc:spChg chg="mod">
          <ac:chgData name="Mia Savrljuga" userId="29d020ba494f34ac" providerId="LiveId" clId="{9A1AEA23-BBEF-4BBF-99C3-C8419F2B9420}" dt="2024-02-24T14:36:16.844" v="99" actId="207"/>
          <ac:spMkLst>
            <pc:docMk/>
            <pc:sldMk cId="0" sldId="256"/>
            <ac:spMk id="2" creationId="{00000000-0000-0000-0000-000000000000}"/>
          </ac:spMkLst>
        </pc:spChg>
        <pc:spChg chg="del">
          <ac:chgData name="Mia Savrljuga" userId="29d020ba494f34ac" providerId="LiveId" clId="{9A1AEA23-BBEF-4BBF-99C3-C8419F2B9420}" dt="2024-02-24T14:34:29.395" v="18" actId="478"/>
          <ac:spMkLst>
            <pc:docMk/>
            <pc:sldMk cId="0" sldId="256"/>
            <ac:spMk id="5" creationId="{00000000-0000-0000-0000-000000000000}"/>
          </ac:spMkLst>
        </pc:spChg>
        <pc:spChg chg="mod">
          <ac:chgData name="Mia Savrljuga" userId="29d020ba494f34ac" providerId="LiveId" clId="{9A1AEA23-BBEF-4BBF-99C3-C8419F2B9420}" dt="2024-02-24T14:34:44.698" v="54" actId="14100"/>
          <ac:spMkLst>
            <pc:docMk/>
            <pc:sldMk cId="0" sldId="256"/>
            <ac:spMk id="6" creationId="{8E236E5F-E57B-ED4D-BB7A-D3BBFFF56B27}"/>
          </ac:spMkLst>
        </pc:spChg>
        <pc:picChg chg="mod">
          <ac:chgData name="Mia Savrljuga" userId="29d020ba494f34ac" providerId="LiveId" clId="{9A1AEA23-BBEF-4BBF-99C3-C8419F2B9420}" dt="2024-02-24T14:37:04.352" v="105" actId="1076"/>
          <ac:picMkLst>
            <pc:docMk/>
            <pc:sldMk cId="0" sldId="256"/>
            <ac:picMk id="4" creationId="{CCB89237-6577-82D1-583A-63E9A3E26E64}"/>
          </ac:picMkLst>
        </pc:picChg>
        <pc:picChg chg="add mod">
          <ac:chgData name="Mia Savrljuga" userId="29d020ba494f34ac" providerId="LiveId" clId="{9A1AEA23-BBEF-4BBF-99C3-C8419F2B9420}" dt="2024-02-24T14:37:11.512" v="106" actId="1076"/>
          <ac:picMkLst>
            <pc:docMk/>
            <pc:sldMk cId="0" sldId="256"/>
            <ac:picMk id="7" creationId="{28CE29C1-7366-27D8-B4DD-5420D96C7A46}"/>
          </ac:picMkLst>
        </pc:picChg>
        <pc:picChg chg="del">
          <ac:chgData name="Mia Savrljuga" userId="29d020ba494f34ac" providerId="LiveId" clId="{9A1AEA23-BBEF-4BBF-99C3-C8419F2B9420}" dt="2024-02-24T14:34:32.520" v="20" actId="478"/>
          <ac:picMkLst>
            <pc:docMk/>
            <pc:sldMk cId="0" sldId="256"/>
            <ac:picMk id="8" creationId="{4D124E53-F49A-D227-21A4-E0059F0CE997}"/>
          </ac:picMkLst>
        </pc:picChg>
        <pc:picChg chg="del">
          <ac:chgData name="Mia Savrljuga" userId="29d020ba494f34ac" providerId="LiveId" clId="{9A1AEA23-BBEF-4BBF-99C3-C8419F2B9420}" dt="2024-02-24T14:34:30.628" v="19" actId="478"/>
          <ac:picMkLst>
            <pc:docMk/>
            <pc:sldMk cId="0" sldId="256"/>
            <ac:picMk id="1026" creationId="{00000000-0000-0000-0000-000000000000}"/>
          </ac:picMkLst>
        </pc:picChg>
      </pc:sldChg>
      <pc:sldChg chg="del">
        <pc:chgData name="Mia Savrljuga" userId="29d020ba494f34ac" providerId="LiveId" clId="{9A1AEA23-BBEF-4BBF-99C3-C8419F2B9420}" dt="2024-02-24T14:34:46.228" v="55" actId="47"/>
        <pc:sldMkLst>
          <pc:docMk/>
          <pc:sldMk cId="0" sldId="257"/>
        </pc:sldMkLst>
      </pc:sldChg>
      <pc:sldChg chg="del">
        <pc:chgData name="Mia Savrljuga" userId="29d020ba494f34ac" providerId="LiveId" clId="{9A1AEA23-BBEF-4BBF-99C3-C8419F2B9420}" dt="2024-02-24T14:34:57.722" v="61" actId="47"/>
        <pc:sldMkLst>
          <pc:docMk/>
          <pc:sldMk cId="0" sldId="261"/>
        </pc:sldMkLst>
      </pc:sldChg>
      <pc:sldChg chg="del">
        <pc:chgData name="Mia Savrljuga" userId="29d020ba494f34ac" providerId="LiveId" clId="{9A1AEA23-BBEF-4BBF-99C3-C8419F2B9420}" dt="2024-02-24T14:34:58.484" v="65" actId="47"/>
        <pc:sldMkLst>
          <pc:docMk/>
          <pc:sldMk cId="0" sldId="262"/>
        </pc:sldMkLst>
      </pc:sldChg>
      <pc:sldChg chg="add">
        <pc:chgData name="Mia Savrljuga" userId="29d020ba494f34ac" providerId="LiveId" clId="{9A1AEA23-BBEF-4BBF-99C3-C8419F2B9420}" dt="2024-02-24T15:20:30" v="854"/>
        <pc:sldMkLst>
          <pc:docMk/>
          <pc:sldMk cId="0" sldId="267"/>
        </pc:sldMkLst>
      </pc:sldChg>
      <pc:sldChg chg="del">
        <pc:chgData name="Mia Savrljuga" userId="29d020ba494f34ac" providerId="LiveId" clId="{9A1AEA23-BBEF-4BBF-99C3-C8419F2B9420}" dt="2024-02-24T14:34:48.179" v="57" actId="47"/>
        <pc:sldMkLst>
          <pc:docMk/>
          <pc:sldMk cId="0" sldId="274"/>
        </pc:sldMkLst>
      </pc:sldChg>
      <pc:sldChg chg="del">
        <pc:chgData name="Mia Savrljuga" userId="29d020ba494f34ac" providerId="LiveId" clId="{9A1AEA23-BBEF-4BBF-99C3-C8419F2B9420}" dt="2024-02-24T14:34:46.991" v="56" actId="47"/>
        <pc:sldMkLst>
          <pc:docMk/>
          <pc:sldMk cId="525169419" sldId="283"/>
        </pc:sldMkLst>
      </pc:sldChg>
      <pc:sldChg chg="addSp delSp modSp mod delAnim modAnim">
        <pc:chgData name="Mia Savrljuga" userId="29d020ba494f34ac" providerId="LiveId" clId="{9A1AEA23-BBEF-4BBF-99C3-C8419F2B9420}" dt="2024-02-24T14:42:10.955" v="385"/>
        <pc:sldMkLst>
          <pc:docMk/>
          <pc:sldMk cId="1425353104" sldId="284"/>
        </pc:sldMkLst>
        <pc:spChg chg="del">
          <ac:chgData name="Mia Savrljuga" userId="29d020ba494f34ac" providerId="LiveId" clId="{9A1AEA23-BBEF-4BBF-99C3-C8419F2B9420}" dt="2024-02-24T14:34:53.891" v="60" actId="478"/>
          <ac:spMkLst>
            <pc:docMk/>
            <pc:sldMk cId="1425353104" sldId="284"/>
            <ac:spMk id="2" creationId="{4034E3D4-7174-8A48-A39C-F04ED6525616}"/>
          </ac:spMkLst>
        </pc:spChg>
        <pc:spChg chg="mod">
          <ac:chgData name="Mia Savrljuga" userId="29d020ba494f34ac" providerId="LiveId" clId="{9A1AEA23-BBEF-4BBF-99C3-C8419F2B9420}" dt="2024-02-24T14:36:08.195" v="97" actId="208"/>
          <ac:spMkLst>
            <pc:docMk/>
            <pc:sldMk cId="1425353104" sldId="284"/>
            <ac:spMk id="4" creationId="{7AFEE299-AC3B-074D-83D4-5F5A5D5B0F8E}"/>
          </ac:spMkLst>
        </pc:spChg>
        <pc:spChg chg="mod">
          <ac:chgData name="Mia Savrljuga" userId="29d020ba494f34ac" providerId="LiveId" clId="{9A1AEA23-BBEF-4BBF-99C3-C8419F2B9420}" dt="2024-02-24T14:36:13.049" v="98" actId="207"/>
          <ac:spMkLst>
            <pc:docMk/>
            <pc:sldMk cId="1425353104" sldId="284"/>
            <ac:spMk id="5" creationId="{ECDEF329-D783-3A4A-B56D-0AA362B4858A}"/>
          </ac:spMkLst>
        </pc:spChg>
        <pc:spChg chg="del">
          <ac:chgData name="Mia Savrljuga" userId="29d020ba494f34ac" providerId="LiveId" clId="{9A1AEA23-BBEF-4BBF-99C3-C8419F2B9420}" dt="2024-02-24T14:34:53.891" v="60" actId="478"/>
          <ac:spMkLst>
            <pc:docMk/>
            <pc:sldMk cId="1425353104" sldId="284"/>
            <ac:spMk id="8" creationId="{510408C8-43F8-7B4A-AE25-8C8E6457080F}"/>
          </ac:spMkLst>
        </pc:spChg>
        <pc:spChg chg="add mod">
          <ac:chgData name="Mia Savrljuga" userId="29d020ba494f34ac" providerId="LiveId" clId="{9A1AEA23-BBEF-4BBF-99C3-C8419F2B9420}" dt="2024-02-24T14:40:54.915" v="364" actId="1076"/>
          <ac:spMkLst>
            <pc:docMk/>
            <pc:sldMk cId="1425353104" sldId="284"/>
            <ac:spMk id="12" creationId="{C02C91B0-ECF9-CDF0-84D3-17FD4EDD309F}"/>
          </ac:spMkLst>
        </pc:spChg>
        <pc:spChg chg="add mod">
          <ac:chgData name="Mia Savrljuga" userId="29d020ba494f34ac" providerId="LiveId" clId="{9A1AEA23-BBEF-4BBF-99C3-C8419F2B9420}" dt="2024-02-24T14:41:17.598" v="367" actId="208"/>
          <ac:spMkLst>
            <pc:docMk/>
            <pc:sldMk cId="1425353104" sldId="284"/>
            <ac:spMk id="13" creationId="{9EE6025B-2782-725C-76DD-724800C4D95F}"/>
          </ac:spMkLst>
        </pc:spChg>
        <pc:spChg chg="add mod">
          <ac:chgData name="Mia Savrljuga" userId="29d020ba494f34ac" providerId="LiveId" clId="{9A1AEA23-BBEF-4BBF-99C3-C8419F2B9420}" dt="2024-02-24T14:42:08.317" v="384" actId="1076"/>
          <ac:spMkLst>
            <pc:docMk/>
            <pc:sldMk cId="1425353104" sldId="284"/>
            <ac:spMk id="14" creationId="{94E19314-EF97-D6C5-FE40-438DD9364A21}"/>
          </ac:spMkLst>
        </pc:spChg>
        <pc:spChg chg="add mod">
          <ac:chgData name="Mia Savrljuga" userId="29d020ba494f34ac" providerId="LiveId" clId="{9A1AEA23-BBEF-4BBF-99C3-C8419F2B9420}" dt="2024-02-24T14:42:03.551" v="383" actId="1076"/>
          <ac:spMkLst>
            <pc:docMk/>
            <pc:sldMk cId="1425353104" sldId="284"/>
            <ac:spMk id="15" creationId="{84ADFD31-9C7D-BC61-E6FA-557B719BF17E}"/>
          </ac:spMkLst>
        </pc:spChg>
        <pc:spChg chg="add mod">
          <ac:chgData name="Mia Savrljuga" userId="29d020ba494f34ac" providerId="LiveId" clId="{9A1AEA23-BBEF-4BBF-99C3-C8419F2B9420}" dt="2024-02-24T14:41:59.162" v="382" actId="1076"/>
          <ac:spMkLst>
            <pc:docMk/>
            <pc:sldMk cId="1425353104" sldId="284"/>
            <ac:spMk id="16" creationId="{B6F0E317-D329-E666-E429-04BC155CADAF}"/>
          </ac:spMkLst>
        </pc:spChg>
        <pc:spChg chg="add mod">
          <ac:chgData name="Mia Savrljuga" userId="29d020ba494f34ac" providerId="LiveId" clId="{9A1AEA23-BBEF-4BBF-99C3-C8419F2B9420}" dt="2024-02-24T14:41:52.521" v="381" actId="1076"/>
          <ac:spMkLst>
            <pc:docMk/>
            <pc:sldMk cId="1425353104" sldId="284"/>
            <ac:spMk id="17" creationId="{AE347779-1F6E-CDDD-F497-9ECE891A165D}"/>
          </ac:spMkLst>
        </pc:spChg>
        <pc:spChg chg="add mod">
          <ac:chgData name="Mia Savrljuga" userId="29d020ba494f34ac" providerId="LiveId" clId="{9A1AEA23-BBEF-4BBF-99C3-C8419F2B9420}" dt="2024-02-24T14:41:44.792" v="380" actId="1076"/>
          <ac:spMkLst>
            <pc:docMk/>
            <pc:sldMk cId="1425353104" sldId="284"/>
            <ac:spMk id="18" creationId="{B8D2992E-7F54-916E-1BB5-25017EB6FC35}"/>
          </ac:spMkLst>
        </pc:spChg>
        <pc:spChg chg="add mod">
          <ac:chgData name="Mia Savrljuga" userId="29d020ba494f34ac" providerId="LiveId" clId="{9A1AEA23-BBEF-4BBF-99C3-C8419F2B9420}" dt="2024-02-24T14:41:39.194" v="379" actId="1076"/>
          <ac:spMkLst>
            <pc:docMk/>
            <pc:sldMk cId="1425353104" sldId="284"/>
            <ac:spMk id="19" creationId="{69120EDE-C779-ED31-199D-B0ED6CAE8672}"/>
          </ac:spMkLst>
        </pc:spChg>
        <pc:spChg chg="add mod">
          <ac:chgData name="Mia Savrljuga" userId="29d020ba494f34ac" providerId="LiveId" clId="{9A1AEA23-BBEF-4BBF-99C3-C8419F2B9420}" dt="2024-02-24T14:41:35.734" v="378" actId="1076"/>
          <ac:spMkLst>
            <pc:docMk/>
            <pc:sldMk cId="1425353104" sldId="284"/>
            <ac:spMk id="20" creationId="{0DA3141E-133A-614D-87CD-2396AB02BBD4}"/>
          </ac:spMkLst>
        </pc:spChg>
        <pc:spChg chg="add mod">
          <ac:chgData name="Mia Savrljuga" userId="29d020ba494f34ac" providerId="LiveId" clId="{9A1AEA23-BBEF-4BBF-99C3-C8419F2B9420}" dt="2024-02-24T14:41:30.988" v="377" actId="1076"/>
          <ac:spMkLst>
            <pc:docMk/>
            <pc:sldMk cId="1425353104" sldId="284"/>
            <ac:spMk id="21" creationId="{EB14CDF6-01E0-0656-2CA0-80F1A6913122}"/>
          </ac:spMkLst>
        </pc:spChg>
        <pc:picChg chg="del">
          <ac:chgData name="Mia Savrljuga" userId="29d020ba494f34ac" providerId="LiveId" clId="{9A1AEA23-BBEF-4BBF-99C3-C8419F2B9420}" dt="2024-02-24T14:34:51.743" v="59" actId="478"/>
          <ac:picMkLst>
            <pc:docMk/>
            <pc:sldMk cId="1425353104" sldId="284"/>
            <ac:picMk id="6" creationId="{AD6D74B0-47A9-E34B-8320-D36A9AA32508}"/>
          </ac:picMkLst>
        </pc:picChg>
        <pc:picChg chg="del">
          <ac:chgData name="Mia Savrljuga" userId="29d020ba494f34ac" providerId="LiveId" clId="{9A1AEA23-BBEF-4BBF-99C3-C8419F2B9420}" dt="2024-02-24T14:34:50.337" v="58" actId="478"/>
          <ac:picMkLst>
            <pc:docMk/>
            <pc:sldMk cId="1425353104" sldId="284"/>
            <ac:picMk id="7" creationId="{3FB593A3-C47B-0246-8A6F-B1EFB2266E44}"/>
          </ac:picMkLst>
        </pc:picChg>
        <pc:picChg chg="add mod modCrop">
          <ac:chgData name="Mia Savrljuga" userId="29d020ba494f34ac" providerId="LiveId" clId="{9A1AEA23-BBEF-4BBF-99C3-C8419F2B9420}" dt="2024-02-24T14:38:15.237" v="114" actId="14100"/>
          <ac:picMkLst>
            <pc:docMk/>
            <pc:sldMk cId="1425353104" sldId="284"/>
            <ac:picMk id="9" creationId="{EEEA7D56-DCFE-325F-724D-B3685FC3D4C5}"/>
          </ac:picMkLst>
        </pc:picChg>
        <pc:picChg chg="add mod">
          <ac:chgData name="Mia Savrljuga" userId="29d020ba494f34ac" providerId="LiveId" clId="{9A1AEA23-BBEF-4BBF-99C3-C8419F2B9420}" dt="2024-02-24T14:38:56.442" v="117"/>
          <ac:picMkLst>
            <pc:docMk/>
            <pc:sldMk cId="1425353104" sldId="284"/>
            <ac:picMk id="11" creationId="{12C38701-33CC-C07A-B8F4-375DFF76C756}"/>
          </ac:picMkLst>
        </pc:picChg>
      </pc:sldChg>
      <pc:sldChg chg="addSp modSp add mod modAnim">
        <pc:chgData name="Mia Savrljuga" userId="29d020ba494f34ac" providerId="LiveId" clId="{9A1AEA23-BBEF-4BBF-99C3-C8419F2B9420}" dt="2024-02-24T14:45:46.330" v="443" actId="1076"/>
        <pc:sldMkLst>
          <pc:docMk/>
          <pc:sldMk cId="2942216647" sldId="285"/>
        </pc:sldMkLst>
        <pc:spChg chg="add mod">
          <ac:chgData name="Mia Savrljuga" userId="29d020ba494f34ac" providerId="LiveId" clId="{9A1AEA23-BBEF-4BBF-99C3-C8419F2B9420}" dt="2024-02-24T14:42:34.800" v="391" actId="14100"/>
          <ac:spMkLst>
            <pc:docMk/>
            <pc:sldMk cId="2942216647" sldId="285"/>
            <ac:spMk id="2" creationId="{5CB28AC1-BBA4-9A57-FF2A-64487AA3166F}"/>
          </ac:spMkLst>
        </pc:spChg>
        <pc:spChg chg="add mod">
          <ac:chgData name="Mia Savrljuga" userId="29d020ba494f34ac" providerId="LiveId" clId="{9A1AEA23-BBEF-4BBF-99C3-C8419F2B9420}" dt="2024-02-24T14:42:37.862" v="393" actId="1076"/>
          <ac:spMkLst>
            <pc:docMk/>
            <pc:sldMk cId="2942216647" sldId="285"/>
            <ac:spMk id="3" creationId="{71BCFBDF-F3D2-10B1-9B09-2534EAA21C2C}"/>
          </ac:spMkLst>
        </pc:spChg>
        <pc:spChg chg="add mod">
          <ac:chgData name="Mia Savrljuga" userId="29d020ba494f34ac" providerId="LiveId" clId="{9A1AEA23-BBEF-4BBF-99C3-C8419F2B9420}" dt="2024-02-24T14:42:42.706" v="395" actId="1076"/>
          <ac:spMkLst>
            <pc:docMk/>
            <pc:sldMk cId="2942216647" sldId="285"/>
            <ac:spMk id="6" creationId="{FA304B01-9280-854E-B9DE-13C5C3E1D4C4}"/>
          </ac:spMkLst>
        </pc:spChg>
        <pc:spChg chg="add mod">
          <ac:chgData name="Mia Savrljuga" userId="29d020ba494f34ac" providerId="LiveId" clId="{9A1AEA23-BBEF-4BBF-99C3-C8419F2B9420}" dt="2024-02-24T14:42:48.356" v="398" actId="14100"/>
          <ac:spMkLst>
            <pc:docMk/>
            <pc:sldMk cId="2942216647" sldId="285"/>
            <ac:spMk id="7" creationId="{585E461E-C36F-41B1-B6C8-41A33B8B53E9}"/>
          </ac:spMkLst>
        </pc:spChg>
        <pc:spChg chg="add mod">
          <ac:chgData name="Mia Savrljuga" userId="29d020ba494f34ac" providerId="LiveId" clId="{9A1AEA23-BBEF-4BBF-99C3-C8419F2B9420}" dt="2024-02-24T14:42:53.901" v="400" actId="1076"/>
          <ac:spMkLst>
            <pc:docMk/>
            <pc:sldMk cId="2942216647" sldId="285"/>
            <ac:spMk id="8" creationId="{EDED0B0D-EDFC-0D77-F030-BB9DB6A26302}"/>
          </ac:spMkLst>
        </pc:spChg>
        <pc:spChg chg="add mod">
          <ac:chgData name="Mia Savrljuga" userId="29d020ba494f34ac" providerId="LiveId" clId="{9A1AEA23-BBEF-4BBF-99C3-C8419F2B9420}" dt="2024-02-24T14:42:57.218" v="402" actId="1076"/>
          <ac:spMkLst>
            <pc:docMk/>
            <pc:sldMk cId="2942216647" sldId="285"/>
            <ac:spMk id="10" creationId="{46B7B627-D09E-2810-D025-C8172EA0B879}"/>
          </ac:spMkLst>
        </pc:spChg>
        <pc:picChg chg="mod modCrop">
          <ac:chgData name="Mia Savrljuga" userId="29d020ba494f34ac" providerId="LiveId" clId="{9A1AEA23-BBEF-4BBF-99C3-C8419F2B9420}" dt="2024-02-24T14:42:24.224" v="388" actId="14100"/>
          <ac:picMkLst>
            <pc:docMk/>
            <pc:sldMk cId="2942216647" sldId="285"/>
            <ac:picMk id="9" creationId="{EEEA7D56-DCFE-325F-724D-B3685FC3D4C5}"/>
          </ac:picMkLst>
        </pc:picChg>
        <pc:picChg chg="add mod modCrop">
          <ac:chgData name="Mia Savrljuga" userId="29d020ba494f34ac" providerId="LiveId" clId="{9A1AEA23-BBEF-4BBF-99C3-C8419F2B9420}" dt="2024-02-24T14:45:39.046" v="440" actId="1076"/>
          <ac:picMkLst>
            <pc:docMk/>
            <pc:sldMk cId="2942216647" sldId="285"/>
            <ac:picMk id="12" creationId="{3E262396-3294-BF10-D881-61306B30720F}"/>
          </ac:picMkLst>
        </pc:picChg>
        <pc:picChg chg="add mod modCrop">
          <ac:chgData name="Mia Savrljuga" userId="29d020ba494f34ac" providerId="LiveId" clId="{9A1AEA23-BBEF-4BBF-99C3-C8419F2B9420}" dt="2024-02-24T14:45:41.476" v="441" actId="1076"/>
          <ac:picMkLst>
            <pc:docMk/>
            <pc:sldMk cId="2942216647" sldId="285"/>
            <ac:picMk id="13" creationId="{F1DC52B4-965B-DF1B-4F8E-FE21FB23D867}"/>
          </ac:picMkLst>
        </pc:picChg>
        <pc:picChg chg="add mod modCrop">
          <ac:chgData name="Mia Savrljuga" userId="29d020ba494f34ac" providerId="LiveId" clId="{9A1AEA23-BBEF-4BBF-99C3-C8419F2B9420}" dt="2024-02-24T14:45:42.692" v="442" actId="1076"/>
          <ac:picMkLst>
            <pc:docMk/>
            <pc:sldMk cId="2942216647" sldId="285"/>
            <ac:picMk id="14" creationId="{793F0D91-6C81-4D3F-530A-E74A80A130D5}"/>
          </ac:picMkLst>
        </pc:picChg>
        <pc:picChg chg="add mod modCrop">
          <ac:chgData name="Mia Savrljuga" userId="29d020ba494f34ac" providerId="LiveId" clId="{9A1AEA23-BBEF-4BBF-99C3-C8419F2B9420}" dt="2024-02-24T14:45:46.330" v="443" actId="1076"/>
          <ac:picMkLst>
            <pc:docMk/>
            <pc:sldMk cId="2942216647" sldId="285"/>
            <ac:picMk id="15" creationId="{BD727C5A-07B8-5623-167A-B304F9EB98CD}"/>
          </ac:picMkLst>
        </pc:picChg>
      </pc:sldChg>
      <pc:sldChg chg="del">
        <pc:chgData name="Mia Savrljuga" userId="29d020ba494f34ac" providerId="LiveId" clId="{9A1AEA23-BBEF-4BBF-99C3-C8419F2B9420}" dt="2024-02-24T14:34:57.851" v="62" actId="47"/>
        <pc:sldMkLst>
          <pc:docMk/>
          <pc:sldMk cId="3308858059" sldId="285"/>
        </pc:sldMkLst>
      </pc:sldChg>
      <pc:sldChg chg="del">
        <pc:chgData name="Mia Savrljuga" userId="29d020ba494f34ac" providerId="LiveId" clId="{9A1AEA23-BBEF-4BBF-99C3-C8419F2B9420}" dt="2024-02-24T14:34:58.040" v="63" actId="47"/>
        <pc:sldMkLst>
          <pc:docMk/>
          <pc:sldMk cId="1072705221" sldId="286"/>
        </pc:sldMkLst>
      </pc:sldChg>
      <pc:sldChg chg="addSp delSp modSp add mod delAnim modAnim">
        <pc:chgData name="Mia Savrljuga" userId="29d020ba494f34ac" providerId="LiveId" clId="{9A1AEA23-BBEF-4BBF-99C3-C8419F2B9420}" dt="2024-02-24T14:50:21.581" v="794"/>
        <pc:sldMkLst>
          <pc:docMk/>
          <pc:sldMk cId="1638570616" sldId="286"/>
        </pc:sldMkLst>
        <pc:spChg chg="del">
          <ac:chgData name="Mia Savrljuga" userId="29d020ba494f34ac" providerId="LiveId" clId="{9A1AEA23-BBEF-4BBF-99C3-C8419F2B9420}" dt="2024-02-24T14:46:03.532" v="446" actId="478"/>
          <ac:spMkLst>
            <pc:docMk/>
            <pc:sldMk cId="1638570616" sldId="286"/>
            <ac:spMk id="2" creationId="{5CB28AC1-BBA4-9A57-FF2A-64487AA3166F}"/>
          </ac:spMkLst>
        </pc:spChg>
        <pc:spChg chg="del">
          <ac:chgData name="Mia Savrljuga" userId="29d020ba494f34ac" providerId="LiveId" clId="{9A1AEA23-BBEF-4BBF-99C3-C8419F2B9420}" dt="2024-02-24T14:46:03.532" v="446" actId="478"/>
          <ac:spMkLst>
            <pc:docMk/>
            <pc:sldMk cId="1638570616" sldId="286"/>
            <ac:spMk id="3" creationId="{71BCFBDF-F3D2-10B1-9B09-2534EAA21C2C}"/>
          </ac:spMkLst>
        </pc:spChg>
        <pc:spChg chg="mod">
          <ac:chgData name="Mia Savrljuga" userId="29d020ba494f34ac" providerId="LiveId" clId="{9A1AEA23-BBEF-4BBF-99C3-C8419F2B9420}" dt="2024-02-24T14:46:29.793" v="453" actId="1076"/>
          <ac:spMkLst>
            <pc:docMk/>
            <pc:sldMk cId="1638570616" sldId="286"/>
            <ac:spMk id="5" creationId="{ECDEF329-D783-3A4A-B56D-0AA362B4858A}"/>
          </ac:spMkLst>
        </pc:spChg>
        <pc:spChg chg="del">
          <ac:chgData name="Mia Savrljuga" userId="29d020ba494f34ac" providerId="LiveId" clId="{9A1AEA23-BBEF-4BBF-99C3-C8419F2B9420}" dt="2024-02-24T14:46:03.532" v="446" actId="478"/>
          <ac:spMkLst>
            <pc:docMk/>
            <pc:sldMk cId="1638570616" sldId="286"/>
            <ac:spMk id="6" creationId="{FA304B01-9280-854E-B9DE-13C5C3E1D4C4}"/>
          </ac:spMkLst>
        </pc:spChg>
        <pc:spChg chg="del">
          <ac:chgData name="Mia Savrljuga" userId="29d020ba494f34ac" providerId="LiveId" clId="{9A1AEA23-BBEF-4BBF-99C3-C8419F2B9420}" dt="2024-02-24T14:46:03.532" v="446" actId="478"/>
          <ac:spMkLst>
            <pc:docMk/>
            <pc:sldMk cId="1638570616" sldId="286"/>
            <ac:spMk id="7" creationId="{585E461E-C36F-41B1-B6C8-41A33B8B53E9}"/>
          </ac:spMkLst>
        </pc:spChg>
        <pc:spChg chg="del">
          <ac:chgData name="Mia Savrljuga" userId="29d020ba494f34ac" providerId="LiveId" clId="{9A1AEA23-BBEF-4BBF-99C3-C8419F2B9420}" dt="2024-02-24T14:46:03.532" v="446" actId="478"/>
          <ac:spMkLst>
            <pc:docMk/>
            <pc:sldMk cId="1638570616" sldId="286"/>
            <ac:spMk id="8" creationId="{EDED0B0D-EDFC-0D77-F030-BB9DB6A26302}"/>
          </ac:spMkLst>
        </pc:spChg>
        <pc:spChg chg="del">
          <ac:chgData name="Mia Savrljuga" userId="29d020ba494f34ac" providerId="LiveId" clId="{9A1AEA23-BBEF-4BBF-99C3-C8419F2B9420}" dt="2024-02-24T14:46:03.532" v="446" actId="478"/>
          <ac:spMkLst>
            <pc:docMk/>
            <pc:sldMk cId="1638570616" sldId="286"/>
            <ac:spMk id="10" creationId="{46B7B627-D09E-2810-D025-C8172EA0B879}"/>
          </ac:spMkLst>
        </pc:spChg>
        <pc:spChg chg="add mod">
          <ac:chgData name="Mia Savrljuga" userId="29d020ba494f34ac" providerId="LiveId" clId="{9A1AEA23-BBEF-4BBF-99C3-C8419F2B9420}" dt="2024-02-24T14:50:21.581" v="794"/>
          <ac:spMkLst>
            <pc:docMk/>
            <pc:sldMk cId="1638570616" sldId="286"/>
            <ac:spMk id="14" creationId="{AC627368-E4B3-2FC2-1718-1536B9EADB91}"/>
          </ac:spMkLst>
        </pc:spChg>
        <pc:picChg chg="del">
          <ac:chgData name="Mia Savrljuga" userId="29d020ba494f34ac" providerId="LiveId" clId="{9A1AEA23-BBEF-4BBF-99C3-C8419F2B9420}" dt="2024-02-24T14:45:58.468" v="444" actId="478"/>
          <ac:picMkLst>
            <pc:docMk/>
            <pc:sldMk cId="1638570616" sldId="286"/>
            <ac:picMk id="9" creationId="{EEEA7D56-DCFE-325F-724D-B3685FC3D4C5}"/>
          </ac:picMkLst>
        </pc:picChg>
        <pc:picChg chg="mod modCrop">
          <ac:chgData name="Mia Savrljuga" userId="29d020ba494f34ac" providerId="LiveId" clId="{9A1AEA23-BBEF-4BBF-99C3-C8419F2B9420}" dt="2024-02-24T14:46:35.547" v="454" actId="1076"/>
          <ac:picMkLst>
            <pc:docMk/>
            <pc:sldMk cId="1638570616" sldId="286"/>
            <ac:picMk id="12" creationId="{3E262396-3294-BF10-D881-61306B30720F}"/>
          </ac:picMkLst>
        </pc:picChg>
        <pc:picChg chg="add mod">
          <ac:chgData name="Mia Savrljuga" userId="29d020ba494f34ac" providerId="LiveId" clId="{9A1AEA23-BBEF-4BBF-99C3-C8419F2B9420}" dt="2024-02-24T14:47:08.197" v="457"/>
          <ac:picMkLst>
            <pc:docMk/>
            <pc:sldMk cId="1638570616" sldId="286"/>
            <ac:picMk id="13" creationId="{DF718C4A-6DC1-9DB1-7C64-397E63E16534}"/>
          </ac:picMkLst>
        </pc:picChg>
      </pc:sldChg>
      <pc:sldChg chg="addSp modSp add mod modAnim">
        <pc:chgData name="Mia Savrljuga" userId="29d020ba494f34ac" providerId="LiveId" clId="{9A1AEA23-BBEF-4BBF-99C3-C8419F2B9420}" dt="2024-02-24T14:51:03.018" v="802"/>
        <pc:sldMkLst>
          <pc:docMk/>
          <pc:sldMk cId="3924682553" sldId="287"/>
        </pc:sldMkLst>
        <pc:picChg chg="add mod">
          <ac:chgData name="Mia Savrljuga" userId="29d020ba494f34ac" providerId="LiveId" clId="{9A1AEA23-BBEF-4BBF-99C3-C8419F2B9420}" dt="2024-02-24T14:51:00.486" v="801" actId="14100"/>
          <ac:picMkLst>
            <pc:docMk/>
            <pc:sldMk cId="3924682553" sldId="287"/>
            <ac:picMk id="3" creationId="{D28E57D1-3EE8-60EE-A7CE-53B2D9FE9257}"/>
          </ac:picMkLst>
        </pc:picChg>
        <pc:picChg chg="mod modCrop">
          <ac:chgData name="Mia Savrljuga" userId="29d020ba494f34ac" providerId="LiveId" clId="{9A1AEA23-BBEF-4BBF-99C3-C8419F2B9420}" dt="2024-02-24T14:50:33.079" v="797" actId="14100"/>
          <ac:picMkLst>
            <pc:docMk/>
            <pc:sldMk cId="3924682553" sldId="287"/>
            <ac:picMk id="12" creationId="{3E262396-3294-BF10-D881-61306B30720F}"/>
          </ac:picMkLst>
        </pc:picChg>
      </pc:sldChg>
      <pc:sldChg chg="del">
        <pc:chgData name="Mia Savrljuga" userId="29d020ba494f34ac" providerId="LiveId" clId="{9A1AEA23-BBEF-4BBF-99C3-C8419F2B9420}" dt="2024-02-24T14:34:58.821" v="67" actId="47"/>
        <pc:sldMkLst>
          <pc:docMk/>
          <pc:sldMk cId="1862802191" sldId="288"/>
        </pc:sldMkLst>
      </pc:sldChg>
      <pc:sldChg chg="addSp delSp modSp add mod modAnim">
        <pc:chgData name="Mia Savrljuga" userId="29d020ba494f34ac" providerId="LiveId" clId="{9A1AEA23-BBEF-4BBF-99C3-C8419F2B9420}" dt="2024-02-24T15:19:29.900" v="853" actId="1076"/>
        <pc:sldMkLst>
          <pc:docMk/>
          <pc:sldMk cId="2144796663" sldId="288"/>
        </pc:sldMkLst>
        <pc:picChg chg="add mod modCrop">
          <ac:chgData name="Mia Savrljuga" userId="29d020ba494f34ac" providerId="LiveId" clId="{9A1AEA23-BBEF-4BBF-99C3-C8419F2B9420}" dt="2024-02-24T15:18:06.542" v="844" actId="1076"/>
          <ac:picMkLst>
            <pc:docMk/>
            <pc:sldMk cId="2144796663" sldId="288"/>
            <ac:picMk id="3" creationId="{7E6A63F5-9E96-B9C6-81AC-812BB60D07DC}"/>
          </ac:picMkLst>
        </pc:picChg>
        <pc:picChg chg="add mod">
          <ac:chgData name="Mia Savrljuga" userId="29d020ba494f34ac" providerId="LiveId" clId="{9A1AEA23-BBEF-4BBF-99C3-C8419F2B9420}" dt="2024-02-24T15:18:53.980" v="846" actId="1076"/>
          <ac:picMkLst>
            <pc:docMk/>
            <pc:sldMk cId="2144796663" sldId="288"/>
            <ac:picMk id="6" creationId="{7E6A63F5-9E96-B9C6-81AC-812BB60D07DC}"/>
          </ac:picMkLst>
        </pc:picChg>
        <pc:picChg chg="add mod">
          <ac:chgData name="Mia Savrljuga" userId="29d020ba494f34ac" providerId="LiveId" clId="{9A1AEA23-BBEF-4BBF-99C3-C8419F2B9420}" dt="2024-02-24T15:19:29.900" v="853" actId="1076"/>
          <ac:picMkLst>
            <pc:docMk/>
            <pc:sldMk cId="2144796663" sldId="288"/>
            <ac:picMk id="8" creationId="{D42521D4-477E-49B8-A796-F73DE1ABB0A2}"/>
          </ac:picMkLst>
        </pc:picChg>
        <pc:picChg chg="del">
          <ac:chgData name="Mia Savrljuga" userId="29d020ba494f34ac" providerId="LiveId" clId="{9A1AEA23-BBEF-4BBF-99C3-C8419F2B9420}" dt="2024-02-24T14:53:09.253" v="803" actId="478"/>
          <ac:picMkLst>
            <pc:docMk/>
            <pc:sldMk cId="2144796663" sldId="288"/>
            <ac:picMk id="12" creationId="{3E262396-3294-BF10-D881-61306B30720F}"/>
          </ac:picMkLst>
        </pc:picChg>
      </pc:sldChg>
      <pc:sldChg chg="addSp modSp add mod ord modAnim">
        <pc:chgData name="Mia Savrljuga" userId="29d020ba494f34ac" providerId="LiveId" clId="{9A1AEA23-BBEF-4BBF-99C3-C8419F2B9420}" dt="2024-02-24T15:28:13.518" v="904" actId="1076"/>
        <pc:sldMkLst>
          <pc:docMk/>
          <pc:sldMk cId="550351350" sldId="289"/>
        </pc:sldMkLst>
        <pc:spChg chg="add mod">
          <ac:chgData name="Mia Savrljuga" userId="29d020ba494f34ac" providerId="LiveId" clId="{9A1AEA23-BBEF-4BBF-99C3-C8419F2B9420}" dt="2024-02-24T15:26:48.002" v="887" actId="14100"/>
          <ac:spMkLst>
            <pc:docMk/>
            <pc:sldMk cId="550351350" sldId="289"/>
            <ac:spMk id="6" creationId="{06950956-A135-DB4C-96BE-F9549B925E56}"/>
          </ac:spMkLst>
        </pc:spChg>
        <pc:spChg chg="add mod">
          <ac:chgData name="Mia Savrljuga" userId="29d020ba494f34ac" providerId="LiveId" clId="{9A1AEA23-BBEF-4BBF-99C3-C8419F2B9420}" dt="2024-02-24T15:27:34.228" v="891" actId="1076"/>
          <ac:spMkLst>
            <pc:docMk/>
            <pc:sldMk cId="550351350" sldId="289"/>
            <ac:spMk id="7" creationId="{E258ED5F-E6E5-7236-DDEF-F1D1F1B6C684}"/>
          </ac:spMkLst>
        </pc:spChg>
        <pc:spChg chg="add mod">
          <ac:chgData name="Mia Savrljuga" userId="29d020ba494f34ac" providerId="LiveId" clId="{9A1AEA23-BBEF-4BBF-99C3-C8419F2B9420}" dt="2024-02-24T15:27:30.914" v="890" actId="1076"/>
          <ac:spMkLst>
            <pc:docMk/>
            <pc:sldMk cId="550351350" sldId="289"/>
            <ac:spMk id="8" creationId="{3FD52529-3A04-248F-82FE-EA2AFA8F2018}"/>
          </ac:spMkLst>
        </pc:spChg>
        <pc:spChg chg="add mod">
          <ac:chgData name="Mia Savrljuga" userId="29d020ba494f34ac" providerId="LiveId" clId="{9A1AEA23-BBEF-4BBF-99C3-C8419F2B9420}" dt="2024-02-24T15:27:40.778" v="893" actId="1076"/>
          <ac:spMkLst>
            <pc:docMk/>
            <pc:sldMk cId="550351350" sldId="289"/>
            <ac:spMk id="9" creationId="{9CAE02E9-C01B-F194-0F20-09FD8002AFEC}"/>
          </ac:spMkLst>
        </pc:spChg>
        <pc:spChg chg="add mod">
          <ac:chgData name="Mia Savrljuga" userId="29d020ba494f34ac" providerId="LiveId" clId="{9A1AEA23-BBEF-4BBF-99C3-C8419F2B9420}" dt="2024-02-24T15:27:48.629" v="895" actId="1076"/>
          <ac:spMkLst>
            <pc:docMk/>
            <pc:sldMk cId="550351350" sldId="289"/>
            <ac:spMk id="10" creationId="{71C2BA91-2301-1F2D-5B79-D0D61CD85557}"/>
          </ac:spMkLst>
        </pc:spChg>
        <pc:spChg chg="add mod">
          <ac:chgData name="Mia Savrljuga" userId="29d020ba494f34ac" providerId="LiveId" clId="{9A1AEA23-BBEF-4BBF-99C3-C8419F2B9420}" dt="2024-02-24T15:27:55.011" v="897" actId="1076"/>
          <ac:spMkLst>
            <pc:docMk/>
            <pc:sldMk cId="550351350" sldId="289"/>
            <ac:spMk id="11" creationId="{B21C78BB-4AA9-50C3-4CDF-0797E91B849C}"/>
          </ac:spMkLst>
        </pc:spChg>
        <pc:spChg chg="add mod">
          <ac:chgData name="Mia Savrljuga" userId="29d020ba494f34ac" providerId="LiveId" clId="{9A1AEA23-BBEF-4BBF-99C3-C8419F2B9420}" dt="2024-02-24T15:28:02.313" v="900" actId="14100"/>
          <ac:spMkLst>
            <pc:docMk/>
            <pc:sldMk cId="550351350" sldId="289"/>
            <ac:spMk id="12" creationId="{E31F5973-072A-A7E2-C5F1-D919AD78693A}"/>
          </ac:spMkLst>
        </pc:spChg>
        <pc:spChg chg="add mod">
          <ac:chgData name="Mia Savrljuga" userId="29d020ba494f34ac" providerId="LiveId" clId="{9A1AEA23-BBEF-4BBF-99C3-C8419F2B9420}" dt="2024-02-24T15:28:07.027" v="902" actId="1076"/>
          <ac:spMkLst>
            <pc:docMk/>
            <pc:sldMk cId="550351350" sldId="289"/>
            <ac:spMk id="13" creationId="{A5441CF4-1126-3A15-B9B3-F139C0E39D56}"/>
          </ac:spMkLst>
        </pc:spChg>
        <pc:spChg chg="add mod">
          <ac:chgData name="Mia Savrljuga" userId="29d020ba494f34ac" providerId="LiveId" clId="{9A1AEA23-BBEF-4BBF-99C3-C8419F2B9420}" dt="2024-02-24T15:28:13.518" v="904" actId="1076"/>
          <ac:spMkLst>
            <pc:docMk/>
            <pc:sldMk cId="550351350" sldId="289"/>
            <ac:spMk id="14" creationId="{87D38E38-5EB1-61F5-B359-C352F1FDBB0D}"/>
          </ac:spMkLst>
        </pc:spChg>
        <pc:picChg chg="add mod modCrop">
          <ac:chgData name="Mia Savrljuga" userId="29d020ba494f34ac" providerId="LiveId" clId="{9A1AEA23-BBEF-4BBF-99C3-C8419F2B9420}" dt="2024-02-24T15:25:49.295" v="882" actId="1076"/>
          <ac:picMkLst>
            <pc:docMk/>
            <pc:sldMk cId="550351350" sldId="289"/>
            <ac:picMk id="3" creationId="{917F03D1-E78E-CC63-ACC5-194EEC74F436}"/>
          </ac:picMkLst>
        </pc:picChg>
      </pc:sldChg>
      <pc:sldChg chg="del">
        <pc:chgData name="Mia Savrljuga" userId="29d020ba494f34ac" providerId="LiveId" clId="{9A1AEA23-BBEF-4BBF-99C3-C8419F2B9420}" dt="2024-02-24T14:34:58.199" v="64" actId="47"/>
        <pc:sldMkLst>
          <pc:docMk/>
          <pc:sldMk cId="628638768" sldId="289"/>
        </pc:sldMkLst>
      </pc:sldChg>
      <pc:sldChg chg="delSp modSp add del mod">
        <pc:chgData name="Mia Savrljuga" userId="29d020ba494f34ac" providerId="LiveId" clId="{9A1AEA23-BBEF-4BBF-99C3-C8419F2B9420}" dt="2024-02-24T15:21:04.046" v="855" actId="2696"/>
        <pc:sldMkLst>
          <pc:docMk/>
          <pc:sldMk cId="3779914670" sldId="289"/>
        </pc:sldMkLst>
        <pc:picChg chg="del mod modCrop">
          <ac:chgData name="Mia Savrljuga" userId="29d020ba494f34ac" providerId="LiveId" clId="{9A1AEA23-BBEF-4BBF-99C3-C8419F2B9420}" dt="2024-02-24T15:17:55.774" v="841" actId="21"/>
          <ac:picMkLst>
            <pc:docMk/>
            <pc:sldMk cId="3779914670" sldId="289"/>
            <ac:picMk id="3" creationId="{7E6A63F5-9E96-B9C6-81AC-812BB60D07DC}"/>
          </ac:picMkLst>
        </pc:picChg>
      </pc:sldChg>
      <pc:sldChg chg="del">
        <pc:chgData name="Mia Savrljuga" userId="29d020ba494f34ac" providerId="LiveId" clId="{9A1AEA23-BBEF-4BBF-99C3-C8419F2B9420}" dt="2024-02-24T14:34:58.691" v="66" actId="47"/>
        <pc:sldMkLst>
          <pc:docMk/>
          <pc:sldMk cId="346169655" sldId="290"/>
        </pc:sldMkLst>
      </pc:sldChg>
      <pc:sldChg chg="modSp add mod">
        <pc:chgData name="Mia Savrljuga" userId="29d020ba494f34ac" providerId="LiveId" clId="{9A1AEA23-BBEF-4BBF-99C3-C8419F2B9420}" dt="2024-02-24T15:21:54.989" v="863" actId="1076"/>
        <pc:sldMkLst>
          <pc:docMk/>
          <pc:sldMk cId="2679255922" sldId="290"/>
        </pc:sldMkLst>
        <pc:picChg chg="mod modCrop">
          <ac:chgData name="Mia Savrljuga" userId="29d020ba494f34ac" providerId="LiveId" clId="{9A1AEA23-BBEF-4BBF-99C3-C8419F2B9420}" dt="2024-02-24T15:21:54.989" v="863" actId="1076"/>
          <ac:picMkLst>
            <pc:docMk/>
            <pc:sldMk cId="2679255922" sldId="290"/>
            <ac:picMk id="3" creationId="{7E6A63F5-9E96-B9C6-81AC-812BB60D07DC}"/>
          </ac:picMkLst>
        </pc:picChg>
      </pc:sldChg>
      <pc:sldChg chg="addSp delSp modSp add mod">
        <pc:chgData name="Mia Savrljuga" userId="29d020ba494f34ac" providerId="LiveId" clId="{9A1AEA23-BBEF-4BBF-99C3-C8419F2B9420}" dt="2024-02-24T15:15:53.159" v="824" actId="14100"/>
        <pc:sldMkLst>
          <pc:docMk/>
          <pc:sldMk cId="774518451" sldId="291"/>
        </pc:sldMkLst>
        <pc:spChg chg="mod">
          <ac:chgData name="Mia Savrljuga" userId="29d020ba494f34ac" providerId="LiveId" clId="{9A1AEA23-BBEF-4BBF-99C3-C8419F2B9420}" dt="2024-02-24T15:15:35.279" v="822" actId="1076"/>
          <ac:spMkLst>
            <pc:docMk/>
            <pc:sldMk cId="774518451" sldId="291"/>
            <ac:spMk id="5" creationId="{ECDEF329-D783-3A4A-B56D-0AA362B4858A}"/>
          </ac:spMkLst>
        </pc:spChg>
        <pc:picChg chg="del">
          <ac:chgData name="Mia Savrljuga" userId="29d020ba494f34ac" providerId="LiveId" clId="{9A1AEA23-BBEF-4BBF-99C3-C8419F2B9420}" dt="2024-02-24T14:53:40.979" v="813" actId="478"/>
          <ac:picMkLst>
            <pc:docMk/>
            <pc:sldMk cId="774518451" sldId="291"/>
            <ac:picMk id="3" creationId="{7E6A63F5-9E96-B9C6-81AC-812BB60D07DC}"/>
          </ac:picMkLst>
        </pc:picChg>
        <pc:picChg chg="add mod">
          <ac:chgData name="Mia Savrljuga" userId="29d020ba494f34ac" providerId="LiveId" clId="{9A1AEA23-BBEF-4BBF-99C3-C8419F2B9420}" dt="2024-02-24T15:15:53.159" v="824" actId="14100"/>
          <ac:picMkLst>
            <pc:docMk/>
            <pc:sldMk cId="774518451" sldId="291"/>
            <ac:picMk id="6" creationId="{5635FEF3-9875-2C98-2BA7-FCADB4020854}"/>
          </ac:picMkLst>
        </pc:picChg>
      </pc:sldChg>
      <pc:sldChg chg="del">
        <pc:chgData name="Mia Savrljuga" userId="29d020ba494f34ac" providerId="LiveId" clId="{9A1AEA23-BBEF-4BBF-99C3-C8419F2B9420}" dt="2024-02-24T14:34:59.212" v="69" actId="47"/>
        <pc:sldMkLst>
          <pc:docMk/>
          <pc:sldMk cId="1524672610" sldId="291"/>
        </pc:sldMkLst>
      </pc:sldChg>
      <pc:sldChg chg="addSp modSp add mod ord modAnim">
        <pc:chgData name="Mia Savrljuga" userId="29d020ba494f34ac" providerId="LiveId" clId="{9A1AEA23-BBEF-4BBF-99C3-C8419F2B9420}" dt="2024-02-24T15:33:55.370" v="964"/>
        <pc:sldMkLst>
          <pc:docMk/>
          <pc:sldMk cId="361824188" sldId="292"/>
        </pc:sldMkLst>
        <pc:spChg chg="add mod">
          <ac:chgData name="Mia Savrljuga" userId="29d020ba494f34ac" providerId="LiveId" clId="{9A1AEA23-BBEF-4BBF-99C3-C8419F2B9420}" dt="2024-02-24T15:31:33.700" v="951" actId="14100"/>
          <ac:spMkLst>
            <pc:docMk/>
            <pc:sldMk cId="361824188" sldId="292"/>
            <ac:spMk id="3" creationId="{48FE8580-A133-C380-B715-B0C6BA1AA0E8}"/>
          </ac:spMkLst>
        </pc:spChg>
        <pc:picChg chg="add mod modCrop">
          <ac:chgData name="Mia Savrljuga" userId="29d020ba494f34ac" providerId="LiveId" clId="{9A1AEA23-BBEF-4BBF-99C3-C8419F2B9420}" dt="2024-02-24T15:24:03.920" v="869" actId="14100"/>
          <ac:picMkLst>
            <pc:docMk/>
            <pc:sldMk cId="361824188" sldId="292"/>
            <ac:picMk id="2" creationId="{6359FE4D-A79E-9DAB-75CE-1FEFA80EF34E}"/>
          </ac:picMkLst>
        </pc:picChg>
        <pc:picChg chg="add mod">
          <ac:chgData name="Mia Savrljuga" userId="29d020ba494f34ac" providerId="LiveId" clId="{9A1AEA23-BBEF-4BBF-99C3-C8419F2B9420}" dt="2024-02-24T15:32:29.281" v="954"/>
          <ac:picMkLst>
            <pc:docMk/>
            <pc:sldMk cId="361824188" sldId="292"/>
            <ac:picMk id="7" creationId="{3F13750E-A62B-6CC3-D8B1-CF9D6E5EB903}"/>
          </ac:picMkLst>
        </pc:picChg>
        <pc:picChg chg="add mod modCrop">
          <ac:chgData name="Mia Savrljuga" userId="29d020ba494f34ac" providerId="LiveId" clId="{9A1AEA23-BBEF-4BBF-99C3-C8419F2B9420}" dt="2024-02-24T15:33:16.876" v="960" actId="14100"/>
          <ac:picMkLst>
            <pc:docMk/>
            <pc:sldMk cId="361824188" sldId="292"/>
            <ac:picMk id="9" creationId="{ABE7F09C-CEE4-197B-E5A6-7944771BAC42}"/>
          </ac:picMkLst>
        </pc:picChg>
        <pc:picChg chg="add mod">
          <ac:chgData name="Mia Savrljuga" userId="29d020ba494f34ac" providerId="LiveId" clId="{9A1AEA23-BBEF-4BBF-99C3-C8419F2B9420}" dt="2024-02-24T15:33:51.234" v="963" actId="14100"/>
          <ac:picMkLst>
            <pc:docMk/>
            <pc:sldMk cId="361824188" sldId="292"/>
            <ac:picMk id="11" creationId="{2F592FC5-FA30-FC81-7E34-B408DE404DD9}"/>
          </ac:picMkLst>
        </pc:picChg>
      </pc:sldChg>
      <pc:sldChg chg="del">
        <pc:chgData name="Mia Savrljuga" userId="29d020ba494f34ac" providerId="LiveId" clId="{9A1AEA23-BBEF-4BBF-99C3-C8419F2B9420}" dt="2024-02-24T14:35:01.813" v="77" actId="47"/>
        <pc:sldMkLst>
          <pc:docMk/>
          <pc:sldMk cId="2286869515" sldId="292"/>
        </pc:sldMkLst>
      </pc:sldChg>
      <pc:sldChg chg="del">
        <pc:chgData name="Mia Savrljuga" userId="29d020ba494f34ac" providerId="LiveId" clId="{9A1AEA23-BBEF-4BBF-99C3-C8419F2B9420}" dt="2024-02-24T14:35:00.977" v="74" actId="47"/>
        <pc:sldMkLst>
          <pc:docMk/>
          <pc:sldMk cId="1309475511" sldId="293"/>
        </pc:sldMkLst>
      </pc:sldChg>
      <pc:sldChg chg="addSp delSp modSp add mod">
        <pc:chgData name="Mia Savrljuga" userId="29d020ba494f34ac" providerId="LiveId" clId="{9A1AEA23-BBEF-4BBF-99C3-C8419F2B9420}" dt="2024-02-24T15:16:27.594" v="829" actId="14100"/>
        <pc:sldMkLst>
          <pc:docMk/>
          <pc:sldMk cId="3049030792" sldId="293"/>
        </pc:sldMkLst>
        <pc:picChg chg="add mod">
          <ac:chgData name="Mia Savrljuga" userId="29d020ba494f34ac" providerId="LiveId" clId="{9A1AEA23-BBEF-4BBF-99C3-C8419F2B9420}" dt="2024-02-24T15:16:27.594" v="829" actId="14100"/>
          <ac:picMkLst>
            <pc:docMk/>
            <pc:sldMk cId="3049030792" sldId="293"/>
            <ac:picMk id="3" creationId="{4A996ACF-884F-E629-1115-60B64DAD6784}"/>
          </ac:picMkLst>
        </pc:picChg>
        <pc:picChg chg="del">
          <ac:chgData name="Mia Savrljuga" userId="29d020ba494f34ac" providerId="LiveId" clId="{9A1AEA23-BBEF-4BBF-99C3-C8419F2B9420}" dt="2024-02-24T15:16:00.058" v="826" actId="478"/>
          <ac:picMkLst>
            <pc:docMk/>
            <pc:sldMk cId="3049030792" sldId="293"/>
            <ac:picMk id="6" creationId="{5635FEF3-9875-2C98-2BA7-FCADB4020854}"/>
          </ac:picMkLst>
        </pc:picChg>
      </pc:sldChg>
      <pc:sldChg chg="del">
        <pc:chgData name="Mia Savrljuga" userId="29d020ba494f34ac" providerId="LiveId" clId="{9A1AEA23-BBEF-4BBF-99C3-C8419F2B9420}" dt="2024-02-24T14:35:01.135" v="75" actId="47"/>
        <pc:sldMkLst>
          <pc:docMk/>
          <pc:sldMk cId="784579920" sldId="294"/>
        </pc:sldMkLst>
      </pc:sldChg>
      <pc:sldChg chg="addSp delSp modSp add mod">
        <pc:chgData name="Mia Savrljuga" userId="29d020ba494f34ac" providerId="LiveId" clId="{9A1AEA23-BBEF-4BBF-99C3-C8419F2B9420}" dt="2024-02-24T15:17:08.002" v="835" actId="14100"/>
        <pc:sldMkLst>
          <pc:docMk/>
          <pc:sldMk cId="871420203" sldId="294"/>
        </pc:sldMkLst>
        <pc:picChg chg="del">
          <ac:chgData name="Mia Savrljuga" userId="29d020ba494f34ac" providerId="LiveId" clId="{9A1AEA23-BBEF-4BBF-99C3-C8419F2B9420}" dt="2024-02-24T15:16:33.331" v="831" actId="478"/>
          <ac:picMkLst>
            <pc:docMk/>
            <pc:sldMk cId="871420203" sldId="294"/>
            <ac:picMk id="3" creationId="{4A996ACF-884F-E629-1115-60B64DAD6784}"/>
          </ac:picMkLst>
        </pc:picChg>
        <pc:picChg chg="add mod">
          <ac:chgData name="Mia Savrljuga" userId="29d020ba494f34ac" providerId="LiveId" clId="{9A1AEA23-BBEF-4BBF-99C3-C8419F2B9420}" dt="2024-02-24T15:17:08.002" v="835" actId="14100"/>
          <ac:picMkLst>
            <pc:docMk/>
            <pc:sldMk cId="871420203" sldId="294"/>
            <ac:picMk id="6" creationId="{0B19531A-A11E-516E-B1FA-0DF16573923F}"/>
          </ac:picMkLst>
        </pc:picChg>
      </pc:sldChg>
      <pc:sldChg chg="del">
        <pc:chgData name="Mia Savrljuga" userId="29d020ba494f34ac" providerId="LiveId" clId="{9A1AEA23-BBEF-4BBF-99C3-C8419F2B9420}" dt="2024-02-24T14:35:02.740" v="79" actId="47"/>
        <pc:sldMkLst>
          <pc:docMk/>
          <pc:sldMk cId="1865275911" sldId="295"/>
        </pc:sldMkLst>
      </pc:sldChg>
      <pc:sldChg chg="addSp modSp add mod ord">
        <pc:chgData name="Mia Savrljuga" userId="29d020ba494f34ac" providerId="LiveId" clId="{9A1AEA23-BBEF-4BBF-99C3-C8419F2B9420}" dt="2024-02-24T15:34:52.732" v="971" actId="1076"/>
        <pc:sldMkLst>
          <pc:docMk/>
          <pc:sldMk cId="2051859722" sldId="295"/>
        </pc:sldMkLst>
        <pc:picChg chg="add mod modCrop">
          <ac:chgData name="Mia Savrljuga" userId="29d020ba494f34ac" providerId="LiveId" clId="{9A1AEA23-BBEF-4BBF-99C3-C8419F2B9420}" dt="2024-02-24T15:34:52.732" v="971" actId="1076"/>
          <ac:picMkLst>
            <pc:docMk/>
            <pc:sldMk cId="2051859722" sldId="295"/>
            <ac:picMk id="3" creationId="{095D9CEC-D058-1663-B30B-540FC4F0B9BF}"/>
          </ac:picMkLst>
        </pc:picChg>
      </pc:sldChg>
      <pc:sldChg chg="del">
        <pc:chgData name="Mia Savrljuga" userId="29d020ba494f34ac" providerId="LiveId" clId="{9A1AEA23-BBEF-4BBF-99C3-C8419F2B9420}" dt="2024-02-24T14:35:03.434" v="80" actId="47"/>
        <pc:sldMkLst>
          <pc:docMk/>
          <pc:sldMk cId="2333427604" sldId="296"/>
        </pc:sldMkLst>
      </pc:sldChg>
      <pc:sldChg chg="addSp modSp add mod">
        <pc:chgData name="Mia Savrljuga" userId="29d020ba494f34ac" providerId="LiveId" clId="{9A1AEA23-BBEF-4BBF-99C3-C8419F2B9420}" dt="2024-02-24T15:37:04.001" v="985" actId="208"/>
        <pc:sldMkLst>
          <pc:docMk/>
          <pc:sldMk cId="3151154451" sldId="296"/>
        </pc:sldMkLst>
        <pc:spChg chg="add mod">
          <ac:chgData name="Mia Savrljuga" userId="29d020ba494f34ac" providerId="LiveId" clId="{9A1AEA23-BBEF-4BBF-99C3-C8419F2B9420}" dt="2024-02-24T15:37:04.001" v="985" actId="208"/>
          <ac:spMkLst>
            <pc:docMk/>
            <pc:sldMk cId="3151154451" sldId="296"/>
            <ac:spMk id="3" creationId="{76951582-EE07-D674-49A7-FAE96214CB8E}"/>
          </ac:spMkLst>
        </pc:spChg>
        <pc:picChg chg="add mod modCrop">
          <ac:chgData name="Mia Savrljuga" userId="29d020ba494f34ac" providerId="LiveId" clId="{9A1AEA23-BBEF-4BBF-99C3-C8419F2B9420}" dt="2024-02-24T15:36:51.101" v="982" actId="1076"/>
          <ac:picMkLst>
            <pc:docMk/>
            <pc:sldMk cId="3151154451" sldId="296"/>
            <ac:picMk id="2" creationId="{F1D8E2D2-2278-00F4-4534-DCAE2C3ABFF4}"/>
          </ac:picMkLst>
        </pc:picChg>
      </pc:sldChg>
      <pc:sldChg chg="addSp delSp modSp add mod delAnim modAnim">
        <pc:chgData name="Mia Savrljuga" userId="29d020ba494f34ac" providerId="LiveId" clId="{9A1AEA23-BBEF-4BBF-99C3-C8419F2B9420}" dt="2024-02-24T15:58:41.980" v="1037" actId="478"/>
        <pc:sldMkLst>
          <pc:docMk/>
          <pc:sldMk cId="1615153067" sldId="297"/>
        </pc:sldMkLst>
        <pc:spChg chg="add mod">
          <ac:chgData name="Mia Savrljuga" userId="29d020ba494f34ac" providerId="LiveId" clId="{9A1AEA23-BBEF-4BBF-99C3-C8419F2B9420}" dt="2024-02-24T15:57:52.652" v="1020" actId="1076"/>
          <ac:spMkLst>
            <pc:docMk/>
            <pc:sldMk cId="1615153067" sldId="297"/>
            <ac:spMk id="6" creationId="{7CF71078-AF68-A36C-C089-BD151954C583}"/>
          </ac:spMkLst>
        </pc:spChg>
        <pc:spChg chg="add del mod">
          <ac:chgData name="Mia Savrljuga" userId="29d020ba494f34ac" providerId="LiveId" clId="{9A1AEA23-BBEF-4BBF-99C3-C8419F2B9420}" dt="2024-02-24T15:58:41.980" v="1037" actId="478"/>
          <ac:spMkLst>
            <pc:docMk/>
            <pc:sldMk cId="1615153067" sldId="297"/>
            <ac:spMk id="7" creationId="{EFA06C30-BC43-8DB2-1944-CDA0C392B2BB}"/>
          </ac:spMkLst>
        </pc:spChg>
        <pc:spChg chg="add mod">
          <ac:chgData name="Mia Savrljuga" userId="29d020ba494f34ac" providerId="LiveId" clId="{9A1AEA23-BBEF-4BBF-99C3-C8419F2B9420}" dt="2024-02-24T15:58:38.584" v="1036" actId="1076"/>
          <ac:spMkLst>
            <pc:docMk/>
            <pc:sldMk cId="1615153067" sldId="297"/>
            <ac:spMk id="8" creationId="{94F1122B-2BD2-75AA-AC68-73502C120CCB}"/>
          </ac:spMkLst>
        </pc:spChg>
        <pc:spChg chg="add mod">
          <ac:chgData name="Mia Savrljuga" userId="29d020ba494f34ac" providerId="LiveId" clId="{9A1AEA23-BBEF-4BBF-99C3-C8419F2B9420}" dt="2024-02-24T15:58:30.995" v="1035" actId="1076"/>
          <ac:spMkLst>
            <pc:docMk/>
            <pc:sldMk cId="1615153067" sldId="297"/>
            <ac:spMk id="9" creationId="{6DCB3BFA-5BD9-9034-EBD4-A29E27797088}"/>
          </ac:spMkLst>
        </pc:spChg>
        <pc:spChg chg="add mod">
          <ac:chgData name="Mia Savrljuga" userId="29d020ba494f34ac" providerId="LiveId" clId="{9A1AEA23-BBEF-4BBF-99C3-C8419F2B9420}" dt="2024-02-24T15:58:25.944" v="1034" actId="1076"/>
          <ac:spMkLst>
            <pc:docMk/>
            <pc:sldMk cId="1615153067" sldId="297"/>
            <ac:spMk id="10" creationId="{05CA29FC-671C-5E66-7BF6-90B1031284D9}"/>
          </ac:spMkLst>
        </pc:spChg>
        <pc:spChg chg="add mod">
          <ac:chgData name="Mia Savrljuga" userId="29d020ba494f34ac" providerId="LiveId" clId="{9A1AEA23-BBEF-4BBF-99C3-C8419F2B9420}" dt="2024-02-24T15:58:19.903" v="1033" actId="1076"/>
          <ac:spMkLst>
            <pc:docMk/>
            <pc:sldMk cId="1615153067" sldId="297"/>
            <ac:spMk id="11" creationId="{E8BD6DC4-EBCA-1E84-03CC-8DB8570A0A6C}"/>
          </ac:spMkLst>
        </pc:spChg>
        <pc:spChg chg="add mod">
          <ac:chgData name="Mia Savrljuga" userId="29d020ba494f34ac" providerId="LiveId" clId="{9A1AEA23-BBEF-4BBF-99C3-C8419F2B9420}" dt="2024-02-24T15:58:14.668" v="1032" actId="1076"/>
          <ac:spMkLst>
            <pc:docMk/>
            <pc:sldMk cId="1615153067" sldId="297"/>
            <ac:spMk id="12" creationId="{EC79C2AC-824D-7A0B-4563-D5623CC2704A}"/>
          </ac:spMkLst>
        </pc:spChg>
        <pc:spChg chg="add mod">
          <ac:chgData name="Mia Savrljuga" userId="29d020ba494f34ac" providerId="LiveId" clId="{9A1AEA23-BBEF-4BBF-99C3-C8419F2B9420}" dt="2024-02-24T15:58:09.353" v="1031" actId="1076"/>
          <ac:spMkLst>
            <pc:docMk/>
            <pc:sldMk cId="1615153067" sldId="297"/>
            <ac:spMk id="13" creationId="{0BB8DDE2-896E-5FB5-1372-EB77136A508E}"/>
          </ac:spMkLst>
        </pc:spChg>
        <pc:spChg chg="add mod">
          <ac:chgData name="Mia Savrljuga" userId="29d020ba494f34ac" providerId="LiveId" clId="{9A1AEA23-BBEF-4BBF-99C3-C8419F2B9420}" dt="2024-02-24T15:58:05.153" v="1030" actId="1076"/>
          <ac:spMkLst>
            <pc:docMk/>
            <pc:sldMk cId="1615153067" sldId="297"/>
            <ac:spMk id="14" creationId="{15792D97-2717-0262-0755-A2E894192456}"/>
          </ac:spMkLst>
        </pc:spChg>
        <pc:picChg chg="add mod modCrop">
          <ac:chgData name="Mia Savrljuga" userId="29d020ba494f34ac" providerId="LiveId" clId="{9A1AEA23-BBEF-4BBF-99C3-C8419F2B9420}" dt="2024-02-24T15:57:10.997" v="1015" actId="1076"/>
          <ac:picMkLst>
            <pc:docMk/>
            <pc:sldMk cId="1615153067" sldId="297"/>
            <ac:picMk id="3" creationId="{33012927-08DB-C432-4ACE-B1BE947BA2D1}"/>
          </ac:picMkLst>
        </pc:picChg>
      </pc:sldChg>
      <pc:sldChg chg="addSp modSp add mod modAnim">
        <pc:chgData name="Mia Savrljuga" userId="29d020ba494f34ac" providerId="LiveId" clId="{9A1AEA23-BBEF-4BBF-99C3-C8419F2B9420}" dt="2024-02-24T16:03:50.917" v="1116" actId="1076"/>
        <pc:sldMkLst>
          <pc:docMk/>
          <pc:sldMk cId="2406229518" sldId="298"/>
        </pc:sldMkLst>
        <pc:spChg chg="add mod">
          <ac:chgData name="Mia Savrljuga" userId="29d020ba494f34ac" providerId="LiveId" clId="{9A1AEA23-BBEF-4BBF-99C3-C8419F2B9420}" dt="2024-02-24T16:03:23.403" v="1108" actId="1076"/>
          <ac:spMkLst>
            <pc:docMk/>
            <pc:sldMk cId="2406229518" sldId="298"/>
            <ac:spMk id="6" creationId="{7978D2E0-1400-3ED0-A3D7-59EEFADA2595}"/>
          </ac:spMkLst>
        </pc:spChg>
        <pc:spChg chg="add mod">
          <ac:chgData name="Mia Savrljuga" userId="29d020ba494f34ac" providerId="LiveId" clId="{9A1AEA23-BBEF-4BBF-99C3-C8419F2B9420}" dt="2024-02-24T16:03:30.507" v="1110" actId="1076"/>
          <ac:spMkLst>
            <pc:docMk/>
            <pc:sldMk cId="2406229518" sldId="298"/>
            <ac:spMk id="7" creationId="{8313F174-B1FF-B239-DEF2-673FEB09D74C}"/>
          </ac:spMkLst>
        </pc:spChg>
        <pc:spChg chg="add mod">
          <ac:chgData name="Mia Savrljuga" userId="29d020ba494f34ac" providerId="LiveId" clId="{9A1AEA23-BBEF-4BBF-99C3-C8419F2B9420}" dt="2024-02-24T16:03:36.671" v="1112" actId="1076"/>
          <ac:spMkLst>
            <pc:docMk/>
            <pc:sldMk cId="2406229518" sldId="298"/>
            <ac:spMk id="8" creationId="{2D33CB7D-A189-6033-3009-6CAA07A50AED}"/>
          </ac:spMkLst>
        </pc:spChg>
        <pc:spChg chg="add mod">
          <ac:chgData name="Mia Savrljuga" userId="29d020ba494f34ac" providerId="LiveId" clId="{9A1AEA23-BBEF-4BBF-99C3-C8419F2B9420}" dt="2024-02-24T16:03:42.061" v="1114" actId="1076"/>
          <ac:spMkLst>
            <pc:docMk/>
            <pc:sldMk cId="2406229518" sldId="298"/>
            <ac:spMk id="9" creationId="{65F427FD-6BBD-5B04-0ABA-526EC38BD489}"/>
          </ac:spMkLst>
        </pc:spChg>
        <pc:spChg chg="add mod">
          <ac:chgData name="Mia Savrljuga" userId="29d020ba494f34ac" providerId="LiveId" clId="{9A1AEA23-BBEF-4BBF-99C3-C8419F2B9420}" dt="2024-02-24T16:03:50.917" v="1116" actId="1076"/>
          <ac:spMkLst>
            <pc:docMk/>
            <pc:sldMk cId="2406229518" sldId="298"/>
            <ac:spMk id="10" creationId="{D198168D-564A-3D14-4F60-D37A24332376}"/>
          </ac:spMkLst>
        </pc:spChg>
        <pc:picChg chg="add mod modCrop">
          <ac:chgData name="Mia Savrljuga" userId="29d020ba494f34ac" providerId="LiveId" clId="{9A1AEA23-BBEF-4BBF-99C3-C8419F2B9420}" dt="2024-02-24T16:03:16.027" v="1106" actId="14100"/>
          <ac:picMkLst>
            <pc:docMk/>
            <pc:sldMk cId="2406229518" sldId="298"/>
            <ac:picMk id="3" creationId="{4BB83EE1-8458-4BAD-6442-0ACD717B46D2}"/>
          </ac:picMkLst>
        </pc:picChg>
      </pc:sldChg>
      <pc:sldChg chg="del">
        <pc:chgData name="Mia Savrljuga" userId="29d020ba494f34ac" providerId="LiveId" clId="{9A1AEA23-BBEF-4BBF-99C3-C8419F2B9420}" dt="2024-02-24T14:35:00.528" v="73" actId="47"/>
        <pc:sldMkLst>
          <pc:docMk/>
          <pc:sldMk cId="3514508829" sldId="298"/>
        </pc:sldMkLst>
      </pc:sldChg>
      <pc:sldChg chg="del">
        <pc:chgData name="Mia Savrljuga" userId="29d020ba494f34ac" providerId="LiveId" clId="{9A1AEA23-BBEF-4BBF-99C3-C8419F2B9420}" dt="2024-02-24T14:35:03.892" v="81" actId="47"/>
        <pc:sldMkLst>
          <pc:docMk/>
          <pc:sldMk cId="789865104" sldId="299"/>
        </pc:sldMkLst>
      </pc:sldChg>
      <pc:sldChg chg="addSp modSp add mod modAnim">
        <pc:chgData name="Mia Savrljuga" userId="29d020ba494f34ac" providerId="LiveId" clId="{9A1AEA23-BBEF-4BBF-99C3-C8419F2B9420}" dt="2024-02-24T15:29:50.067" v="928" actId="1076"/>
        <pc:sldMkLst>
          <pc:docMk/>
          <pc:sldMk cId="1323589574" sldId="299"/>
        </pc:sldMkLst>
        <pc:spChg chg="add mod">
          <ac:chgData name="Mia Savrljuga" userId="29d020ba494f34ac" providerId="LiveId" clId="{9A1AEA23-BBEF-4BBF-99C3-C8419F2B9420}" dt="2024-02-24T15:28:46.711" v="911" actId="1076"/>
          <ac:spMkLst>
            <pc:docMk/>
            <pc:sldMk cId="1323589574" sldId="299"/>
            <ac:spMk id="2" creationId="{5A359614-E350-A3D8-ACBA-EDF1801672DB}"/>
          </ac:spMkLst>
        </pc:spChg>
        <pc:spChg chg="add mod">
          <ac:chgData name="Mia Savrljuga" userId="29d020ba494f34ac" providerId="LiveId" clId="{9A1AEA23-BBEF-4BBF-99C3-C8419F2B9420}" dt="2024-02-24T15:28:54.676" v="913" actId="1076"/>
          <ac:spMkLst>
            <pc:docMk/>
            <pc:sldMk cId="1323589574" sldId="299"/>
            <ac:spMk id="6" creationId="{E734AA96-E77D-9484-B6FB-818F5F25B144}"/>
          </ac:spMkLst>
        </pc:spChg>
        <pc:spChg chg="add mod">
          <ac:chgData name="Mia Savrljuga" userId="29d020ba494f34ac" providerId="LiveId" clId="{9A1AEA23-BBEF-4BBF-99C3-C8419F2B9420}" dt="2024-02-24T15:29:00.718" v="915" actId="1076"/>
          <ac:spMkLst>
            <pc:docMk/>
            <pc:sldMk cId="1323589574" sldId="299"/>
            <ac:spMk id="7" creationId="{E03B7D89-8290-3064-E1E9-A806E1DF9146}"/>
          </ac:spMkLst>
        </pc:spChg>
        <pc:spChg chg="add mod">
          <ac:chgData name="Mia Savrljuga" userId="29d020ba494f34ac" providerId="LiveId" clId="{9A1AEA23-BBEF-4BBF-99C3-C8419F2B9420}" dt="2024-02-24T15:29:08.657" v="918" actId="1076"/>
          <ac:spMkLst>
            <pc:docMk/>
            <pc:sldMk cId="1323589574" sldId="299"/>
            <ac:spMk id="8" creationId="{2C1A7109-4184-0A5F-D62C-606944314B98}"/>
          </ac:spMkLst>
        </pc:spChg>
        <pc:spChg chg="add mod">
          <ac:chgData name="Mia Savrljuga" userId="29d020ba494f34ac" providerId="LiveId" clId="{9A1AEA23-BBEF-4BBF-99C3-C8419F2B9420}" dt="2024-02-24T15:29:12.995" v="920" actId="1076"/>
          <ac:spMkLst>
            <pc:docMk/>
            <pc:sldMk cId="1323589574" sldId="299"/>
            <ac:spMk id="9" creationId="{08D2579A-698D-F3CF-46D2-6B02123BC212}"/>
          </ac:spMkLst>
        </pc:spChg>
        <pc:spChg chg="add mod">
          <ac:chgData name="Mia Savrljuga" userId="29d020ba494f34ac" providerId="LiveId" clId="{9A1AEA23-BBEF-4BBF-99C3-C8419F2B9420}" dt="2024-02-24T15:29:25.861" v="922" actId="1076"/>
          <ac:spMkLst>
            <pc:docMk/>
            <pc:sldMk cId="1323589574" sldId="299"/>
            <ac:spMk id="10" creationId="{9D25A356-11E6-E99F-A7FE-3AEE7D844480}"/>
          </ac:spMkLst>
        </pc:spChg>
        <pc:spChg chg="add mod">
          <ac:chgData name="Mia Savrljuga" userId="29d020ba494f34ac" providerId="LiveId" clId="{9A1AEA23-BBEF-4BBF-99C3-C8419F2B9420}" dt="2024-02-24T15:29:37.593" v="924" actId="1076"/>
          <ac:spMkLst>
            <pc:docMk/>
            <pc:sldMk cId="1323589574" sldId="299"/>
            <ac:spMk id="11" creationId="{47181B99-5698-9A4B-8BA7-7DAA9D280018}"/>
          </ac:spMkLst>
        </pc:spChg>
        <pc:spChg chg="add mod">
          <ac:chgData name="Mia Savrljuga" userId="29d020ba494f34ac" providerId="LiveId" clId="{9A1AEA23-BBEF-4BBF-99C3-C8419F2B9420}" dt="2024-02-24T15:29:42.828" v="926" actId="1076"/>
          <ac:spMkLst>
            <pc:docMk/>
            <pc:sldMk cId="1323589574" sldId="299"/>
            <ac:spMk id="12" creationId="{765EC004-6512-9E62-3912-A065F4D41562}"/>
          </ac:spMkLst>
        </pc:spChg>
        <pc:spChg chg="add mod">
          <ac:chgData name="Mia Savrljuga" userId="29d020ba494f34ac" providerId="LiveId" clId="{9A1AEA23-BBEF-4BBF-99C3-C8419F2B9420}" dt="2024-02-24T15:29:50.067" v="928" actId="1076"/>
          <ac:spMkLst>
            <pc:docMk/>
            <pc:sldMk cId="1323589574" sldId="299"/>
            <ac:spMk id="13" creationId="{772EA472-93B5-63A2-3E8B-3E520F3D2DBF}"/>
          </ac:spMkLst>
        </pc:spChg>
        <pc:picChg chg="mod modCrop">
          <ac:chgData name="Mia Savrljuga" userId="29d020ba494f34ac" providerId="LiveId" clId="{9A1AEA23-BBEF-4BBF-99C3-C8419F2B9420}" dt="2024-02-24T15:28:40.776" v="909" actId="1076"/>
          <ac:picMkLst>
            <pc:docMk/>
            <pc:sldMk cId="1323589574" sldId="299"/>
            <ac:picMk id="3" creationId="{917F03D1-E78E-CC63-ACC5-194EEC74F436}"/>
          </ac:picMkLst>
        </pc:picChg>
      </pc:sldChg>
      <pc:sldChg chg="del">
        <pc:chgData name="Mia Savrljuga" userId="29d020ba494f34ac" providerId="LiveId" clId="{9A1AEA23-BBEF-4BBF-99C3-C8419F2B9420}" dt="2024-02-24T14:35:04.440" v="82" actId="47"/>
        <pc:sldMkLst>
          <pc:docMk/>
          <pc:sldMk cId="1220278959" sldId="300"/>
        </pc:sldMkLst>
      </pc:sldChg>
      <pc:sldChg chg="addSp modSp add mod modAnim">
        <pc:chgData name="Mia Savrljuga" userId="29d020ba494f34ac" providerId="LiveId" clId="{9A1AEA23-BBEF-4BBF-99C3-C8419F2B9420}" dt="2024-02-24T15:30:50.144" v="948" actId="1076"/>
        <pc:sldMkLst>
          <pc:docMk/>
          <pc:sldMk cId="2889675672" sldId="300"/>
        </pc:sldMkLst>
        <pc:spChg chg="add mod">
          <ac:chgData name="Mia Savrljuga" userId="29d020ba494f34ac" providerId="LiveId" clId="{9A1AEA23-BBEF-4BBF-99C3-C8419F2B9420}" dt="2024-02-24T15:30:16.276" v="934" actId="1076"/>
          <ac:spMkLst>
            <pc:docMk/>
            <pc:sldMk cId="2889675672" sldId="300"/>
            <ac:spMk id="2" creationId="{8808C7F1-4D84-5640-7701-2727F8152E33}"/>
          </ac:spMkLst>
        </pc:spChg>
        <pc:spChg chg="add mod">
          <ac:chgData name="Mia Savrljuga" userId="29d020ba494f34ac" providerId="LiveId" clId="{9A1AEA23-BBEF-4BBF-99C3-C8419F2B9420}" dt="2024-02-24T15:30:20.712" v="936" actId="1076"/>
          <ac:spMkLst>
            <pc:docMk/>
            <pc:sldMk cId="2889675672" sldId="300"/>
            <ac:spMk id="6" creationId="{0659BBE9-49FD-7A26-BB4A-28E48B51FBBE}"/>
          </ac:spMkLst>
        </pc:spChg>
        <pc:spChg chg="add mod">
          <ac:chgData name="Mia Savrljuga" userId="29d020ba494f34ac" providerId="LiveId" clId="{9A1AEA23-BBEF-4BBF-99C3-C8419F2B9420}" dt="2024-02-24T15:30:26.215" v="938" actId="1076"/>
          <ac:spMkLst>
            <pc:docMk/>
            <pc:sldMk cId="2889675672" sldId="300"/>
            <ac:spMk id="7" creationId="{37F75F29-AC25-CAB1-FD47-BAF563B3EA66}"/>
          </ac:spMkLst>
        </pc:spChg>
        <pc:spChg chg="add mod">
          <ac:chgData name="Mia Savrljuga" userId="29d020ba494f34ac" providerId="LiveId" clId="{9A1AEA23-BBEF-4BBF-99C3-C8419F2B9420}" dt="2024-02-24T15:30:31.689" v="940" actId="1076"/>
          <ac:spMkLst>
            <pc:docMk/>
            <pc:sldMk cId="2889675672" sldId="300"/>
            <ac:spMk id="8" creationId="{01C889AE-D44B-5117-216C-C80C612499C2}"/>
          </ac:spMkLst>
        </pc:spChg>
        <pc:spChg chg="add mod">
          <ac:chgData name="Mia Savrljuga" userId="29d020ba494f34ac" providerId="LiveId" clId="{9A1AEA23-BBEF-4BBF-99C3-C8419F2B9420}" dt="2024-02-24T15:30:36.283" v="942" actId="1076"/>
          <ac:spMkLst>
            <pc:docMk/>
            <pc:sldMk cId="2889675672" sldId="300"/>
            <ac:spMk id="9" creationId="{0E63E36D-90C3-7BE2-D486-AACEDD661B2C}"/>
          </ac:spMkLst>
        </pc:spChg>
        <pc:spChg chg="add mod">
          <ac:chgData name="Mia Savrljuga" userId="29d020ba494f34ac" providerId="LiveId" clId="{9A1AEA23-BBEF-4BBF-99C3-C8419F2B9420}" dt="2024-02-24T15:30:40.681" v="944" actId="1076"/>
          <ac:spMkLst>
            <pc:docMk/>
            <pc:sldMk cId="2889675672" sldId="300"/>
            <ac:spMk id="10" creationId="{5DE2E159-DBA1-CBC5-9BE8-AD23588C42F7}"/>
          </ac:spMkLst>
        </pc:spChg>
        <pc:spChg chg="add mod">
          <ac:chgData name="Mia Savrljuga" userId="29d020ba494f34ac" providerId="LiveId" clId="{9A1AEA23-BBEF-4BBF-99C3-C8419F2B9420}" dt="2024-02-24T15:30:45.226" v="946" actId="1076"/>
          <ac:spMkLst>
            <pc:docMk/>
            <pc:sldMk cId="2889675672" sldId="300"/>
            <ac:spMk id="11" creationId="{33124D84-D780-C28D-C208-0F35FC8DD997}"/>
          </ac:spMkLst>
        </pc:spChg>
        <pc:spChg chg="add mod">
          <ac:chgData name="Mia Savrljuga" userId="29d020ba494f34ac" providerId="LiveId" clId="{9A1AEA23-BBEF-4BBF-99C3-C8419F2B9420}" dt="2024-02-24T15:30:50.144" v="948" actId="1076"/>
          <ac:spMkLst>
            <pc:docMk/>
            <pc:sldMk cId="2889675672" sldId="300"/>
            <ac:spMk id="12" creationId="{E4BAD0C5-1B2D-90DB-7DA4-975824FC915C}"/>
          </ac:spMkLst>
        </pc:spChg>
        <pc:picChg chg="mod modCrop">
          <ac:chgData name="Mia Savrljuga" userId="29d020ba494f34ac" providerId="LiveId" clId="{9A1AEA23-BBEF-4BBF-99C3-C8419F2B9420}" dt="2024-02-24T15:30:08.395" v="932" actId="1076"/>
          <ac:picMkLst>
            <pc:docMk/>
            <pc:sldMk cId="2889675672" sldId="300"/>
            <ac:picMk id="3" creationId="{917F03D1-E78E-CC63-ACC5-194EEC74F436}"/>
          </ac:picMkLst>
        </pc:picChg>
      </pc:sldChg>
      <pc:sldChg chg="del">
        <pc:chgData name="Mia Savrljuga" userId="29d020ba494f34ac" providerId="LiveId" clId="{9A1AEA23-BBEF-4BBF-99C3-C8419F2B9420}" dt="2024-02-24T14:35:05.564" v="84" actId="47"/>
        <pc:sldMkLst>
          <pc:docMk/>
          <pc:sldMk cId="3042036173" sldId="301"/>
        </pc:sldMkLst>
      </pc:sldChg>
      <pc:sldChg chg="addSp modSp add mod modAnim">
        <pc:chgData name="Mia Savrljuga" userId="29d020ba494f34ac" providerId="LiveId" clId="{9A1AEA23-BBEF-4BBF-99C3-C8419F2B9420}" dt="2024-02-24T15:43:34.383" v="1005"/>
        <pc:sldMkLst>
          <pc:docMk/>
          <pc:sldMk cId="3233404726" sldId="301"/>
        </pc:sldMkLst>
        <pc:spChg chg="add mod">
          <ac:chgData name="Mia Savrljuga" userId="29d020ba494f34ac" providerId="LiveId" clId="{9A1AEA23-BBEF-4BBF-99C3-C8419F2B9420}" dt="2024-02-24T15:37:37.788" v="991" actId="14100"/>
          <ac:spMkLst>
            <pc:docMk/>
            <pc:sldMk cId="3233404726" sldId="301"/>
            <ac:spMk id="2" creationId="{58EB30E7-465F-5479-6EFA-FC7D243A4EB5}"/>
          </ac:spMkLst>
        </pc:spChg>
        <pc:picChg chg="mod modCrop">
          <ac:chgData name="Mia Savrljuga" userId="29d020ba494f34ac" providerId="LiveId" clId="{9A1AEA23-BBEF-4BBF-99C3-C8419F2B9420}" dt="2024-02-24T15:37:22.462" v="988" actId="14100"/>
          <ac:picMkLst>
            <pc:docMk/>
            <pc:sldMk cId="3233404726" sldId="301"/>
            <ac:picMk id="3" creationId="{095D9CEC-D058-1663-B30B-540FC4F0B9BF}"/>
          </ac:picMkLst>
        </pc:picChg>
        <pc:picChg chg="add mod modCrop">
          <ac:chgData name="Mia Savrljuga" userId="29d020ba494f34ac" providerId="LiveId" clId="{9A1AEA23-BBEF-4BBF-99C3-C8419F2B9420}" dt="2024-02-24T15:43:26.718" v="1004" actId="732"/>
          <ac:picMkLst>
            <pc:docMk/>
            <pc:sldMk cId="3233404726" sldId="301"/>
            <ac:picMk id="7" creationId="{C89CB998-6CAD-2140-1172-78745A4476BB}"/>
          </ac:picMkLst>
        </pc:picChg>
      </pc:sldChg>
      <pc:sldChg chg="del">
        <pc:chgData name="Mia Savrljuga" userId="29d020ba494f34ac" providerId="LiveId" clId="{9A1AEA23-BBEF-4BBF-99C3-C8419F2B9420}" dt="2024-02-24T14:34:59.685" v="70" actId="47"/>
        <pc:sldMkLst>
          <pc:docMk/>
          <pc:sldMk cId="2142658370" sldId="302"/>
        </pc:sldMkLst>
      </pc:sldChg>
      <pc:sldChg chg="add">
        <pc:chgData name="Mia Savrljuga" userId="29d020ba494f34ac" providerId="LiveId" clId="{9A1AEA23-BBEF-4BBF-99C3-C8419F2B9420}" dt="2024-02-24T15:35:24.811" v="972"/>
        <pc:sldMkLst>
          <pc:docMk/>
          <pc:sldMk cId="2262480032" sldId="302"/>
        </pc:sldMkLst>
      </pc:sldChg>
      <pc:sldChg chg="add">
        <pc:chgData name="Mia Savrljuga" userId="29d020ba494f34ac" providerId="LiveId" clId="{9A1AEA23-BBEF-4BBF-99C3-C8419F2B9420}" dt="2024-02-24T15:35:48.240" v="973"/>
        <pc:sldMkLst>
          <pc:docMk/>
          <pc:sldMk cId="2116747821" sldId="303"/>
        </pc:sldMkLst>
      </pc:sldChg>
      <pc:sldChg chg="del">
        <pc:chgData name="Mia Savrljuga" userId="29d020ba494f34ac" providerId="LiveId" clId="{9A1AEA23-BBEF-4BBF-99C3-C8419F2B9420}" dt="2024-02-24T14:34:59.891" v="71" actId="47"/>
        <pc:sldMkLst>
          <pc:docMk/>
          <pc:sldMk cId="3140452919" sldId="303"/>
        </pc:sldMkLst>
      </pc:sldChg>
      <pc:sldChg chg="add">
        <pc:chgData name="Mia Savrljuga" userId="29d020ba494f34ac" providerId="LiveId" clId="{9A1AEA23-BBEF-4BBF-99C3-C8419F2B9420}" dt="2024-02-24T15:36:00.415" v="974"/>
        <pc:sldMkLst>
          <pc:docMk/>
          <pc:sldMk cId="176980603" sldId="304"/>
        </pc:sldMkLst>
      </pc:sldChg>
      <pc:sldChg chg="del">
        <pc:chgData name="Mia Savrljuga" userId="29d020ba494f34ac" providerId="LiveId" clId="{9A1AEA23-BBEF-4BBF-99C3-C8419F2B9420}" dt="2024-02-24T14:35:00.363" v="72" actId="47"/>
        <pc:sldMkLst>
          <pc:docMk/>
          <pc:sldMk cId="4192699082" sldId="304"/>
        </pc:sldMkLst>
      </pc:sldChg>
      <pc:sldChg chg="del">
        <pc:chgData name="Mia Savrljuga" userId="29d020ba494f34ac" providerId="LiveId" clId="{9A1AEA23-BBEF-4BBF-99C3-C8419F2B9420}" dt="2024-02-24T14:35:06.093" v="85" actId="47"/>
        <pc:sldMkLst>
          <pc:docMk/>
          <pc:sldMk cId="1898918053" sldId="305"/>
        </pc:sldMkLst>
      </pc:sldChg>
      <pc:sldChg chg="addSp modSp add mod modAnim">
        <pc:chgData name="Mia Savrljuga" userId="29d020ba494f34ac" providerId="LiveId" clId="{9A1AEA23-BBEF-4BBF-99C3-C8419F2B9420}" dt="2024-02-24T16:06:05.770" v="1149" actId="1076"/>
        <pc:sldMkLst>
          <pc:docMk/>
          <pc:sldMk cId="3802963544" sldId="305"/>
        </pc:sldMkLst>
        <pc:spChg chg="add mod">
          <ac:chgData name="Mia Savrljuga" userId="29d020ba494f34ac" providerId="LiveId" clId="{9A1AEA23-BBEF-4BBF-99C3-C8419F2B9420}" dt="2024-02-24T16:05:44.693" v="1139" actId="1076"/>
          <ac:spMkLst>
            <pc:docMk/>
            <pc:sldMk cId="3802963544" sldId="305"/>
            <ac:spMk id="6" creationId="{12789721-EA8F-2E77-6C0F-284089267E08}"/>
          </ac:spMkLst>
        </pc:spChg>
        <pc:spChg chg="add mod">
          <ac:chgData name="Mia Savrljuga" userId="29d020ba494f34ac" providerId="LiveId" clId="{9A1AEA23-BBEF-4BBF-99C3-C8419F2B9420}" dt="2024-02-24T16:05:49.308" v="1141" actId="1076"/>
          <ac:spMkLst>
            <pc:docMk/>
            <pc:sldMk cId="3802963544" sldId="305"/>
            <ac:spMk id="7" creationId="{9B3E1F57-30FF-5863-7E4C-2E02A1F2E308}"/>
          </ac:spMkLst>
        </pc:spChg>
        <pc:spChg chg="add mod">
          <ac:chgData name="Mia Savrljuga" userId="29d020ba494f34ac" providerId="LiveId" clId="{9A1AEA23-BBEF-4BBF-99C3-C8419F2B9420}" dt="2024-02-24T16:05:57.511" v="1145" actId="14100"/>
          <ac:spMkLst>
            <pc:docMk/>
            <pc:sldMk cId="3802963544" sldId="305"/>
            <ac:spMk id="8" creationId="{B80E46A5-2A8F-8524-D96D-AF42CE7DAEEB}"/>
          </ac:spMkLst>
        </pc:spChg>
        <pc:spChg chg="add mod">
          <ac:chgData name="Mia Savrljuga" userId="29d020ba494f34ac" providerId="LiveId" clId="{9A1AEA23-BBEF-4BBF-99C3-C8419F2B9420}" dt="2024-02-24T16:06:01.649" v="1147" actId="1076"/>
          <ac:spMkLst>
            <pc:docMk/>
            <pc:sldMk cId="3802963544" sldId="305"/>
            <ac:spMk id="9" creationId="{A7C83A5E-61EE-E7BE-D932-2610EBB2E218}"/>
          </ac:spMkLst>
        </pc:spChg>
        <pc:spChg chg="add mod">
          <ac:chgData name="Mia Savrljuga" userId="29d020ba494f34ac" providerId="LiveId" clId="{9A1AEA23-BBEF-4BBF-99C3-C8419F2B9420}" dt="2024-02-24T16:06:05.770" v="1149" actId="1076"/>
          <ac:spMkLst>
            <pc:docMk/>
            <pc:sldMk cId="3802963544" sldId="305"/>
            <ac:spMk id="10" creationId="{F1D25BD3-2E63-9F64-6086-0662C55A69D0}"/>
          </ac:spMkLst>
        </pc:spChg>
        <pc:picChg chg="add mod modCrop">
          <ac:chgData name="Mia Savrljuga" userId="29d020ba494f34ac" providerId="LiveId" clId="{9A1AEA23-BBEF-4BBF-99C3-C8419F2B9420}" dt="2024-02-24T16:05:32.864" v="1137" actId="14100"/>
          <ac:picMkLst>
            <pc:docMk/>
            <pc:sldMk cId="3802963544" sldId="305"/>
            <ac:picMk id="3" creationId="{4F205E84-5574-6F49-43DB-F40AFA48D63E}"/>
          </ac:picMkLst>
        </pc:picChg>
      </pc:sldChg>
      <pc:sldChg chg="add del">
        <pc:chgData name="Mia Savrljuga" userId="29d020ba494f34ac" providerId="LiveId" clId="{9A1AEA23-BBEF-4BBF-99C3-C8419F2B9420}" dt="2024-02-24T16:43:01.961" v="1183" actId="47"/>
        <pc:sldMkLst>
          <pc:docMk/>
          <pc:sldMk cId="561562860" sldId="306"/>
        </pc:sldMkLst>
      </pc:sldChg>
      <pc:sldChg chg="del">
        <pc:chgData name="Mia Savrljuga" userId="29d020ba494f34ac" providerId="LiveId" clId="{9A1AEA23-BBEF-4BBF-99C3-C8419F2B9420}" dt="2024-02-24T14:35:06.620" v="86" actId="47"/>
        <pc:sldMkLst>
          <pc:docMk/>
          <pc:sldMk cId="3022420861" sldId="306"/>
        </pc:sldMkLst>
      </pc:sldChg>
      <pc:sldChg chg="del">
        <pc:chgData name="Mia Savrljuga" userId="29d020ba494f34ac" providerId="LiveId" clId="{9A1AEA23-BBEF-4BBF-99C3-C8419F2B9420}" dt="2024-02-24T14:35:07.126" v="87" actId="47"/>
        <pc:sldMkLst>
          <pc:docMk/>
          <pc:sldMk cId="1614675028" sldId="307"/>
        </pc:sldMkLst>
      </pc:sldChg>
      <pc:sldChg chg="add del">
        <pc:chgData name="Mia Savrljuga" userId="29d020ba494f34ac" providerId="LiveId" clId="{9A1AEA23-BBEF-4BBF-99C3-C8419F2B9420}" dt="2024-02-24T16:43:02.912" v="1184" actId="47"/>
        <pc:sldMkLst>
          <pc:docMk/>
          <pc:sldMk cId="2243088400" sldId="307"/>
        </pc:sldMkLst>
      </pc:sldChg>
      <pc:sldChg chg="del">
        <pc:chgData name="Mia Savrljuga" userId="29d020ba494f34ac" providerId="LiveId" clId="{9A1AEA23-BBEF-4BBF-99C3-C8419F2B9420}" dt="2024-02-24T14:35:07.694" v="88" actId="47"/>
        <pc:sldMkLst>
          <pc:docMk/>
          <pc:sldMk cId="4165560574" sldId="308"/>
        </pc:sldMkLst>
      </pc:sldChg>
      <pc:sldChg chg="addSp modSp add mod modAnim">
        <pc:chgData name="Mia Savrljuga" userId="29d020ba494f34ac" providerId="LiveId" clId="{9A1AEA23-BBEF-4BBF-99C3-C8419F2B9420}" dt="2024-02-24T16:00:48.289" v="1070" actId="1076"/>
        <pc:sldMkLst>
          <pc:docMk/>
          <pc:sldMk cId="4244014304" sldId="308"/>
        </pc:sldMkLst>
        <pc:spChg chg="add mod">
          <ac:chgData name="Mia Savrljuga" userId="29d020ba494f34ac" providerId="LiveId" clId="{9A1AEA23-BBEF-4BBF-99C3-C8419F2B9420}" dt="2024-02-24T15:59:37.352" v="1048" actId="14100"/>
          <ac:spMkLst>
            <pc:docMk/>
            <pc:sldMk cId="4244014304" sldId="308"/>
            <ac:spMk id="2" creationId="{1BD81C7E-5518-963C-C6BD-F68BB1580DEE}"/>
          </ac:spMkLst>
        </pc:spChg>
        <pc:spChg chg="add mod">
          <ac:chgData name="Mia Savrljuga" userId="29d020ba494f34ac" providerId="LiveId" clId="{9A1AEA23-BBEF-4BBF-99C3-C8419F2B9420}" dt="2024-02-24T15:59:47.948" v="1051" actId="14100"/>
          <ac:spMkLst>
            <pc:docMk/>
            <pc:sldMk cId="4244014304" sldId="308"/>
            <ac:spMk id="6" creationId="{D6E61CBC-E58A-B833-B9B6-199A1A5ED43B}"/>
          </ac:spMkLst>
        </pc:spChg>
        <pc:spChg chg="add mod">
          <ac:chgData name="Mia Savrljuga" userId="29d020ba494f34ac" providerId="LiveId" clId="{9A1AEA23-BBEF-4BBF-99C3-C8419F2B9420}" dt="2024-02-24T15:59:55.256" v="1053" actId="1076"/>
          <ac:spMkLst>
            <pc:docMk/>
            <pc:sldMk cId="4244014304" sldId="308"/>
            <ac:spMk id="7" creationId="{BA99CE29-72A0-6C6E-A62C-A27C727EF1D6}"/>
          </ac:spMkLst>
        </pc:spChg>
        <pc:spChg chg="add mod">
          <ac:chgData name="Mia Savrljuga" userId="29d020ba494f34ac" providerId="LiveId" clId="{9A1AEA23-BBEF-4BBF-99C3-C8419F2B9420}" dt="2024-02-24T16:00:00.901" v="1055" actId="1076"/>
          <ac:spMkLst>
            <pc:docMk/>
            <pc:sldMk cId="4244014304" sldId="308"/>
            <ac:spMk id="8" creationId="{CB088D0B-B547-D937-CB95-4EE03B20873A}"/>
          </ac:spMkLst>
        </pc:spChg>
        <pc:spChg chg="add mod">
          <ac:chgData name="Mia Savrljuga" userId="29d020ba494f34ac" providerId="LiveId" clId="{9A1AEA23-BBEF-4BBF-99C3-C8419F2B9420}" dt="2024-02-24T16:00:10.441" v="1058" actId="14100"/>
          <ac:spMkLst>
            <pc:docMk/>
            <pc:sldMk cId="4244014304" sldId="308"/>
            <ac:spMk id="9" creationId="{16A6A306-45FB-9470-ACFB-F407A50E498D}"/>
          </ac:spMkLst>
        </pc:spChg>
        <pc:spChg chg="add mod">
          <ac:chgData name="Mia Savrljuga" userId="29d020ba494f34ac" providerId="LiveId" clId="{9A1AEA23-BBEF-4BBF-99C3-C8419F2B9420}" dt="2024-02-24T16:00:29.023" v="1063" actId="14100"/>
          <ac:spMkLst>
            <pc:docMk/>
            <pc:sldMk cId="4244014304" sldId="308"/>
            <ac:spMk id="10" creationId="{80BD05C7-B2AA-1A1A-3F1D-59A5EB4CEE49}"/>
          </ac:spMkLst>
        </pc:spChg>
        <pc:spChg chg="add mod">
          <ac:chgData name="Mia Savrljuga" userId="29d020ba494f34ac" providerId="LiveId" clId="{9A1AEA23-BBEF-4BBF-99C3-C8419F2B9420}" dt="2024-02-24T16:00:38.524" v="1066" actId="14100"/>
          <ac:spMkLst>
            <pc:docMk/>
            <pc:sldMk cId="4244014304" sldId="308"/>
            <ac:spMk id="11" creationId="{346BF723-FD2D-AD27-EB3D-310B7453B6E8}"/>
          </ac:spMkLst>
        </pc:spChg>
        <pc:spChg chg="add mod">
          <ac:chgData name="Mia Savrljuga" userId="29d020ba494f34ac" providerId="LiveId" clId="{9A1AEA23-BBEF-4BBF-99C3-C8419F2B9420}" dt="2024-02-24T16:00:43.482" v="1068" actId="1076"/>
          <ac:spMkLst>
            <pc:docMk/>
            <pc:sldMk cId="4244014304" sldId="308"/>
            <ac:spMk id="12" creationId="{84B15B0D-299B-1EF0-FFDE-F7E812F12415}"/>
          </ac:spMkLst>
        </pc:spChg>
        <pc:spChg chg="add mod">
          <ac:chgData name="Mia Savrljuga" userId="29d020ba494f34ac" providerId="LiveId" clId="{9A1AEA23-BBEF-4BBF-99C3-C8419F2B9420}" dt="2024-02-24T16:00:48.289" v="1070" actId="1076"/>
          <ac:spMkLst>
            <pc:docMk/>
            <pc:sldMk cId="4244014304" sldId="308"/>
            <ac:spMk id="13" creationId="{0D7B1CC1-3E5A-1B36-21B1-6C1438D6A97D}"/>
          </ac:spMkLst>
        </pc:spChg>
        <pc:picChg chg="mod modCrop">
          <ac:chgData name="Mia Savrljuga" userId="29d020ba494f34ac" providerId="LiveId" clId="{9A1AEA23-BBEF-4BBF-99C3-C8419F2B9420}" dt="2024-02-24T15:59:21.305" v="1045" actId="14100"/>
          <ac:picMkLst>
            <pc:docMk/>
            <pc:sldMk cId="4244014304" sldId="308"/>
            <ac:picMk id="3" creationId="{33012927-08DB-C432-4ACE-B1BE947BA2D1}"/>
          </ac:picMkLst>
        </pc:picChg>
      </pc:sldChg>
      <pc:sldChg chg="del">
        <pc:chgData name="Mia Savrljuga" userId="29d020ba494f34ac" providerId="LiveId" clId="{9A1AEA23-BBEF-4BBF-99C3-C8419F2B9420}" dt="2024-02-24T14:35:08.183" v="89" actId="47"/>
        <pc:sldMkLst>
          <pc:docMk/>
          <pc:sldMk cId="189620095" sldId="309"/>
        </pc:sldMkLst>
      </pc:sldChg>
      <pc:sldChg chg="addSp modSp add mod modAnim">
        <pc:chgData name="Mia Savrljuga" userId="29d020ba494f34ac" providerId="LiveId" clId="{9A1AEA23-BBEF-4BBF-99C3-C8419F2B9420}" dt="2024-02-24T16:02:19.264" v="1100" actId="14100"/>
        <pc:sldMkLst>
          <pc:docMk/>
          <pc:sldMk cId="3201366152" sldId="309"/>
        </pc:sldMkLst>
        <pc:spChg chg="add mod">
          <ac:chgData name="Mia Savrljuga" userId="29d020ba494f34ac" providerId="LiveId" clId="{9A1AEA23-BBEF-4BBF-99C3-C8419F2B9420}" dt="2024-02-24T16:01:19.601" v="1077" actId="14100"/>
          <ac:spMkLst>
            <pc:docMk/>
            <pc:sldMk cId="3201366152" sldId="309"/>
            <ac:spMk id="2" creationId="{32F19056-C0A7-F846-E07F-1E77235FEA39}"/>
          </ac:spMkLst>
        </pc:spChg>
        <pc:spChg chg="add mod">
          <ac:chgData name="Mia Savrljuga" userId="29d020ba494f34ac" providerId="LiveId" clId="{9A1AEA23-BBEF-4BBF-99C3-C8419F2B9420}" dt="2024-02-24T16:01:24.725" v="1079" actId="1076"/>
          <ac:spMkLst>
            <pc:docMk/>
            <pc:sldMk cId="3201366152" sldId="309"/>
            <ac:spMk id="6" creationId="{0BE9494F-FDC4-CAF1-DDB0-4AEFA8FF86CD}"/>
          </ac:spMkLst>
        </pc:spChg>
        <pc:spChg chg="add mod">
          <ac:chgData name="Mia Savrljuga" userId="29d020ba494f34ac" providerId="LiveId" clId="{9A1AEA23-BBEF-4BBF-99C3-C8419F2B9420}" dt="2024-02-24T16:01:31.807" v="1081" actId="1076"/>
          <ac:spMkLst>
            <pc:docMk/>
            <pc:sldMk cId="3201366152" sldId="309"/>
            <ac:spMk id="7" creationId="{A1659148-890E-0BCB-A5AF-7B0CCDEF96D4}"/>
          </ac:spMkLst>
        </pc:spChg>
        <pc:spChg chg="add mod">
          <ac:chgData name="Mia Savrljuga" userId="29d020ba494f34ac" providerId="LiveId" clId="{9A1AEA23-BBEF-4BBF-99C3-C8419F2B9420}" dt="2024-02-24T16:01:36.535" v="1083" actId="1076"/>
          <ac:spMkLst>
            <pc:docMk/>
            <pc:sldMk cId="3201366152" sldId="309"/>
            <ac:spMk id="8" creationId="{3DA69FD3-C6C5-CD2A-A1B4-47F2C9FECCE8}"/>
          </ac:spMkLst>
        </pc:spChg>
        <pc:spChg chg="add mod">
          <ac:chgData name="Mia Savrljuga" userId="29d020ba494f34ac" providerId="LiveId" clId="{9A1AEA23-BBEF-4BBF-99C3-C8419F2B9420}" dt="2024-02-24T16:01:41.364" v="1085" actId="1076"/>
          <ac:spMkLst>
            <pc:docMk/>
            <pc:sldMk cId="3201366152" sldId="309"/>
            <ac:spMk id="9" creationId="{5544A355-305F-F39C-F152-C949FF2FC5EC}"/>
          </ac:spMkLst>
        </pc:spChg>
        <pc:spChg chg="add mod">
          <ac:chgData name="Mia Savrljuga" userId="29d020ba494f34ac" providerId="LiveId" clId="{9A1AEA23-BBEF-4BBF-99C3-C8419F2B9420}" dt="2024-02-24T16:01:46.638" v="1087" actId="1076"/>
          <ac:spMkLst>
            <pc:docMk/>
            <pc:sldMk cId="3201366152" sldId="309"/>
            <ac:spMk id="10" creationId="{8AC0E935-A1C1-28F9-E687-E8F3EDF064DE}"/>
          </ac:spMkLst>
        </pc:spChg>
        <pc:spChg chg="add mod">
          <ac:chgData name="Mia Savrljuga" userId="29d020ba494f34ac" providerId="LiveId" clId="{9A1AEA23-BBEF-4BBF-99C3-C8419F2B9420}" dt="2024-02-24T16:01:51.922" v="1089" actId="1076"/>
          <ac:spMkLst>
            <pc:docMk/>
            <pc:sldMk cId="3201366152" sldId="309"/>
            <ac:spMk id="11" creationId="{AD6C2027-97AF-5B56-011A-A79417AF2517}"/>
          </ac:spMkLst>
        </pc:spChg>
        <pc:spChg chg="add mod">
          <ac:chgData name="Mia Savrljuga" userId="29d020ba494f34ac" providerId="LiveId" clId="{9A1AEA23-BBEF-4BBF-99C3-C8419F2B9420}" dt="2024-02-24T16:01:56.431" v="1091" actId="1076"/>
          <ac:spMkLst>
            <pc:docMk/>
            <pc:sldMk cId="3201366152" sldId="309"/>
            <ac:spMk id="12" creationId="{7C3D7503-A304-6BEA-2F02-A54F75ED5140}"/>
          </ac:spMkLst>
        </pc:spChg>
        <pc:spChg chg="add mod">
          <ac:chgData name="Mia Savrljuga" userId="29d020ba494f34ac" providerId="LiveId" clId="{9A1AEA23-BBEF-4BBF-99C3-C8419F2B9420}" dt="2024-02-24T16:02:00.895" v="1093" actId="1076"/>
          <ac:spMkLst>
            <pc:docMk/>
            <pc:sldMk cId="3201366152" sldId="309"/>
            <ac:spMk id="13" creationId="{EDBEB8A1-81C0-EABD-CF27-FDFAC11A9514}"/>
          </ac:spMkLst>
        </pc:spChg>
        <pc:spChg chg="add mod">
          <ac:chgData name="Mia Savrljuga" userId="29d020ba494f34ac" providerId="LiveId" clId="{9A1AEA23-BBEF-4BBF-99C3-C8419F2B9420}" dt="2024-02-24T16:02:05.377" v="1095" actId="1076"/>
          <ac:spMkLst>
            <pc:docMk/>
            <pc:sldMk cId="3201366152" sldId="309"/>
            <ac:spMk id="14" creationId="{69F18677-350D-7851-9905-2CF2D2824B65}"/>
          </ac:spMkLst>
        </pc:spChg>
        <pc:spChg chg="add mod">
          <ac:chgData name="Mia Savrljuga" userId="29d020ba494f34ac" providerId="LiveId" clId="{9A1AEA23-BBEF-4BBF-99C3-C8419F2B9420}" dt="2024-02-24T16:02:09.526" v="1097" actId="1076"/>
          <ac:spMkLst>
            <pc:docMk/>
            <pc:sldMk cId="3201366152" sldId="309"/>
            <ac:spMk id="15" creationId="{BAABDC92-AD84-F8F9-E12A-CE64EFC72FF7}"/>
          </ac:spMkLst>
        </pc:spChg>
        <pc:spChg chg="add mod">
          <ac:chgData name="Mia Savrljuga" userId="29d020ba494f34ac" providerId="LiveId" clId="{9A1AEA23-BBEF-4BBF-99C3-C8419F2B9420}" dt="2024-02-24T16:02:19.264" v="1100" actId="14100"/>
          <ac:spMkLst>
            <pc:docMk/>
            <pc:sldMk cId="3201366152" sldId="309"/>
            <ac:spMk id="16" creationId="{0071AF93-1325-5BCB-8E2A-57A524F718B9}"/>
          </ac:spMkLst>
        </pc:spChg>
        <pc:picChg chg="mod modCrop">
          <ac:chgData name="Mia Savrljuga" userId="29d020ba494f34ac" providerId="LiveId" clId="{9A1AEA23-BBEF-4BBF-99C3-C8419F2B9420}" dt="2024-02-24T16:01:09.288" v="1074" actId="1076"/>
          <ac:picMkLst>
            <pc:docMk/>
            <pc:sldMk cId="3201366152" sldId="309"/>
            <ac:picMk id="3" creationId="{33012927-08DB-C432-4ACE-B1BE947BA2D1}"/>
          </ac:picMkLst>
        </pc:picChg>
      </pc:sldChg>
      <pc:sldChg chg="add del">
        <pc:chgData name="Mia Savrljuga" userId="29d020ba494f34ac" providerId="LiveId" clId="{9A1AEA23-BBEF-4BBF-99C3-C8419F2B9420}" dt="2024-02-24T15:57:29.915" v="1017"/>
        <pc:sldMkLst>
          <pc:docMk/>
          <pc:sldMk cId="3200671700" sldId="310"/>
        </pc:sldMkLst>
      </pc:sldChg>
      <pc:sldChg chg="del">
        <pc:chgData name="Mia Savrljuga" userId="29d020ba494f34ac" providerId="LiveId" clId="{9A1AEA23-BBEF-4BBF-99C3-C8419F2B9420}" dt="2024-02-24T14:35:08.705" v="90" actId="47"/>
        <pc:sldMkLst>
          <pc:docMk/>
          <pc:sldMk cId="3774414841" sldId="310"/>
        </pc:sldMkLst>
      </pc:sldChg>
      <pc:sldChg chg="addSp modSp add mod modAnim">
        <pc:chgData name="Mia Savrljuga" userId="29d020ba494f34ac" providerId="LiveId" clId="{9A1AEA23-BBEF-4BBF-99C3-C8419F2B9420}" dt="2024-02-24T16:04:38.948" v="1131" actId="1076"/>
        <pc:sldMkLst>
          <pc:docMk/>
          <pc:sldMk cId="3858083098" sldId="310"/>
        </pc:sldMkLst>
        <pc:spChg chg="add mod">
          <ac:chgData name="Mia Savrljuga" userId="29d020ba494f34ac" providerId="LiveId" clId="{9A1AEA23-BBEF-4BBF-99C3-C8419F2B9420}" dt="2024-02-24T16:04:14.268" v="1121" actId="1076"/>
          <ac:spMkLst>
            <pc:docMk/>
            <pc:sldMk cId="3858083098" sldId="310"/>
            <ac:spMk id="2" creationId="{9762B050-8A15-273A-736C-A67062803E21}"/>
          </ac:spMkLst>
        </pc:spChg>
        <pc:spChg chg="add mod">
          <ac:chgData name="Mia Savrljuga" userId="29d020ba494f34ac" providerId="LiveId" clId="{9A1AEA23-BBEF-4BBF-99C3-C8419F2B9420}" dt="2024-02-24T16:04:18.937" v="1123" actId="1076"/>
          <ac:spMkLst>
            <pc:docMk/>
            <pc:sldMk cId="3858083098" sldId="310"/>
            <ac:spMk id="6" creationId="{F45035E8-C331-B829-2EF5-61C89621252A}"/>
          </ac:spMkLst>
        </pc:spChg>
        <pc:spChg chg="add mod">
          <ac:chgData name="Mia Savrljuga" userId="29d020ba494f34ac" providerId="LiveId" clId="{9A1AEA23-BBEF-4BBF-99C3-C8419F2B9420}" dt="2024-02-24T16:04:24.372" v="1125" actId="1076"/>
          <ac:spMkLst>
            <pc:docMk/>
            <pc:sldMk cId="3858083098" sldId="310"/>
            <ac:spMk id="7" creationId="{F9032F34-F1CD-5A30-6EED-1282B531E036}"/>
          </ac:spMkLst>
        </pc:spChg>
        <pc:spChg chg="add mod">
          <ac:chgData name="Mia Savrljuga" userId="29d020ba494f34ac" providerId="LiveId" clId="{9A1AEA23-BBEF-4BBF-99C3-C8419F2B9420}" dt="2024-02-24T16:04:29.731" v="1127" actId="1076"/>
          <ac:spMkLst>
            <pc:docMk/>
            <pc:sldMk cId="3858083098" sldId="310"/>
            <ac:spMk id="8" creationId="{9D717F1A-5E6D-5116-5E2A-12D5696B7522}"/>
          </ac:spMkLst>
        </pc:spChg>
        <pc:spChg chg="add mod">
          <ac:chgData name="Mia Savrljuga" userId="29d020ba494f34ac" providerId="LiveId" clId="{9A1AEA23-BBEF-4BBF-99C3-C8419F2B9420}" dt="2024-02-24T16:04:34.282" v="1129" actId="1076"/>
          <ac:spMkLst>
            <pc:docMk/>
            <pc:sldMk cId="3858083098" sldId="310"/>
            <ac:spMk id="9" creationId="{D89E3DD2-3D17-CE03-0C95-42C01B1B2135}"/>
          </ac:spMkLst>
        </pc:spChg>
        <pc:spChg chg="add mod">
          <ac:chgData name="Mia Savrljuga" userId="29d020ba494f34ac" providerId="LiveId" clId="{9A1AEA23-BBEF-4BBF-99C3-C8419F2B9420}" dt="2024-02-24T16:04:38.948" v="1131" actId="1076"/>
          <ac:spMkLst>
            <pc:docMk/>
            <pc:sldMk cId="3858083098" sldId="310"/>
            <ac:spMk id="10" creationId="{E354BD6F-4F19-4E57-9CE4-43DBB7247FE9}"/>
          </ac:spMkLst>
        </pc:spChg>
        <pc:picChg chg="mod modCrop">
          <ac:chgData name="Mia Savrljuga" userId="29d020ba494f34ac" providerId="LiveId" clId="{9A1AEA23-BBEF-4BBF-99C3-C8419F2B9420}" dt="2024-02-24T16:04:07.872" v="1119" actId="14100"/>
          <ac:picMkLst>
            <pc:docMk/>
            <pc:sldMk cId="3858083098" sldId="310"/>
            <ac:picMk id="3" creationId="{4BB83EE1-8458-4BAD-6442-0ACD717B46D2}"/>
          </ac:picMkLst>
        </pc:picChg>
      </pc:sldChg>
      <pc:sldChg chg="del">
        <pc:chgData name="Mia Savrljuga" userId="29d020ba494f34ac" providerId="LiveId" clId="{9A1AEA23-BBEF-4BBF-99C3-C8419F2B9420}" dt="2024-02-24T14:34:58.991" v="68" actId="47"/>
        <pc:sldMkLst>
          <pc:docMk/>
          <pc:sldMk cId="965084130" sldId="311"/>
        </pc:sldMkLst>
      </pc:sldChg>
      <pc:sldChg chg="addSp modSp add mod modAnim">
        <pc:chgData name="Mia Savrljuga" userId="29d020ba494f34ac" providerId="LiveId" clId="{9A1AEA23-BBEF-4BBF-99C3-C8419F2B9420}" dt="2024-02-24T16:08:13.214" v="1181" actId="1076"/>
        <pc:sldMkLst>
          <pc:docMk/>
          <pc:sldMk cId="4233654518" sldId="311"/>
        </pc:sldMkLst>
        <pc:spChg chg="add mod">
          <ac:chgData name="Mia Savrljuga" userId="29d020ba494f34ac" providerId="LiveId" clId="{9A1AEA23-BBEF-4BBF-99C3-C8419F2B9420}" dt="2024-02-24T16:07:07.112" v="1161" actId="14100"/>
          <ac:spMkLst>
            <pc:docMk/>
            <pc:sldMk cId="4233654518" sldId="311"/>
            <ac:spMk id="2" creationId="{3128B950-2301-A646-FF9A-69B34B39B147}"/>
          </ac:spMkLst>
        </pc:spChg>
        <pc:spChg chg="mod">
          <ac:chgData name="Mia Savrljuga" userId="29d020ba494f34ac" providerId="LiveId" clId="{9A1AEA23-BBEF-4BBF-99C3-C8419F2B9420}" dt="2024-02-24T16:06:26.276" v="1152" actId="1076"/>
          <ac:spMkLst>
            <pc:docMk/>
            <pc:sldMk cId="4233654518" sldId="311"/>
            <ac:spMk id="5" creationId="{ECDEF329-D783-3A4A-B56D-0AA362B4858A}"/>
          </ac:spMkLst>
        </pc:spChg>
        <pc:spChg chg="add mod">
          <ac:chgData name="Mia Savrljuga" userId="29d020ba494f34ac" providerId="LiveId" clId="{9A1AEA23-BBEF-4BBF-99C3-C8419F2B9420}" dt="2024-02-24T16:07:16.049" v="1163" actId="1076"/>
          <ac:spMkLst>
            <pc:docMk/>
            <pc:sldMk cId="4233654518" sldId="311"/>
            <ac:spMk id="6" creationId="{0A7F5DF6-A676-E253-32CF-CCAFC212F271}"/>
          </ac:spMkLst>
        </pc:spChg>
        <pc:spChg chg="add mod">
          <ac:chgData name="Mia Savrljuga" userId="29d020ba494f34ac" providerId="LiveId" clId="{9A1AEA23-BBEF-4BBF-99C3-C8419F2B9420}" dt="2024-02-24T16:07:24.993" v="1165" actId="1076"/>
          <ac:spMkLst>
            <pc:docMk/>
            <pc:sldMk cId="4233654518" sldId="311"/>
            <ac:spMk id="7" creationId="{BAE24197-91EA-8789-9A83-9D3585A0D76F}"/>
          </ac:spMkLst>
        </pc:spChg>
        <pc:spChg chg="add mod">
          <ac:chgData name="Mia Savrljuga" userId="29d020ba494f34ac" providerId="LiveId" clId="{9A1AEA23-BBEF-4BBF-99C3-C8419F2B9420}" dt="2024-02-24T16:07:31.065" v="1167" actId="1076"/>
          <ac:spMkLst>
            <pc:docMk/>
            <pc:sldMk cId="4233654518" sldId="311"/>
            <ac:spMk id="8" creationId="{86DEC713-3491-16F4-DFD4-6F302FAF890B}"/>
          </ac:spMkLst>
        </pc:spChg>
        <pc:spChg chg="add mod">
          <ac:chgData name="Mia Savrljuga" userId="29d020ba494f34ac" providerId="LiveId" clId="{9A1AEA23-BBEF-4BBF-99C3-C8419F2B9420}" dt="2024-02-24T16:07:39.477" v="1170" actId="1076"/>
          <ac:spMkLst>
            <pc:docMk/>
            <pc:sldMk cId="4233654518" sldId="311"/>
            <ac:spMk id="9" creationId="{8A7E0090-EA04-0FB5-F22E-A8DE5984A42C}"/>
          </ac:spMkLst>
        </pc:spChg>
        <pc:spChg chg="add mod">
          <ac:chgData name="Mia Savrljuga" userId="29d020ba494f34ac" providerId="LiveId" clId="{9A1AEA23-BBEF-4BBF-99C3-C8419F2B9420}" dt="2024-02-24T16:07:45.011" v="1172" actId="1076"/>
          <ac:spMkLst>
            <pc:docMk/>
            <pc:sldMk cId="4233654518" sldId="311"/>
            <ac:spMk id="10" creationId="{C6514853-E9AB-D905-522C-4A2294B42421}"/>
          </ac:spMkLst>
        </pc:spChg>
        <pc:spChg chg="add mod">
          <ac:chgData name="Mia Savrljuga" userId="29d020ba494f34ac" providerId="LiveId" clId="{9A1AEA23-BBEF-4BBF-99C3-C8419F2B9420}" dt="2024-02-24T16:07:53.202" v="1174" actId="1076"/>
          <ac:spMkLst>
            <pc:docMk/>
            <pc:sldMk cId="4233654518" sldId="311"/>
            <ac:spMk id="11" creationId="{35E9047D-A40B-3F7C-5E97-6F4E3F54AECD}"/>
          </ac:spMkLst>
        </pc:spChg>
        <pc:spChg chg="add mod">
          <ac:chgData name="Mia Savrljuga" userId="29d020ba494f34ac" providerId="LiveId" clId="{9A1AEA23-BBEF-4BBF-99C3-C8419F2B9420}" dt="2024-02-24T16:08:02.879" v="1177" actId="1076"/>
          <ac:spMkLst>
            <pc:docMk/>
            <pc:sldMk cId="4233654518" sldId="311"/>
            <ac:spMk id="12" creationId="{28E5DF66-83A9-ABF0-42AC-1B6CE9770C4D}"/>
          </ac:spMkLst>
        </pc:spChg>
        <pc:spChg chg="add mod">
          <ac:chgData name="Mia Savrljuga" userId="29d020ba494f34ac" providerId="LiveId" clId="{9A1AEA23-BBEF-4BBF-99C3-C8419F2B9420}" dt="2024-02-24T16:08:07.175" v="1179" actId="1076"/>
          <ac:spMkLst>
            <pc:docMk/>
            <pc:sldMk cId="4233654518" sldId="311"/>
            <ac:spMk id="13" creationId="{4E3F3F65-7F66-13BF-6255-439EA033A49D}"/>
          </ac:spMkLst>
        </pc:spChg>
        <pc:spChg chg="add mod">
          <ac:chgData name="Mia Savrljuga" userId="29d020ba494f34ac" providerId="LiveId" clId="{9A1AEA23-BBEF-4BBF-99C3-C8419F2B9420}" dt="2024-02-24T16:08:13.214" v="1181" actId="1076"/>
          <ac:spMkLst>
            <pc:docMk/>
            <pc:sldMk cId="4233654518" sldId="311"/>
            <ac:spMk id="14" creationId="{7F3FCF6F-6BE4-0AF1-C9E2-551FEFE50B8D}"/>
          </ac:spMkLst>
        </pc:spChg>
        <pc:picChg chg="mod modCrop">
          <ac:chgData name="Mia Savrljuga" userId="29d020ba494f34ac" providerId="LiveId" clId="{9A1AEA23-BBEF-4BBF-99C3-C8419F2B9420}" dt="2024-02-24T16:06:38.928" v="1156" actId="14100"/>
          <ac:picMkLst>
            <pc:docMk/>
            <pc:sldMk cId="4233654518" sldId="311"/>
            <ac:picMk id="3" creationId="{4F205E84-5574-6F49-43DB-F40AFA48D63E}"/>
          </ac:picMkLst>
        </pc:picChg>
      </pc:sldChg>
      <pc:sldChg chg="delSp add del mod">
        <pc:chgData name="Mia Savrljuga" userId="29d020ba494f34ac" providerId="LiveId" clId="{9A1AEA23-BBEF-4BBF-99C3-C8419F2B9420}" dt="2024-02-24T16:43:01.169" v="1182" actId="47"/>
        <pc:sldMkLst>
          <pc:docMk/>
          <pc:sldMk cId="320079805" sldId="312"/>
        </pc:sldMkLst>
        <pc:picChg chg="del">
          <ac:chgData name="Mia Savrljuga" userId="29d020ba494f34ac" providerId="LiveId" clId="{9A1AEA23-BBEF-4BBF-99C3-C8419F2B9420}" dt="2024-02-24T16:06:49.054" v="1157" actId="478"/>
          <ac:picMkLst>
            <pc:docMk/>
            <pc:sldMk cId="320079805" sldId="312"/>
            <ac:picMk id="3" creationId="{4F205E84-5574-6F49-43DB-F40AFA48D63E}"/>
          </ac:picMkLst>
        </pc:picChg>
      </pc:sldChg>
      <pc:sldChg chg="del">
        <pc:chgData name="Mia Savrljuga" userId="29d020ba494f34ac" providerId="LiveId" clId="{9A1AEA23-BBEF-4BBF-99C3-C8419F2B9420}" dt="2024-02-24T14:35:01.641" v="76" actId="47"/>
        <pc:sldMkLst>
          <pc:docMk/>
          <pc:sldMk cId="691809937" sldId="312"/>
        </pc:sldMkLst>
      </pc:sldChg>
      <pc:sldChg chg="del">
        <pc:chgData name="Mia Savrljuga" userId="29d020ba494f34ac" providerId="LiveId" clId="{9A1AEA23-BBEF-4BBF-99C3-C8419F2B9420}" dt="2024-02-24T14:35:02.373" v="78" actId="47"/>
        <pc:sldMkLst>
          <pc:docMk/>
          <pc:sldMk cId="803590094" sldId="313"/>
        </pc:sldMkLst>
      </pc:sldChg>
      <pc:sldChg chg="del">
        <pc:chgData name="Mia Savrljuga" userId="29d020ba494f34ac" providerId="LiveId" clId="{9A1AEA23-BBEF-4BBF-99C3-C8419F2B9420}" dt="2024-02-24T14:35:04.998" v="83" actId="47"/>
        <pc:sldMkLst>
          <pc:docMk/>
          <pc:sldMk cId="1070156781" sldId="314"/>
        </pc:sldMkLst>
      </pc:sldChg>
    </pc:docChg>
  </pc:docChgLst>
  <pc:docChgLst>
    <pc:chgData name="Mia Savrljuga" userId="29d020ba494f34ac" providerId="LiveId" clId="{778292CB-1A70-4270-8700-9E304DF12129}"/>
    <pc:docChg chg="undo redo custSel addSld delSld modSld sldOrd">
      <pc:chgData name="Mia Savrljuga" userId="29d020ba494f34ac" providerId="LiveId" clId="{778292CB-1A70-4270-8700-9E304DF12129}" dt="2024-02-24T19:24:11.260" v="1181" actId="1076"/>
      <pc:docMkLst>
        <pc:docMk/>
      </pc:docMkLst>
      <pc:sldChg chg="addSp delSp modSp mod">
        <pc:chgData name="Mia Savrljuga" userId="29d020ba494f34ac" providerId="LiveId" clId="{778292CB-1A70-4270-8700-9E304DF12129}" dt="2024-02-24T17:28:09.692" v="67" actId="1076"/>
        <pc:sldMkLst>
          <pc:docMk/>
          <pc:sldMk cId="0" sldId="256"/>
        </pc:sldMkLst>
        <pc:spChg chg="mod">
          <ac:chgData name="Mia Savrljuga" userId="29d020ba494f34ac" providerId="LiveId" clId="{778292CB-1A70-4270-8700-9E304DF12129}" dt="2024-02-24T17:01:23.506" v="29" actId="20577"/>
          <ac:spMkLst>
            <pc:docMk/>
            <pc:sldMk cId="0" sldId="256"/>
            <ac:spMk id="2" creationId="{00000000-0000-0000-0000-000000000000}"/>
          </ac:spMkLst>
        </pc:spChg>
        <pc:picChg chg="add mod">
          <ac:chgData name="Mia Savrljuga" userId="29d020ba494f34ac" providerId="LiveId" clId="{778292CB-1A70-4270-8700-9E304DF12129}" dt="2024-02-24T17:28:09.692" v="67" actId="1076"/>
          <ac:picMkLst>
            <pc:docMk/>
            <pc:sldMk cId="0" sldId="256"/>
            <ac:picMk id="5" creationId="{BE6C4D63-6A81-CB69-DD43-D77F9F98D73A}"/>
          </ac:picMkLst>
        </pc:picChg>
        <pc:picChg chg="del">
          <ac:chgData name="Mia Savrljuga" userId="29d020ba494f34ac" providerId="LiveId" clId="{778292CB-1A70-4270-8700-9E304DF12129}" dt="2024-02-24T17:01:30.084" v="30" actId="478"/>
          <ac:picMkLst>
            <pc:docMk/>
            <pc:sldMk cId="0" sldId="256"/>
            <ac:picMk id="7" creationId="{28CE29C1-7366-27D8-B4DD-5420D96C7A46}"/>
          </ac:picMkLst>
        </pc:picChg>
      </pc:sldChg>
      <pc:sldChg chg="del">
        <pc:chgData name="Mia Savrljuga" userId="29d020ba494f34ac" providerId="LiveId" clId="{778292CB-1A70-4270-8700-9E304DF12129}" dt="2024-02-24T17:01:44.906" v="40" actId="47"/>
        <pc:sldMkLst>
          <pc:docMk/>
          <pc:sldMk cId="0" sldId="267"/>
        </pc:sldMkLst>
      </pc:sldChg>
      <pc:sldChg chg="addSp delSp modSp add del mod delAnim modAnim">
        <pc:chgData name="Mia Savrljuga" userId="29d020ba494f34ac" providerId="LiveId" clId="{778292CB-1A70-4270-8700-9E304DF12129}" dt="2024-02-24T17:32:56.025" v="257"/>
        <pc:sldMkLst>
          <pc:docMk/>
          <pc:sldMk cId="1425353104" sldId="284"/>
        </pc:sldMkLst>
        <pc:spChg chg="mod">
          <ac:chgData name="Mia Savrljuga" userId="29d020ba494f34ac" providerId="LiveId" clId="{778292CB-1A70-4270-8700-9E304DF12129}" dt="2024-02-24T17:01:34.953" v="31"/>
          <ac:spMkLst>
            <pc:docMk/>
            <pc:sldMk cId="1425353104" sldId="284"/>
            <ac:spMk id="5" creationId="{ECDEF329-D783-3A4A-B56D-0AA362B4858A}"/>
          </ac:spMkLst>
        </pc:spChg>
        <pc:spChg chg="add mod">
          <ac:chgData name="Mia Savrljuga" userId="29d020ba494f34ac" providerId="LiveId" clId="{778292CB-1A70-4270-8700-9E304DF12129}" dt="2024-02-24T17:31:37.647" v="107" actId="1076"/>
          <ac:spMkLst>
            <pc:docMk/>
            <pc:sldMk cId="1425353104" sldId="284"/>
            <ac:spMk id="8" creationId="{9B557CF9-8DE4-3F8D-FDC5-4053AEC00CBD}"/>
          </ac:spMkLst>
        </pc:spChg>
        <pc:spChg chg="add mod">
          <ac:chgData name="Mia Savrljuga" userId="29d020ba494f34ac" providerId="LiveId" clId="{778292CB-1A70-4270-8700-9E304DF12129}" dt="2024-02-24T17:31:33.958" v="106" actId="1076"/>
          <ac:spMkLst>
            <pc:docMk/>
            <pc:sldMk cId="1425353104" sldId="284"/>
            <ac:spMk id="9" creationId="{09EFA0E8-1D74-F2C7-9866-33F7FF3A311E}"/>
          </ac:spMkLst>
        </pc:spChg>
        <pc:spChg chg="add mod">
          <ac:chgData name="Mia Savrljuga" userId="29d020ba494f34ac" providerId="LiveId" clId="{778292CB-1A70-4270-8700-9E304DF12129}" dt="2024-02-24T17:31:26.791" v="105" actId="1076"/>
          <ac:spMkLst>
            <pc:docMk/>
            <pc:sldMk cId="1425353104" sldId="284"/>
            <ac:spMk id="10" creationId="{2AE642A0-F5D1-E1ED-9415-09E1403DB1CA}"/>
          </ac:spMkLst>
        </pc:spChg>
        <pc:spChg chg="mod">
          <ac:chgData name="Mia Savrljuga" userId="29d020ba494f34ac" providerId="LiveId" clId="{778292CB-1A70-4270-8700-9E304DF12129}" dt="2024-02-24T17:32:50.825" v="256"/>
          <ac:spMkLst>
            <pc:docMk/>
            <pc:sldMk cId="1425353104" sldId="284"/>
            <ac:spMk id="12" creationId="{C02C91B0-ECF9-CDF0-84D3-17FD4EDD309F}"/>
          </ac:spMkLst>
        </pc:spChg>
        <pc:spChg chg="del">
          <ac:chgData name="Mia Savrljuga" userId="29d020ba494f34ac" providerId="LiveId" clId="{778292CB-1A70-4270-8700-9E304DF12129}" dt="2024-02-24T17:02:14.896" v="62" actId="478"/>
          <ac:spMkLst>
            <pc:docMk/>
            <pc:sldMk cId="1425353104" sldId="284"/>
            <ac:spMk id="13" creationId="{9EE6025B-2782-725C-76DD-724800C4D95F}"/>
          </ac:spMkLst>
        </pc:spChg>
        <pc:spChg chg="del">
          <ac:chgData name="Mia Savrljuga" userId="29d020ba494f34ac" providerId="LiveId" clId="{778292CB-1A70-4270-8700-9E304DF12129}" dt="2024-02-24T17:02:14.896" v="62" actId="478"/>
          <ac:spMkLst>
            <pc:docMk/>
            <pc:sldMk cId="1425353104" sldId="284"/>
            <ac:spMk id="14" creationId="{94E19314-EF97-D6C5-FE40-438DD9364A21}"/>
          </ac:spMkLst>
        </pc:spChg>
        <pc:spChg chg="add mod">
          <ac:chgData name="Mia Savrljuga" userId="29d020ba494f34ac" providerId="LiveId" clId="{778292CB-1A70-4270-8700-9E304DF12129}" dt="2024-02-24T17:31:21.402" v="104" actId="1076"/>
          <ac:spMkLst>
            <pc:docMk/>
            <pc:sldMk cId="1425353104" sldId="284"/>
            <ac:spMk id="15" creationId="{6AEBDAAF-CC2E-A613-5E73-957B4D2B2769}"/>
          </ac:spMkLst>
        </pc:spChg>
        <pc:spChg chg="del">
          <ac:chgData name="Mia Savrljuga" userId="29d020ba494f34ac" providerId="LiveId" clId="{778292CB-1A70-4270-8700-9E304DF12129}" dt="2024-02-24T16:44:29.711" v="1" actId="478"/>
          <ac:spMkLst>
            <pc:docMk/>
            <pc:sldMk cId="1425353104" sldId="284"/>
            <ac:spMk id="15" creationId="{84ADFD31-9C7D-BC61-E6FA-557B719BF17E}"/>
          </ac:spMkLst>
        </pc:spChg>
        <pc:spChg chg="del">
          <ac:chgData name="Mia Savrljuga" userId="29d020ba494f34ac" providerId="LiveId" clId="{778292CB-1A70-4270-8700-9E304DF12129}" dt="2024-02-24T17:02:14.896" v="62" actId="478"/>
          <ac:spMkLst>
            <pc:docMk/>
            <pc:sldMk cId="1425353104" sldId="284"/>
            <ac:spMk id="16" creationId="{B6F0E317-D329-E666-E429-04BC155CADAF}"/>
          </ac:spMkLst>
        </pc:spChg>
        <pc:spChg chg="del">
          <ac:chgData name="Mia Savrljuga" userId="29d020ba494f34ac" providerId="LiveId" clId="{778292CB-1A70-4270-8700-9E304DF12129}" dt="2024-02-24T17:02:14.896" v="62" actId="478"/>
          <ac:spMkLst>
            <pc:docMk/>
            <pc:sldMk cId="1425353104" sldId="284"/>
            <ac:spMk id="17" creationId="{AE347779-1F6E-CDDD-F497-9ECE891A165D}"/>
          </ac:spMkLst>
        </pc:spChg>
        <pc:spChg chg="del">
          <ac:chgData name="Mia Savrljuga" userId="29d020ba494f34ac" providerId="LiveId" clId="{778292CB-1A70-4270-8700-9E304DF12129}" dt="2024-02-24T16:44:29.711" v="1" actId="478"/>
          <ac:spMkLst>
            <pc:docMk/>
            <pc:sldMk cId="1425353104" sldId="284"/>
            <ac:spMk id="18" creationId="{B8D2992E-7F54-916E-1BB5-25017EB6FC35}"/>
          </ac:spMkLst>
        </pc:spChg>
        <pc:spChg chg="add mod">
          <ac:chgData name="Mia Savrljuga" userId="29d020ba494f34ac" providerId="LiveId" clId="{778292CB-1A70-4270-8700-9E304DF12129}" dt="2024-02-24T17:31:17.353" v="103" actId="1076"/>
          <ac:spMkLst>
            <pc:docMk/>
            <pc:sldMk cId="1425353104" sldId="284"/>
            <ac:spMk id="18" creationId="{C9E66453-7354-301D-9877-20ABCDFBA963}"/>
          </ac:spMkLst>
        </pc:spChg>
        <pc:spChg chg="mod ord">
          <ac:chgData name="Mia Savrljuga" userId="29d020ba494f34ac" providerId="LiveId" clId="{778292CB-1A70-4270-8700-9E304DF12129}" dt="2024-02-24T17:30:52.710" v="94" actId="1076"/>
          <ac:spMkLst>
            <pc:docMk/>
            <pc:sldMk cId="1425353104" sldId="284"/>
            <ac:spMk id="19" creationId="{69120EDE-C779-ED31-199D-B0ED6CAE8672}"/>
          </ac:spMkLst>
        </pc:spChg>
        <pc:spChg chg="del">
          <ac:chgData name="Mia Savrljuga" userId="29d020ba494f34ac" providerId="LiveId" clId="{778292CB-1A70-4270-8700-9E304DF12129}" dt="2024-02-24T16:44:29.711" v="1" actId="478"/>
          <ac:spMkLst>
            <pc:docMk/>
            <pc:sldMk cId="1425353104" sldId="284"/>
            <ac:spMk id="20" creationId="{0DA3141E-133A-614D-87CD-2396AB02BBD4}"/>
          </ac:spMkLst>
        </pc:spChg>
        <pc:spChg chg="add mod">
          <ac:chgData name="Mia Savrljuga" userId="29d020ba494f34ac" providerId="LiveId" clId="{778292CB-1A70-4270-8700-9E304DF12129}" dt="2024-02-24T17:31:09.701" v="102" actId="1076"/>
          <ac:spMkLst>
            <pc:docMk/>
            <pc:sldMk cId="1425353104" sldId="284"/>
            <ac:spMk id="20" creationId="{E268A300-9022-EA54-3AF3-90259FB5F977}"/>
          </ac:spMkLst>
        </pc:spChg>
        <pc:spChg chg="del">
          <ac:chgData name="Mia Savrljuga" userId="29d020ba494f34ac" providerId="LiveId" clId="{778292CB-1A70-4270-8700-9E304DF12129}" dt="2024-02-24T16:44:29.711" v="1" actId="478"/>
          <ac:spMkLst>
            <pc:docMk/>
            <pc:sldMk cId="1425353104" sldId="284"/>
            <ac:spMk id="21" creationId="{EB14CDF6-01E0-0656-2CA0-80F1A6913122}"/>
          </ac:spMkLst>
        </pc:spChg>
        <pc:picChg chg="add mod modCrop">
          <ac:chgData name="Mia Savrljuga" userId="29d020ba494f34ac" providerId="LiveId" clId="{778292CB-1A70-4270-8700-9E304DF12129}" dt="2024-02-24T17:29:53.787" v="87" actId="732"/>
          <ac:picMkLst>
            <pc:docMk/>
            <pc:sldMk cId="1425353104" sldId="284"/>
            <ac:picMk id="3" creationId="{07DAD9B2-B1DD-F0F2-27EC-185A6BAC6AAD}"/>
          </ac:picMkLst>
        </pc:picChg>
        <pc:picChg chg="add mod">
          <ac:chgData name="Mia Savrljuga" userId="29d020ba494f34ac" providerId="LiveId" clId="{778292CB-1A70-4270-8700-9E304DF12129}" dt="2024-02-24T17:30:30.644" v="90"/>
          <ac:picMkLst>
            <pc:docMk/>
            <pc:sldMk cId="1425353104" sldId="284"/>
            <ac:picMk id="7" creationId="{337F1E59-43FA-6312-5F77-A2A36202F416}"/>
          </ac:picMkLst>
        </pc:picChg>
        <pc:picChg chg="del">
          <ac:chgData name="Mia Savrljuga" userId="29d020ba494f34ac" providerId="LiveId" clId="{778292CB-1A70-4270-8700-9E304DF12129}" dt="2024-02-24T16:44:25.246" v="0" actId="478"/>
          <ac:picMkLst>
            <pc:docMk/>
            <pc:sldMk cId="1425353104" sldId="284"/>
            <ac:picMk id="9" creationId="{EEEA7D56-DCFE-325F-724D-B3685FC3D4C5}"/>
          </ac:picMkLst>
        </pc:picChg>
        <pc:picChg chg="del">
          <ac:chgData name="Mia Savrljuga" userId="29d020ba494f34ac" providerId="LiveId" clId="{778292CB-1A70-4270-8700-9E304DF12129}" dt="2024-02-24T17:01:37.990" v="32" actId="478"/>
          <ac:picMkLst>
            <pc:docMk/>
            <pc:sldMk cId="1425353104" sldId="284"/>
            <ac:picMk id="11" creationId="{12C38701-33CC-C07A-B8F4-375DFF76C756}"/>
          </ac:picMkLst>
        </pc:picChg>
      </pc:sldChg>
      <pc:sldChg chg="del">
        <pc:chgData name="Mia Savrljuga" userId="29d020ba494f34ac" providerId="LiveId" clId="{778292CB-1A70-4270-8700-9E304DF12129}" dt="2024-02-24T17:01:43.283" v="33" actId="47"/>
        <pc:sldMkLst>
          <pc:docMk/>
          <pc:sldMk cId="2942216647" sldId="285"/>
        </pc:sldMkLst>
      </pc:sldChg>
      <pc:sldChg chg="addSp delSp modSp add mod delAnim modAnim">
        <pc:chgData name="Mia Savrljuga" userId="29d020ba494f34ac" providerId="LiveId" clId="{778292CB-1A70-4270-8700-9E304DF12129}" dt="2024-02-24T17:33:57.969" v="268"/>
        <pc:sldMkLst>
          <pc:docMk/>
          <pc:sldMk cId="3395768129" sldId="285"/>
        </pc:sldMkLst>
        <pc:spChg chg="del">
          <ac:chgData name="Mia Savrljuga" userId="29d020ba494f34ac" providerId="LiveId" clId="{778292CB-1A70-4270-8700-9E304DF12129}" dt="2024-02-24T17:33:11.197" v="260" actId="478"/>
          <ac:spMkLst>
            <pc:docMk/>
            <pc:sldMk cId="3395768129" sldId="285"/>
            <ac:spMk id="12" creationId="{C02C91B0-ECF9-CDF0-84D3-17FD4EDD309F}"/>
          </ac:spMkLst>
        </pc:spChg>
        <pc:spChg chg="del mod">
          <ac:chgData name="Mia Savrljuga" userId="29d020ba494f34ac" providerId="LiveId" clId="{778292CB-1A70-4270-8700-9E304DF12129}" dt="2024-02-24T17:33:14.029" v="262" actId="478"/>
          <ac:spMkLst>
            <pc:docMk/>
            <pc:sldMk cId="3395768129" sldId="285"/>
            <ac:spMk id="19" creationId="{69120EDE-C779-ED31-199D-B0ED6CAE8672}"/>
          </ac:spMkLst>
        </pc:spChg>
        <pc:picChg chg="add mod modCrop">
          <ac:chgData name="Mia Savrljuga" userId="29d020ba494f34ac" providerId="LiveId" clId="{778292CB-1A70-4270-8700-9E304DF12129}" dt="2024-02-24T17:33:21.566" v="264" actId="14100"/>
          <ac:picMkLst>
            <pc:docMk/>
            <pc:sldMk cId="3395768129" sldId="285"/>
            <ac:picMk id="3" creationId="{1329ED3F-A4DF-D8B8-9DA0-F13211009B0D}"/>
          </ac:picMkLst>
        </pc:picChg>
        <pc:picChg chg="add mod">
          <ac:chgData name="Mia Savrljuga" userId="29d020ba494f34ac" providerId="LiveId" clId="{778292CB-1A70-4270-8700-9E304DF12129}" dt="2024-02-24T17:33:55.316" v="267" actId="14100"/>
          <ac:picMkLst>
            <pc:docMk/>
            <pc:sldMk cId="3395768129" sldId="285"/>
            <ac:picMk id="7" creationId="{292FC647-292C-C087-C439-6588C643E98B}"/>
          </ac:picMkLst>
        </pc:picChg>
      </pc:sldChg>
      <pc:sldChg chg="addSp delSp modSp add mod delAnim">
        <pc:chgData name="Mia Savrljuga" userId="29d020ba494f34ac" providerId="LiveId" clId="{778292CB-1A70-4270-8700-9E304DF12129}" dt="2024-02-24T17:38:39.514" v="559"/>
        <pc:sldMkLst>
          <pc:docMk/>
          <pc:sldMk cId="1106541135" sldId="286"/>
        </pc:sldMkLst>
        <pc:spChg chg="mod">
          <ac:chgData name="Mia Savrljuga" userId="29d020ba494f34ac" providerId="LiveId" clId="{778292CB-1A70-4270-8700-9E304DF12129}" dt="2024-02-24T17:35:10.607" v="278" actId="1076"/>
          <ac:spMkLst>
            <pc:docMk/>
            <pc:sldMk cId="1106541135" sldId="286"/>
            <ac:spMk id="5" creationId="{ECDEF329-D783-3A4A-B56D-0AA362B4858A}"/>
          </ac:spMkLst>
        </pc:spChg>
        <pc:spChg chg="add mod">
          <ac:chgData name="Mia Savrljuga" userId="29d020ba494f34ac" providerId="LiveId" clId="{778292CB-1A70-4270-8700-9E304DF12129}" dt="2024-02-24T17:36:12.771" v="292" actId="14100"/>
          <ac:spMkLst>
            <pc:docMk/>
            <pc:sldMk cId="1106541135" sldId="286"/>
            <ac:spMk id="7" creationId="{77503F02-F311-3D86-C7D8-C5AE8E4403F3}"/>
          </ac:spMkLst>
        </pc:spChg>
        <pc:spChg chg="add mod">
          <ac:chgData name="Mia Savrljuga" userId="29d020ba494f34ac" providerId="LiveId" clId="{778292CB-1A70-4270-8700-9E304DF12129}" dt="2024-02-24T17:35:48.203" v="288" actId="1076"/>
          <ac:spMkLst>
            <pc:docMk/>
            <pc:sldMk cId="1106541135" sldId="286"/>
            <ac:spMk id="8" creationId="{0B445E56-2344-EC8C-70D0-DCBA9A4FC717}"/>
          </ac:spMkLst>
        </pc:spChg>
        <pc:spChg chg="mod">
          <ac:chgData name="Mia Savrljuga" userId="29d020ba494f34ac" providerId="LiveId" clId="{778292CB-1A70-4270-8700-9E304DF12129}" dt="2024-02-24T17:38:39.514" v="559"/>
          <ac:spMkLst>
            <pc:docMk/>
            <pc:sldMk cId="1106541135" sldId="286"/>
            <ac:spMk id="12" creationId="{C02C91B0-ECF9-CDF0-84D3-17FD4EDD309F}"/>
          </ac:spMkLst>
        </pc:spChg>
        <pc:spChg chg="del">
          <ac:chgData name="Mia Savrljuga" userId="29d020ba494f34ac" providerId="LiveId" clId="{778292CB-1A70-4270-8700-9E304DF12129}" dt="2024-02-24T17:34:57.565" v="274" actId="478"/>
          <ac:spMkLst>
            <pc:docMk/>
            <pc:sldMk cId="1106541135" sldId="286"/>
            <ac:spMk id="19" creationId="{69120EDE-C779-ED31-199D-B0ED6CAE8672}"/>
          </ac:spMkLst>
        </pc:spChg>
        <pc:picChg chg="del">
          <ac:chgData name="Mia Savrljuga" userId="29d020ba494f34ac" providerId="LiveId" clId="{778292CB-1A70-4270-8700-9E304DF12129}" dt="2024-02-24T17:34:00.863" v="269" actId="478"/>
          <ac:picMkLst>
            <pc:docMk/>
            <pc:sldMk cId="1106541135" sldId="286"/>
            <ac:picMk id="3" creationId="{1329ED3F-A4DF-D8B8-9DA0-F13211009B0D}"/>
          </ac:picMkLst>
        </pc:picChg>
        <pc:picChg chg="add mod modCrop">
          <ac:chgData name="Mia Savrljuga" userId="29d020ba494f34ac" providerId="LiveId" clId="{778292CB-1A70-4270-8700-9E304DF12129}" dt="2024-02-24T17:35:20.753" v="280" actId="1076"/>
          <ac:picMkLst>
            <pc:docMk/>
            <pc:sldMk cId="1106541135" sldId="286"/>
            <ac:picMk id="6" creationId="{A71F13C9-8DA2-0A5C-E1AA-D900313A66FE}"/>
          </ac:picMkLst>
        </pc:picChg>
      </pc:sldChg>
      <pc:sldChg chg="del">
        <pc:chgData name="Mia Savrljuga" userId="29d020ba494f34ac" providerId="LiveId" clId="{778292CB-1A70-4270-8700-9E304DF12129}" dt="2024-02-24T17:01:43.787" v="34" actId="47"/>
        <pc:sldMkLst>
          <pc:docMk/>
          <pc:sldMk cId="1638570616" sldId="286"/>
        </pc:sldMkLst>
      </pc:sldChg>
      <pc:sldChg chg="addSp delSp modSp add mod delAnim modAnim">
        <pc:chgData name="Mia Savrljuga" userId="29d020ba494f34ac" providerId="LiveId" clId="{778292CB-1A70-4270-8700-9E304DF12129}" dt="2024-02-24T17:40:03.243" v="583" actId="14100"/>
        <pc:sldMkLst>
          <pc:docMk/>
          <pc:sldMk cId="3474468038" sldId="287"/>
        </pc:sldMkLst>
        <pc:spChg chg="add mod">
          <ac:chgData name="Mia Savrljuga" userId="29d020ba494f34ac" providerId="LiveId" clId="{778292CB-1A70-4270-8700-9E304DF12129}" dt="2024-02-24T17:39:33.656" v="573" actId="14100"/>
          <ac:spMkLst>
            <pc:docMk/>
            <pc:sldMk cId="3474468038" sldId="287"/>
            <ac:spMk id="2" creationId="{00B494A8-1B05-A699-B078-B6216EA050B3}"/>
          </ac:spMkLst>
        </pc:spChg>
        <pc:spChg chg="add mod">
          <ac:chgData name="Mia Savrljuga" userId="29d020ba494f34ac" providerId="LiveId" clId="{778292CB-1A70-4270-8700-9E304DF12129}" dt="2024-02-24T17:39:41.782" v="576" actId="14100"/>
          <ac:spMkLst>
            <pc:docMk/>
            <pc:sldMk cId="3474468038" sldId="287"/>
            <ac:spMk id="3" creationId="{4EF830D7-4DBE-FCCD-EFCC-C2D51F7866A6}"/>
          </ac:spMkLst>
        </pc:spChg>
        <pc:spChg chg="add mod">
          <ac:chgData name="Mia Savrljuga" userId="29d020ba494f34ac" providerId="LiveId" clId="{778292CB-1A70-4270-8700-9E304DF12129}" dt="2024-02-24T17:39:50.259" v="579" actId="14100"/>
          <ac:spMkLst>
            <pc:docMk/>
            <pc:sldMk cId="3474468038" sldId="287"/>
            <ac:spMk id="7" creationId="{9B9360C5-A1E1-29C9-C80A-6AC44030DC69}"/>
          </ac:spMkLst>
        </pc:spChg>
        <pc:spChg chg="add mod">
          <ac:chgData name="Mia Savrljuga" userId="29d020ba494f34ac" providerId="LiveId" clId="{778292CB-1A70-4270-8700-9E304DF12129}" dt="2024-02-24T17:40:03.243" v="583" actId="14100"/>
          <ac:spMkLst>
            <pc:docMk/>
            <pc:sldMk cId="3474468038" sldId="287"/>
            <ac:spMk id="8" creationId="{6E9885AA-9E76-2DF3-B2FA-B17DB2940097}"/>
          </ac:spMkLst>
        </pc:spChg>
        <pc:spChg chg="del mod">
          <ac:chgData name="Mia Savrljuga" userId="29d020ba494f34ac" providerId="LiveId" clId="{778292CB-1A70-4270-8700-9E304DF12129}" dt="2024-02-24T17:39:04.688" v="564" actId="478"/>
          <ac:spMkLst>
            <pc:docMk/>
            <pc:sldMk cId="3474468038" sldId="287"/>
            <ac:spMk id="12" creationId="{C02C91B0-ECF9-CDF0-84D3-17FD4EDD309F}"/>
          </ac:spMkLst>
        </pc:spChg>
        <pc:spChg chg="mod ord">
          <ac:chgData name="Mia Savrljuga" userId="29d020ba494f34ac" providerId="LiveId" clId="{778292CB-1A70-4270-8700-9E304DF12129}" dt="2024-02-24T17:39:27.610" v="570" actId="14100"/>
          <ac:spMkLst>
            <pc:docMk/>
            <pc:sldMk cId="3474468038" sldId="287"/>
            <ac:spMk id="19" creationId="{69120EDE-C779-ED31-199D-B0ED6CAE8672}"/>
          </ac:spMkLst>
        </pc:spChg>
        <pc:picChg chg="mod modCrop">
          <ac:chgData name="Mia Savrljuga" userId="29d020ba494f34ac" providerId="LiveId" clId="{778292CB-1A70-4270-8700-9E304DF12129}" dt="2024-02-24T17:39:11.926" v="566" actId="14100"/>
          <ac:picMkLst>
            <pc:docMk/>
            <pc:sldMk cId="3474468038" sldId="287"/>
            <ac:picMk id="6" creationId="{A71F13C9-8DA2-0A5C-E1AA-D900313A66FE}"/>
          </ac:picMkLst>
        </pc:picChg>
      </pc:sldChg>
      <pc:sldChg chg="del">
        <pc:chgData name="Mia Savrljuga" userId="29d020ba494f34ac" providerId="LiveId" clId="{778292CB-1A70-4270-8700-9E304DF12129}" dt="2024-02-24T17:01:43.975" v="35" actId="47"/>
        <pc:sldMkLst>
          <pc:docMk/>
          <pc:sldMk cId="3924682553" sldId="287"/>
        </pc:sldMkLst>
      </pc:sldChg>
      <pc:sldChg chg="del">
        <pc:chgData name="Mia Savrljuga" userId="29d020ba494f34ac" providerId="LiveId" clId="{778292CB-1A70-4270-8700-9E304DF12129}" dt="2024-02-24T17:01:44.147" v="36" actId="47"/>
        <pc:sldMkLst>
          <pc:docMk/>
          <pc:sldMk cId="2144796663" sldId="288"/>
        </pc:sldMkLst>
      </pc:sldChg>
      <pc:sldChg chg="addSp delSp modSp add mod delAnim modAnim">
        <pc:chgData name="Mia Savrljuga" userId="29d020ba494f34ac" providerId="LiveId" clId="{778292CB-1A70-4270-8700-9E304DF12129}" dt="2024-02-24T18:57:21.054" v="633" actId="1076"/>
        <pc:sldMkLst>
          <pc:docMk/>
          <pc:sldMk cId="3301841965" sldId="288"/>
        </pc:sldMkLst>
        <pc:spChg chg="add mod">
          <ac:chgData name="Mia Savrljuga" userId="29d020ba494f34ac" providerId="LiveId" clId="{778292CB-1A70-4270-8700-9E304DF12129}" dt="2024-02-24T18:55:45.744" v="600" actId="1076"/>
          <ac:spMkLst>
            <pc:docMk/>
            <pc:sldMk cId="3301841965" sldId="288"/>
            <ac:spMk id="7" creationId="{67279DF9-5D57-60D2-E5A6-4F636EE12812}"/>
          </ac:spMkLst>
        </pc:spChg>
        <pc:spChg chg="add mod">
          <ac:chgData name="Mia Savrljuga" userId="29d020ba494f34ac" providerId="LiveId" clId="{778292CB-1A70-4270-8700-9E304DF12129}" dt="2024-02-24T18:55:50.284" v="602" actId="1076"/>
          <ac:spMkLst>
            <pc:docMk/>
            <pc:sldMk cId="3301841965" sldId="288"/>
            <ac:spMk id="8" creationId="{C1CDD0E9-4F8D-A1FB-07E6-0D6D36A36984}"/>
          </ac:spMkLst>
        </pc:spChg>
        <pc:spChg chg="add mod">
          <ac:chgData name="Mia Savrljuga" userId="29d020ba494f34ac" providerId="LiveId" clId="{778292CB-1A70-4270-8700-9E304DF12129}" dt="2024-02-24T18:55:54.939" v="604" actId="1076"/>
          <ac:spMkLst>
            <pc:docMk/>
            <pc:sldMk cId="3301841965" sldId="288"/>
            <ac:spMk id="9" creationId="{6E2848EF-E558-F4E0-0999-56C2BDE7425E}"/>
          </ac:spMkLst>
        </pc:spChg>
        <pc:spChg chg="add mod">
          <ac:chgData name="Mia Savrljuga" userId="29d020ba494f34ac" providerId="LiveId" clId="{778292CB-1A70-4270-8700-9E304DF12129}" dt="2024-02-24T18:56:01.191" v="606" actId="1076"/>
          <ac:spMkLst>
            <pc:docMk/>
            <pc:sldMk cId="3301841965" sldId="288"/>
            <ac:spMk id="10" creationId="{2850CEA6-6881-52BF-0AF2-EC72350342D6}"/>
          </ac:spMkLst>
        </pc:spChg>
        <pc:spChg chg="add mod">
          <ac:chgData name="Mia Savrljuga" userId="29d020ba494f34ac" providerId="LiveId" clId="{778292CB-1A70-4270-8700-9E304DF12129}" dt="2024-02-24T18:56:09.001" v="609" actId="14100"/>
          <ac:spMkLst>
            <pc:docMk/>
            <pc:sldMk cId="3301841965" sldId="288"/>
            <ac:spMk id="11" creationId="{17760C64-882C-2B14-EF1A-86DAD8F7D54A}"/>
          </ac:spMkLst>
        </pc:spChg>
        <pc:spChg chg="del">
          <ac:chgData name="Mia Savrljuga" userId="29d020ba494f34ac" providerId="LiveId" clId="{778292CB-1A70-4270-8700-9E304DF12129}" dt="2024-02-24T18:54:56.982" v="588" actId="478"/>
          <ac:spMkLst>
            <pc:docMk/>
            <pc:sldMk cId="3301841965" sldId="288"/>
            <ac:spMk id="12" creationId="{C02C91B0-ECF9-CDF0-84D3-17FD4EDD309F}"/>
          </ac:spMkLst>
        </pc:spChg>
        <pc:spChg chg="add mod">
          <ac:chgData name="Mia Savrljuga" userId="29d020ba494f34ac" providerId="LiveId" clId="{778292CB-1A70-4270-8700-9E304DF12129}" dt="2024-02-24T18:56:15.595" v="611" actId="1076"/>
          <ac:spMkLst>
            <pc:docMk/>
            <pc:sldMk cId="3301841965" sldId="288"/>
            <ac:spMk id="13" creationId="{40327FF2-9CD0-D43D-E529-C854810D0E0B}"/>
          </ac:spMkLst>
        </pc:spChg>
        <pc:spChg chg="add mod">
          <ac:chgData name="Mia Savrljuga" userId="29d020ba494f34ac" providerId="LiveId" clId="{778292CB-1A70-4270-8700-9E304DF12129}" dt="2024-02-24T18:56:25.293" v="613" actId="1076"/>
          <ac:spMkLst>
            <pc:docMk/>
            <pc:sldMk cId="3301841965" sldId="288"/>
            <ac:spMk id="14" creationId="{44257354-4BAB-5DC8-8E7D-246BDFD44E47}"/>
          </ac:spMkLst>
        </pc:spChg>
        <pc:spChg chg="add mod">
          <ac:chgData name="Mia Savrljuga" userId="29d020ba494f34ac" providerId="LiveId" clId="{778292CB-1A70-4270-8700-9E304DF12129}" dt="2024-02-24T18:56:31.514" v="615" actId="1076"/>
          <ac:spMkLst>
            <pc:docMk/>
            <pc:sldMk cId="3301841965" sldId="288"/>
            <ac:spMk id="15" creationId="{FF300F90-8E07-AD90-68EC-42031773291B}"/>
          </ac:spMkLst>
        </pc:spChg>
        <pc:spChg chg="add mod">
          <ac:chgData name="Mia Savrljuga" userId="29d020ba494f34ac" providerId="LiveId" clId="{778292CB-1A70-4270-8700-9E304DF12129}" dt="2024-02-24T18:56:36.629" v="617" actId="1076"/>
          <ac:spMkLst>
            <pc:docMk/>
            <pc:sldMk cId="3301841965" sldId="288"/>
            <ac:spMk id="16" creationId="{BA93C0C8-825F-9FD9-940D-C8161700FF39}"/>
          </ac:spMkLst>
        </pc:spChg>
        <pc:spChg chg="add mod">
          <ac:chgData name="Mia Savrljuga" userId="29d020ba494f34ac" providerId="LiveId" clId="{778292CB-1A70-4270-8700-9E304DF12129}" dt="2024-02-24T18:56:40.901" v="619" actId="1076"/>
          <ac:spMkLst>
            <pc:docMk/>
            <pc:sldMk cId="3301841965" sldId="288"/>
            <ac:spMk id="17" creationId="{1543197C-F68F-A7EF-346F-B7240797AB81}"/>
          </ac:spMkLst>
        </pc:spChg>
        <pc:spChg chg="add mod">
          <ac:chgData name="Mia Savrljuga" userId="29d020ba494f34ac" providerId="LiveId" clId="{778292CB-1A70-4270-8700-9E304DF12129}" dt="2024-02-24T18:56:46.567" v="621" actId="1076"/>
          <ac:spMkLst>
            <pc:docMk/>
            <pc:sldMk cId="3301841965" sldId="288"/>
            <ac:spMk id="18" creationId="{8CD86EF8-1439-50EF-9503-CFEBCF1D1E36}"/>
          </ac:spMkLst>
        </pc:spChg>
        <pc:spChg chg="mod ord">
          <ac:chgData name="Mia Savrljuga" userId="29d020ba494f34ac" providerId="LiveId" clId="{778292CB-1A70-4270-8700-9E304DF12129}" dt="2024-02-24T18:55:38.795" v="597" actId="14100"/>
          <ac:spMkLst>
            <pc:docMk/>
            <pc:sldMk cId="3301841965" sldId="288"/>
            <ac:spMk id="19" creationId="{69120EDE-C779-ED31-199D-B0ED6CAE8672}"/>
          </ac:spMkLst>
        </pc:spChg>
        <pc:spChg chg="add mod">
          <ac:chgData name="Mia Savrljuga" userId="29d020ba494f34ac" providerId="LiveId" clId="{778292CB-1A70-4270-8700-9E304DF12129}" dt="2024-02-24T18:56:51.303" v="623" actId="1076"/>
          <ac:spMkLst>
            <pc:docMk/>
            <pc:sldMk cId="3301841965" sldId="288"/>
            <ac:spMk id="20" creationId="{0F757E2F-D7E6-3064-B875-016D0DAE8A06}"/>
          </ac:spMkLst>
        </pc:spChg>
        <pc:spChg chg="add mod">
          <ac:chgData name="Mia Savrljuga" userId="29d020ba494f34ac" providerId="LiveId" clId="{778292CB-1A70-4270-8700-9E304DF12129}" dt="2024-02-24T18:56:56.856" v="625" actId="1076"/>
          <ac:spMkLst>
            <pc:docMk/>
            <pc:sldMk cId="3301841965" sldId="288"/>
            <ac:spMk id="21" creationId="{B79A010E-27CE-6693-6A5B-87F47A17B7AB}"/>
          </ac:spMkLst>
        </pc:spChg>
        <pc:spChg chg="add mod">
          <ac:chgData name="Mia Savrljuga" userId="29d020ba494f34ac" providerId="LiveId" clId="{778292CB-1A70-4270-8700-9E304DF12129}" dt="2024-02-24T18:57:03.284" v="627" actId="1076"/>
          <ac:spMkLst>
            <pc:docMk/>
            <pc:sldMk cId="3301841965" sldId="288"/>
            <ac:spMk id="22" creationId="{ED9CDF77-FA4E-01F9-1186-BBDBE76851FF}"/>
          </ac:spMkLst>
        </pc:spChg>
        <pc:spChg chg="add mod">
          <ac:chgData name="Mia Savrljuga" userId="29d020ba494f34ac" providerId="LiveId" clId="{778292CB-1A70-4270-8700-9E304DF12129}" dt="2024-02-24T18:57:09.208" v="629" actId="1076"/>
          <ac:spMkLst>
            <pc:docMk/>
            <pc:sldMk cId="3301841965" sldId="288"/>
            <ac:spMk id="23" creationId="{10F6CA47-1464-7288-85C6-39560AFA23BC}"/>
          </ac:spMkLst>
        </pc:spChg>
        <pc:spChg chg="add mod">
          <ac:chgData name="Mia Savrljuga" userId="29d020ba494f34ac" providerId="LiveId" clId="{778292CB-1A70-4270-8700-9E304DF12129}" dt="2024-02-24T18:57:14.902" v="631" actId="1076"/>
          <ac:spMkLst>
            <pc:docMk/>
            <pc:sldMk cId="3301841965" sldId="288"/>
            <ac:spMk id="24" creationId="{9183FD66-E20B-EC0F-4C2D-65ED3FD2EA65}"/>
          </ac:spMkLst>
        </pc:spChg>
        <pc:spChg chg="add mod">
          <ac:chgData name="Mia Savrljuga" userId="29d020ba494f34ac" providerId="LiveId" clId="{778292CB-1A70-4270-8700-9E304DF12129}" dt="2024-02-24T18:57:21.054" v="633" actId="1076"/>
          <ac:spMkLst>
            <pc:docMk/>
            <pc:sldMk cId="3301841965" sldId="288"/>
            <ac:spMk id="25" creationId="{A04628CC-5448-ACA1-D56B-7EEEE4D279DF}"/>
          </ac:spMkLst>
        </pc:spChg>
        <pc:picChg chg="add mod modCrop">
          <ac:chgData name="Mia Savrljuga" userId="29d020ba494f34ac" providerId="LiveId" clId="{778292CB-1A70-4270-8700-9E304DF12129}" dt="2024-02-24T18:55:25.431" v="594" actId="14100"/>
          <ac:picMkLst>
            <pc:docMk/>
            <pc:sldMk cId="3301841965" sldId="288"/>
            <ac:picMk id="3" creationId="{C35CA5ED-6B2D-C9C1-1FFB-771996C7BEEC}"/>
          </ac:picMkLst>
        </pc:picChg>
        <pc:picChg chg="del">
          <ac:chgData name="Mia Savrljuga" userId="29d020ba494f34ac" providerId="LiveId" clId="{778292CB-1A70-4270-8700-9E304DF12129}" dt="2024-02-24T17:40:54.969" v="584" actId="478"/>
          <ac:picMkLst>
            <pc:docMk/>
            <pc:sldMk cId="3301841965" sldId="288"/>
            <ac:picMk id="6" creationId="{A71F13C9-8DA2-0A5C-E1AA-D900313A66FE}"/>
          </ac:picMkLst>
        </pc:picChg>
      </pc:sldChg>
      <pc:sldChg chg="del">
        <pc:chgData name="Mia Savrljuga" userId="29d020ba494f34ac" providerId="LiveId" clId="{778292CB-1A70-4270-8700-9E304DF12129}" dt="2024-02-24T17:01:45.256" v="42" actId="47"/>
        <pc:sldMkLst>
          <pc:docMk/>
          <pc:sldMk cId="550351350" sldId="289"/>
        </pc:sldMkLst>
      </pc:sldChg>
      <pc:sldChg chg="addSp delSp modSp add mod delAnim modAnim">
        <pc:chgData name="Mia Savrljuga" userId="29d020ba494f34ac" providerId="LiveId" clId="{778292CB-1A70-4270-8700-9E304DF12129}" dt="2024-02-24T18:57:56.462" v="643" actId="1076"/>
        <pc:sldMkLst>
          <pc:docMk/>
          <pc:sldMk cId="1939565503" sldId="289"/>
        </pc:sldMkLst>
        <pc:spChg chg="add mod">
          <ac:chgData name="Mia Savrljuga" userId="29d020ba494f34ac" providerId="LiveId" clId="{778292CB-1A70-4270-8700-9E304DF12129}" dt="2024-02-24T18:57:56.462" v="643" actId="1076"/>
          <ac:spMkLst>
            <pc:docMk/>
            <pc:sldMk cId="1939565503" sldId="289"/>
            <ac:spMk id="2" creationId="{8A8E7A21-E0A8-BC12-0D23-AB6BE436B391}"/>
          </ac:spMkLst>
        </pc:spChg>
        <pc:spChg chg="del">
          <ac:chgData name="Mia Savrljuga" userId="29d020ba494f34ac" providerId="LiveId" clId="{778292CB-1A70-4270-8700-9E304DF12129}" dt="2024-02-24T18:57:30.790" v="634" actId="478"/>
          <ac:spMkLst>
            <pc:docMk/>
            <pc:sldMk cId="1939565503" sldId="289"/>
            <ac:spMk id="12" creationId="{C02C91B0-ECF9-CDF0-84D3-17FD4EDD309F}"/>
          </ac:spMkLst>
        </pc:spChg>
        <pc:spChg chg="mod ord">
          <ac:chgData name="Mia Savrljuga" userId="29d020ba494f34ac" providerId="LiveId" clId="{778292CB-1A70-4270-8700-9E304DF12129}" dt="2024-02-24T18:57:53.017" v="641" actId="14100"/>
          <ac:spMkLst>
            <pc:docMk/>
            <pc:sldMk cId="1939565503" sldId="289"/>
            <ac:spMk id="19" creationId="{69120EDE-C779-ED31-199D-B0ED6CAE8672}"/>
          </ac:spMkLst>
        </pc:spChg>
        <pc:picChg chg="mod modCrop">
          <ac:chgData name="Mia Savrljuga" userId="29d020ba494f34ac" providerId="LiveId" clId="{778292CB-1A70-4270-8700-9E304DF12129}" dt="2024-02-24T18:57:48.171" v="639" actId="14100"/>
          <ac:picMkLst>
            <pc:docMk/>
            <pc:sldMk cId="1939565503" sldId="289"/>
            <ac:picMk id="3" creationId="{C35CA5ED-6B2D-C9C1-1FFB-771996C7BEEC}"/>
          </ac:picMkLst>
        </pc:picChg>
      </pc:sldChg>
      <pc:sldChg chg="addSp delSp add del mod">
        <pc:chgData name="Mia Savrljuga" userId="29d020ba494f34ac" providerId="LiveId" clId="{778292CB-1A70-4270-8700-9E304DF12129}" dt="2024-02-24T18:59:12.696" v="648" actId="2696"/>
        <pc:sldMkLst>
          <pc:docMk/>
          <pc:sldMk cId="204427666" sldId="290"/>
        </pc:sldMkLst>
        <pc:picChg chg="del">
          <ac:chgData name="Mia Savrljuga" userId="29d020ba494f34ac" providerId="LiveId" clId="{778292CB-1A70-4270-8700-9E304DF12129}" dt="2024-02-24T18:58:11.688" v="644" actId="478"/>
          <ac:picMkLst>
            <pc:docMk/>
            <pc:sldMk cId="204427666" sldId="290"/>
            <ac:picMk id="3" creationId="{C35CA5ED-6B2D-C9C1-1FFB-771996C7BEEC}"/>
          </ac:picMkLst>
        </pc:picChg>
        <pc:picChg chg="add">
          <ac:chgData name="Mia Savrljuga" userId="29d020ba494f34ac" providerId="LiveId" clId="{778292CB-1A70-4270-8700-9E304DF12129}" dt="2024-02-24T18:59:05.687" v="646" actId="22"/>
          <ac:picMkLst>
            <pc:docMk/>
            <pc:sldMk cId="204427666" sldId="290"/>
            <ac:picMk id="6" creationId="{CE9A752D-0724-0EA0-915B-A93C22BB82C5}"/>
          </ac:picMkLst>
        </pc:picChg>
      </pc:sldChg>
      <pc:sldChg chg="delSp modSp add mod delAnim">
        <pc:chgData name="Mia Savrljuga" userId="29d020ba494f34ac" providerId="LiveId" clId="{778292CB-1A70-4270-8700-9E304DF12129}" dt="2024-02-24T18:59:59.596" v="656" actId="1076"/>
        <pc:sldMkLst>
          <pc:docMk/>
          <pc:sldMk cId="1190810063" sldId="290"/>
        </pc:sldMkLst>
        <pc:spChg chg="del">
          <ac:chgData name="Mia Savrljuga" userId="29d020ba494f34ac" providerId="LiveId" clId="{778292CB-1A70-4270-8700-9E304DF12129}" dt="2024-02-24T18:59:34.467" v="650" actId="478"/>
          <ac:spMkLst>
            <pc:docMk/>
            <pc:sldMk cId="1190810063" sldId="290"/>
            <ac:spMk id="12" creationId="{C02C91B0-ECF9-CDF0-84D3-17FD4EDD309F}"/>
          </ac:spMkLst>
        </pc:spChg>
        <pc:spChg chg="del">
          <ac:chgData name="Mia Savrljuga" userId="29d020ba494f34ac" providerId="LiveId" clId="{778292CB-1A70-4270-8700-9E304DF12129}" dt="2024-02-24T18:59:42.590" v="652" actId="478"/>
          <ac:spMkLst>
            <pc:docMk/>
            <pc:sldMk cId="1190810063" sldId="290"/>
            <ac:spMk id="19" creationId="{69120EDE-C779-ED31-199D-B0ED6CAE8672}"/>
          </ac:spMkLst>
        </pc:spChg>
        <pc:picChg chg="mod modCrop">
          <ac:chgData name="Mia Savrljuga" userId="29d020ba494f34ac" providerId="LiveId" clId="{778292CB-1A70-4270-8700-9E304DF12129}" dt="2024-02-24T18:59:59.596" v="656" actId="1076"/>
          <ac:picMkLst>
            <pc:docMk/>
            <pc:sldMk cId="1190810063" sldId="290"/>
            <ac:picMk id="6" creationId="{CE9A752D-0724-0EA0-915B-A93C22BB82C5}"/>
          </ac:picMkLst>
        </pc:picChg>
      </pc:sldChg>
      <pc:sldChg chg="del">
        <pc:chgData name="Mia Savrljuga" userId="29d020ba494f34ac" providerId="LiveId" clId="{778292CB-1A70-4270-8700-9E304DF12129}" dt="2024-02-24T17:01:45.079" v="41" actId="47"/>
        <pc:sldMkLst>
          <pc:docMk/>
          <pc:sldMk cId="2679255922" sldId="290"/>
        </pc:sldMkLst>
      </pc:sldChg>
      <pc:sldChg chg="del">
        <pc:chgData name="Mia Savrljuga" userId="29d020ba494f34ac" providerId="LiveId" clId="{778292CB-1A70-4270-8700-9E304DF12129}" dt="2024-02-24T17:01:44.339" v="37" actId="47"/>
        <pc:sldMkLst>
          <pc:docMk/>
          <pc:sldMk cId="774518451" sldId="291"/>
        </pc:sldMkLst>
      </pc:sldChg>
      <pc:sldChg chg="addSp delSp modSp add mod addAnim delAnim">
        <pc:chgData name="Mia Savrljuga" userId="29d020ba494f34ac" providerId="LiveId" clId="{778292CB-1A70-4270-8700-9E304DF12129}" dt="2024-02-24T19:14:50.053" v="1051" actId="1076"/>
        <pc:sldMkLst>
          <pc:docMk/>
          <pc:sldMk cId="4227039382" sldId="291"/>
        </pc:sldMkLst>
        <pc:spChg chg="mod ord">
          <ac:chgData name="Mia Savrljuga" userId="29d020ba494f34ac" providerId="LiveId" clId="{778292CB-1A70-4270-8700-9E304DF12129}" dt="2024-02-24T19:14:50.053" v="1051" actId="1076"/>
          <ac:spMkLst>
            <pc:docMk/>
            <pc:sldMk cId="4227039382" sldId="291"/>
            <ac:spMk id="12" creationId="{C02C91B0-ECF9-CDF0-84D3-17FD4EDD309F}"/>
          </ac:spMkLst>
        </pc:spChg>
        <pc:spChg chg="add del mod ord">
          <ac:chgData name="Mia Savrljuga" userId="29d020ba494f34ac" providerId="LiveId" clId="{778292CB-1A70-4270-8700-9E304DF12129}" dt="2024-02-24T19:11:39.581" v="783" actId="14100"/>
          <ac:spMkLst>
            <pc:docMk/>
            <pc:sldMk cId="4227039382" sldId="291"/>
            <ac:spMk id="19" creationId="{69120EDE-C779-ED31-199D-B0ED6CAE8672}"/>
          </ac:spMkLst>
        </pc:spChg>
        <pc:picChg chg="add mod modCrop">
          <ac:chgData name="Mia Savrljuga" userId="29d020ba494f34ac" providerId="LiveId" clId="{778292CB-1A70-4270-8700-9E304DF12129}" dt="2024-02-24T19:14:40.486" v="1049" actId="1076"/>
          <ac:picMkLst>
            <pc:docMk/>
            <pc:sldMk cId="4227039382" sldId="291"/>
            <ac:picMk id="3" creationId="{CF8D5F54-751A-32CE-67E2-AC3EF5084CE9}"/>
          </ac:picMkLst>
        </pc:picChg>
      </pc:sldChg>
      <pc:sldChg chg="del">
        <pc:chgData name="Mia Savrljuga" userId="29d020ba494f34ac" providerId="LiveId" clId="{778292CB-1A70-4270-8700-9E304DF12129}" dt="2024-02-24T17:01:47.255" v="45" actId="47"/>
        <pc:sldMkLst>
          <pc:docMk/>
          <pc:sldMk cId="361824188" sldId="292"/>
        </pc:sldMkLst>
      </pc:sldChg>
      <pc:sldChg chg="addSp delSp modSp add mod delAnim modAnim">
        <pc:chgData name="Mia Savrljuga" userId="29d020ba494f34ac" providerId="LiveId" clId="{778292CB-1A70-4270-8700-9E304DF12129}" dt="2024-02-24T19:09:06.978" v="740"/>
        <pc:sldMkLst>
          <pc:docMk/>
          <pc:sldMk cId="2001604997" sldId="292"/>
        </pc:sldMkLst>
        <pc:spChg chg="del">
          <ac:chgData name="Mia Savrljuga" userId="29d020ba494f34ac" providerId="LiveId" clId="{778292CB-1A70-4270-8700-9E304DF12129}" dt="2024-02-24T19:07:06.977" v="721" actId="478"/>
          <ac:spMkLst>
            <pc:docMk/>
            <pc:sldMk cId="2001604997" sldId="292"/>
            <ac:spMk id="12" creationId="{C02C91B0-ECF9-CDF0-84D3-17FD4EDD309F}"/>
          </ac:spMkLst>
        </pc:spChg>
        <pc:spChg chg="mod ord">
          <ac:chgData name="Mia Savrljuga" userId="29d020ba494f34ac" providerId="LiveId" clId="{778292CB-1A70-4270-8700-9E304DF12129}" dt="2024-02-24T19:08:57.224" v="739" actId="14100"/>
          <ac:spMkLst>
            <pc:docMk/>
            <pc:sldMk cId="2001604997" sldId="292"/>
            <ac:spMk id="19" creationId="{69120EDE-C779-ED31-199D-B0ED6CAE8672}"/>
          </ac:spMkLst>
        </pc:spChg>
        <pc:picChg chg="add mod modCrop">
          <ac:chgData name="Mia Savrljuga" userId="29d020ba494f34ac" providerId="LiveId" clId="{778292CB-1A70-4270-8700-9E304DF12129}" dt="2024-02-24T19:07:31.367" v="727" actId="1076"/>
          <ac:picMkLst>
            <pc:docMk/>
            <pc:sldMk cId="2001604997" sldId="292"/>
            <ac:picMk id="3" creationId="{498D10A8-A389-78A3-ABF2-287289142A2C}"/>
          </ac:picMkLst>
        </pc:picChg>
        <pc:picChg chg="add del">
          <ac:chgData name="Mia Savrljuga" userId="29d020ba494f34ac" providerId="LiveId" clId="{778292CB-1A70-4270-8700-9E304DF12129}" dt="2024-02-24T19:06:36.793" v="719" actId="478"/>
          <ac:picMkLst>
            <pc:docMk/>
            <pc:sldMk cId="2001604997" sldId="292"/>
            <ac:picMk id="6" creationId="{CE9A752D-0724-0EA0-915B-A93C22BB82C5}"/>
          </ac:picMkLst>
        </pc:picChg>
        <pc:picChg chg="add mod">
          <ac:chgData name="Mia Savrljuga" userId="29d020ba494f34ac" providerId="LiveId" clId="{778292CB-1A70-4270-8700-9E304DF12129}" dt="2024-02-24T19:08:07.565" v="730"/>
          <ac:picMkLst>
            <pc:docMk/>
            <pc:sldMk cId="2001604997" sldId="292"/>
            <ac:picMk id="8" creationId="{CC9F8C11-51A1-486E-DD6A-3CD193576BF7}"/>
          </ac:picMkLst>
        </pc:picChg>
        <pc:picChg chg="add mod">
          <ac:chgData name="Mia Savrljuga" userId="29d020ba494f34ac" providerId="LiveId" clId="{778292CB-1A70-4270-8700-9E304DF12129}" dt="2024-02-24T19:08:48.493" v="737" actId="14100"/>
          <ac:picMkLst>
            <pc:docMk/>
            <pc:sldMk cId="2001604997" sldId="292"/>
            <ac:picMk id="10" creationId="{0734EAD6-AB9A-193A-5C0B-929E0DCEFA59}"/>
          </ac:picMkLst>
        </pc:picChg>
      </pc:sldChg>
      <pc:sldChg chg="addSp modSp add mod modAnim">
        <pc:chgData name="Mia Savrljuga" userId="29d020ba494f34ac" providerId="LiveId" clId="{778292CB-1A70-4270-8700-9E304DF12129}" dt="2024-02-24T19:03:33.690" v="686"/>
        <pc:sldMkLst>
          <pc:docMk/>
          <pc:sldMk cId="1382827177" sldId="293"/>
        </pc:sldMkLst>
        <pc:spChg chg="mod ord">
          <ac:chgData name="Mia Savrljuga" userId="29d020ba494f34ac" providerId="LiveId" clId="{778292CB-1A70-4270-8700-9E304DF12129}" dt="2024-02-24T19:02:06.312" v="678" actId="14100"/>
          <ac:spMkLst>
            <pc:docMk/>
            <pc:sldMk cId="1382827177" sldId="293"/>
            <ac:spMk id="19" creationId="{69120EDE-C779-ED31-199D-B0ED6CAE8672}"/>
          </ac:spMkLst>
        </pc:spChg>
        <pc:picChg chg="add mod ord">
          <ac:chgData name="Mia Savrljuga" userId="29d020ba494f34ac" providerId="LiveId" clId="{778292CB-1A70-4270-8700-9E304DF12129}" dt="2024-02-24T19:03:23.644" v="685" actId="166"/>
          <ac:picMkLst>
            <pc:docMk/>
            <pc:sldMk cId="1382827177" sldId="293"/>
            <ac:picMk id="3" creationId="{F7794945-6492-56DB-4CFB-55FD8266DEBE}"/>
          </ac:picMkLst>
        </pc:picChg>
        <pc:picChg chg="mod modCrop">
          <ac:chgData name="Mia Savrljuga" userId="29d020ba494f34ac" providerId="LiveId" clId="{778292CB-1A70-4270-8700-9E304DF12129}" dt="2024-02-24T19:01:58.445" v="675" actId="14100"/>
          <ac:picMkLst>
            <pc:docMk/>
            <pc:sldMk cId="1382827177" sldId="293"/>
            <ac:picMk id="6" creationId="{CE9A752D-0724-0EA0-915B-A93C22BB82C5}"/>
          </ac:picMkLst>
        </pc:picChg>
        <pc:picChg chg="add mod">
          <ac:chgData name="Mia Savrljuga" userId="29d020ba494f34ac" providerId="LiveId" clId="{778292CB-1A70-4270-8700-9E304DF12129}" dt="2024-02-24T19:03:17.529" v="684" actId="14100"/>
          <ac:picMkLst>
            <pc:docMk/>
            <pc:sldMk cId="1382827177" sldId="293"/>
            <ac:picMk id="8" creationId="{BA61CBB5-350B-3AA7-65E7-FAD4A77D4166}"/>
          </ac:picMkLst>
        </pc:picChg>
      </pc:sldChg>
      <pc:sldChg chg="del">
        <pc:chgData name="Mia Savrljuga" userId="29d020ba494f34ac" providerId="LiveId" clId="{778292CB-1A70-4270-8700-9E304DF12129}" dt="2024-02-24T17:01:44.543" v="38" actId="47"/>
        <pc:sldMkLst>
          <pc:docMk/>
          <pc:sldMk cId="3049030792" sldId="293"/>
        </pc:sldMkLst>
      </pc:sldChg>
      <pc:sldChg chg="del">
        <pc:chgData name="Mia Savrljuga" userId="29d020ba494f34ac" providerId="LiveId" clId="{778292CB-1A70-4270-8700-9E304DF12129}" dt="2024-02-24T17:01:44.763" v="39" actId="47"/>
        <pc:sldMkLst>
          <pc:docMk/>
          <pc:sldMk cId="871420203" sldId="294"/>
        </pc:sldMkLst>
      </pc:sldChg>
      <pc:sldChg chg="addSp delSp modSp add mod ord">
        <pc:chgData name="Mia Savrljuga" userId="29d020ba494f34ac" providerId="LiveId" clId="{778292CB-1A70-4270-8700-9E304DF12129}" dt="2024-02-24T19:16:48.695" v="1078"/>
        <pc:sldMkLst>
          <pc:docMk/>
          <pc:sldMk cId="1552173346" sldId="294"/>
        </pc:sldMkLst>
        <pc:spChg chg="mod">
          <ac:chgData name="Mia Savrljuga" userId="29d020ba494f34ac" providerId="LiveId" clId="{778292CB-1A70-4270-8700-9E304DF12129}" dt="2024-02-24T19:00:33.941" v="660" actId="1076"/>
          <ac:spMkLst>
            <pc:docMk/>
            <pc:sldMk cId="1552173346" sldId="294"/>
            <ac:spMk id="5" creationId="{ECDEF329-D783-3A4A-B56D-0AA362B4858A}"/>
          </ac:spMkLst>
        </pc:spChg>
        <pc:picChg chg="add mod">
          <ac:chgData name="Mia Savrljuga" userId="29d020ba494f34ac" providerId="LiveId" clId="{778292CB-1A70-4270-8700-9E304DF12129}" dt="2024-02-24T19:00:43.074" v="663" actId="1076"/>
          <ac:picMkLst>
            <pc:docMk/>
            <pc:sldMk cId="1552173346" sldId="294"/>
            <ac:picMk id="3" creationId="{743ACB4F-9145-880A-393C-CC4FC128E42F}"/>
          </ac:picMkLst>
        </pc:picChg>
        <pc:picChg chg="del">
          <ac:chgData name="Mia Savrljuga" userId="29d020ba494f34ac" providerId="LiveId" clId="{778292CB-1A70-4270-8700-9E304DF12129}" dt="2024-02-24T19:00:05.340" v="658" actId="478"/>
          <ac:picMkLst>
            <pc:docMk/>
            <pc:sldMk cId="1552173346" sldId="294"/>
            <ac:picMk id="6" creationId="{CE9A752D-0724-0EA0-915B-A93C22BB82C5}"/>
          </ac:picMkLst>
        </pc:picChg>
      </pc:sldChg>
      <pc:sldChg chg="addSp delSp modSp add mod">
        <pc:chgData name="Mia Savrljuga" userId="29d020ba494f34ac" providerId="LiveId" clId="{778292CB-1A70-4270-8700-9E304DF12129}" dt="2024-02-24T19:01:10.642" v="669" actId="1076"/>
        <pc:sldMkLst>
          <pc:docMk/>
          <pc:sldMk cId="1279072236" sldId="295"/>
        </pc:sldMkLst>
        <pc:picChg chg="del">
          <ac:chgData name="Mia Savrljuga" userId="29d020ba494f34ac" providerId="LiveId" clId="{778292CB-1A70-4270-8700-9E304DF12129}" dt="2024-02-24T19:00:49.413" v="665" actId="478"/>
          <ac:picMkLst>
            <pc:docMk/>
            <pc:sldMk cId="1279072236" sldId="295"/>
            <ac:picMk id="3" creationId="{743ACB4F-9145-880A-393C-CC4FC128E42F}"/>
          </ac:picMkLst>
        </pc:picChg>
        <pc:picChg chg="add mod">
          <ac:chgData name="Mia Savrljuga" userId="29d020ba494f34ac" providerId="LiveId" clId="{778292CB-1A70-4270-8700-9E304DF12129}" dt="2024-02-24T19:01:10.642" v="669" actId="1076"/>
          <ac:picMkLst>
            <pc:docMk/>
            <pc:sldMk cId="1279072236" sldId="295"/>
            <ac:picMk id="6" creationId="{9D6302F5-5008-64F9-C1F6-7C0714EB9E71}"/>
          </ac:picMkLst>
        </pc:picChg>
      </pc:sldChg>
      <pc:sldChg chg="del">
        <pc:chgData name="Mia Savrljuga" userId="29d020ba494f34ac" providerId="LiveId" clId="{778292CB-1A70-4270-8700-9E304DF12129}" dt="2024-02-24T17:01:47.650" v="46" actId="47"/>
        <pc:sldMkLst>
          <pc:docMk/>
          <pc:sldMk cId="2051859722" sldId="295"/>
        </pc:sldMkLst>
      </pc:sldChg>
      <pc:sldChg chg="delSp modSp add mod delAnim">
        <pc:chgData name="Mia Savrljuga" userId="29d020ba494f34ac" providerId="LiveId" clId="{778292CB-1A70-4270-8700-9E304DF12129}" dt="2024-02-24T19:04:19.813" v="694" actId="478"/>
        <pc:sldMkLst>
          <pc:docMk/>
          <pc:sldMk cId="1762099733" sldId="296"/>
        </pc:sldMkLst>
        <pc:spChg chg="del mod">
          <ac:chgData name="Mia Savrljuga" userId="29d020ba494f34ac" providerId="LiveId" clId="{778292CB-1A70-4270-8700-9E304DF12129}" dt="2024-02-24T19:04:19.813" v="694" actId="478"/>
          <ac:spMkLst>
            <pc:docMk/>
            <pc:sldMk cId="1762099733" sldId="296"/>
            <ac:spMk id="19" creationId="{69120EDE-C779-ED31-199D-B0ED6CAE8672}"/>
          </ac:spMkLst>
        </pc:spChg>
        <pc:picChg chg="mod modCrop">
          <ac:chgData name="Mia Savrljuga" userId="29d020ba494f34ac" providerId="LiveId" clId="{778292CB-1A70-4270-8700-9E304DF12129}" dt="2024-02-24T19:04:18.281" v="693" actId="1076"/>
          <ac:picMkLst>
            <pc:docMk/>
            <pc:sldMk cId="1762099733" sldId="296"/>
            <ac:picMk id="6" creationId="{CE9A752D-0724-0EA0-915B-A93C22BB82C5}"/>
          </ac:picMkLst>
        </pc:picChg>
      </pc:sldChg>
      <pc:sldChg chg="del">
        <pc:chgData name="Mia Savrljuga" userId="29d020ba494f34ac" providerId="LiveId" clId="{778292CB-1A70-4270-8700-9E304DF12129}" dt="2024-02-24T17:01:49.535" v="51" actId="47"/>
        <pc:sldMkLst>
          <pc:docMk/>
          <pc:sldMk cId="3151154451" sldId="296"/>
        </pc:sldMkLst>
      </pc:sldChg>
      <pc:sldChg chg="del">
        <pc:chgData name="Mia Savrljuga" userId="29d020ba494f34ac" providerId="LiveId" clId="{778292CB-1A70-4270-8700-9E304DF12129}" dt="2024-02-24T17:01:49.958" v="52" actId="47"/>
        <pc:sldMkLst>
          <pc:docMk/>
          <pc:sldMk cId="1615153067" sldId="297"/>
        </pc:sldMkLst>
      </pc:sldChg>
      <pc:sldChg chg="addSp modSp add mod modAnim">
        <pc:chgData name="Mia Savrljuga" userId="29d020ba494f34ac" providerId="LiveId" clId="{778292CB-1A70-4270-8700-9E304DF12129}" dt="2024-02-24T19:04:51.338" v="704" actId="1076"/>
        <pc:sldMkLst>
          <pc:docMk/>
          <pc:sldMk cId="3973737413" sldId="297"/>
        </pc:sldMkLst>
        <pc:spChg chg="add mod">
          <ac:chgData name="Mia Savrljuga" userId="29d020ba494f34ac" providerId="LiveId" clId="{778292CB-1A70-4270-8700-9E304DF12129}" dt="2024-02-24T19:04:51.338" v="704" actId="1076"/>
          <ac:spMkLst>
            <pc:docMk/>
            <pc:sldMk cId="3973737413" sldId="297"/>
            <ac:spMk id="2" creationId="{A5E26E22-5305-10C2-9340-E2E00ABE95D1}"/>
          </ac:spMkLst>
        </pc:spChg>
        <pc:spChg chg="mod ord">
          <ac:chgData name="Mia Savrljuga" userId="29d020ba494f34ac" providerId="LiveId" clId="{778292CB-1A70-4270-8700-9E304DF12129}" dt="2024-02-24T19:04:44.496" v="702" actId="1076"/>
          <ac:spMkLst>
            <pc:docMk/>
            <pc:sldMk cId="3973737413" sldId="297"/>
            <ac:spMk id="19" creationId="{69120EDE-C779-ED31-199D-B0ED6CAE8672}"/>
          </ac:spMkLst>
        </pc:spChg>
        <pc:picChg chg="mod modCrop">
          <ac:chgData name="Mia Savrljuga" userId="29d020ba494f34ac" providerId="LiveId" clId="{778292CB-1A70-4270-8700-9E304DF12129}" dt="2024-02-24T19:04:33.102" v="697" actId="14100"/>
          <ac:picMkLst>
            <pc:docMk/>
            <pc:sldMk cId="3973737413" sldId="297"/>
            <ac:picMk id="6" creationId="{CE9A752D-0724-0EA0-915B-A93C22BB82C5}"/>
          </ac:picMkLst>
        </pc:picChg>
      </pc:sldChg>
      <pc:sldChg chg="add">
        <pc:chgData name="Mia Savrljuga" userId="29d020ba494f34ac" providerId="LiveId" clId="{778292CB-1A70-4270-8700-9E304DF12129}" dt="2024-02-24T19:05:01.998" v="705"/>
        <pc:sldMkLst>
          <pc:docMk/>
          <pc:sldMk cId="1383215111" sldId="298"/>
        </pc:sldMkLst>
      </pc:sldChg>
      <pc:sldChg chg="del">
        <pc:chgData name="Mia Savrljuga" userId="29d020ba494f34ac" providerId="LiveId" clId="{778292CB-1A70-4270-8700-9E304DF12129}" dt="2024-02-24T17:01:51.597" v="55" actId="47"/>
        <pc:sldMkLst>
          <pc:docMk/>
          <pc:sldMk cId="2406229518" sldId="298"/>
        </pc:sldMkLst>
      </pc:sldChg>
      <pc:sldChg chg="del">
        <pc:chgData name="Mia Savrljuga" userId="29d020ba494f34ac" providerId="LiveId" clId="{778292CB-1A70-4270-8700-9E304DF12129}" dt="2024-02-24T17:01:46.562" v="43" actId="47"/>
        <pc:sldMkLst>
          <pc:docMk/>
          <pc:sldMk cId="1323589574" sldId="299"/>
        </pc:sldMkLst>
      </pc:sldChg>
      <pc:sldChg chg="add">
        <pc:chgData name="Mia Savrljuga" userId="29d020ba494f34ac" providerId="LiveId" clId="{778292CB-1A70-4270-8700-9E304DF12129}" dt="2024-02-24T19:05:01.998" v="705"/>
        <pc:sldMkLst>
          <pc:docMk/>
          <pc:sldMk cId="1344045870" sldId="299"/>
        </pc:sldMkLst>
      </pc:sldChg>
      <pc:sldChg chg="addSp delSp modSp add mod">
        <pc:chgData name="Mia Savrljuga" userId="29d020ba494f34ac" providerId="LiveId" clId="{778292CB-1A70-4270-8700-9E304DF12129}" dt="2024-02-24T19:06:00.296" v="716" actId="1076"/>
        <pc:sldMkLst>
          <pc:docMk/>
          <pc:sldMk cId="666184650" sldId="300"/>
        </pc:sldMkLst>
        <pc:spChg chg="mod">
          <ac:chgData name="Mia Savrljuga" userId="29d020ba494f34ac" providerId="LiveId" clId="{778292CB-1A70-4270-8700-9E304DF12129}" dt="2024-02-24T19:05:46.086" v="711" actId="1076"/>
          <ac:spMkLst>
            <pc:docMk/>
            <pc:sldMk cId="666184650" sldId="300"/>
            <ac:spMk id="5" creationId="{ECDEF329-D783-3A4A-B56D-0AA362B4858A}"/>
          </ac:spMkLst>
        </pc:spChg>
        <pc:picChg chg="del">
          <ac:chgData name="Mia Savrljuga" userId="29d020ba494f34ac" providerId="LiveId" clId="{778292CB-1A70-4270-8700-9E304DF12129}" dt="2024-02-24T19:05:13.820" v="708" actId="478"/>
          <ac:picMkLst>
            <pc:docMk/>
            <pc:sldMk cId="666184650" sldId="300"/>
            <ac:picMk id="3" creationId="{743ACB4F-9145-880A-393C-CC4FC128E42F}"/>
          </ac:picMkLst>
        </pc:picChg>
        <pc:picChg chg="add mod">
          <ac:chgData name="Mia Savrljuga" userId="29d020ba494f34ac" providerId="LiveId" clId="{778292CB-1A70-4270-8700-9E304DF12129}" dt="2024-02-24T19:06:00.296" v="716" actId="1076"/>
          <ac:picMkLst>
            <pc:docMk/>
            <pc:sldMk cId="666184650" sldId="300"/>
            <ac:picMk id="6" creationId="{39B7FD1F-1639-16E8-5675-49AED8F8D158}"/>
          </ac:picMkLst>
        </pc:picChg>
      </pc:sldChg>
      <pc:sldChg chg="del">
        <pc:chgData name="Mia Savrljuga" userId="29d020ba494f34ac" providerId="LiveId" clId="{778292CB-1A70-4270-8700-9E304DF12129}" dt="2024-02-24T17:01:46.873" v="44" actId="47"/>
        <pc:sldMkLst>
          <pc:docMk/>
          <pc:sldMk cId="2889675672" sldId="300"/>
        </pc:sldMkLst>
      </pc:sldChg>
      <pc:sldChg chg="add del">
        <pc:chgData name="Mia Savrljuga" userId="29d020ba494f34ac" providerId="LiveId" clId="{778292CB-1A70-4270-8700-9E304DF12129}" dt="2024-02-24T19:05:10.962" v="707" actId="47"/>
        <pc:sldMkLst>
          <pc:docMk/>
          <pc:sldMk cId="1259923241" sldId="301"/>
        </pc:sldMkLst>
      </pc:sldChg>
      <pc:sldChg chg="del">
        <pc:chgData name="Mia Savrljuga" userId="29d020ba494f34ac" providerId="LiveId" clId="{778292CB-1A70-4270-8700-9E304DF12129}" dt="2024-02-24T17:01:48.991" v="50" actId="47"/>
        <pc:sldMkLst>
          <pc:docMk/>
          <pc:sldMk cId="3233404726" sldId="301"/>
        </pc:sldMkLst>
      </pc:sldChg>
      <pc:sldChg chg="addSp modSp add mod modAnim">
        <pc:chgData name="Mia Savrljuga" userId="29d020ba494f34ac" providerId="LiveId" clId="{778292CB-1A70-4270-8700-9E304DF12129}" dt="2024-02-24T19:09:59.530" v="761" actId="1076"/>
        <pc:sldMkLst>
          <pc:docMk/>
          <pc:sldMk cId="3483865275" sldId="301"/>
        </pc:sldMkLst>
        <pc:spChg chg="add mod">
          <ac:chgData name="Mia Savrljuga" userId="29d020ba494f34ac" providerId="LiveId" clId="{778292CB-1A70-4270-8700-9E304DF12129}" dt="2024-02-24T19:09:59.530" v="761" actId="1076"/>
          <ac:spMkLst>
            <pc:docMk/>
            <pc:sldMk cId="3483865275" sldId="301"/>
            <ac:spMk id="2" creationId="{F9B5E0B9-5CD4-28CE-EDC8-B1119BF439AC}"/>
          </ac:spMkLst>
        </pc:spChg>
        <pc:spChg chg="add mod">
          <ac:chgData name="Mia Savrljuga" userId="29d020ba494f34ac" providerId="LiveId" clId="{778292CB-1A70-4270-8700-9E304DF12129}" dt="2024-02-24T19:09:56.558" v="760" actId="1076"/>
          <ac:spMkLst>
            <pc:docMk/>
            <pc:sldMk cId="3483865275" sldId="301"/>
            <ac:spMk id="6" creationId="{78D2FFE1-6253-9651-A4E5-B8FDDE132E27}"/>
          </ac:spMkLst>
        </pc:spChg>
        <pc:spChg chg="add mod">
          <ac:chgData name="Mia Savrljuga" userId="29d020ba494f34ac" providerId="LiveId" clId="{778292CB-1A70-4270-8700-9E304DF12129}" dt="2024-02-24T19:09:53.586" v="759" actId="1076"/>
          <ac:spMkLst>
            <pc:docMk/>
            <pc:sldMk cId="3483865275" sldId="301"/>
            <ac:spMk id="7" creationId="{F1B1675B-D8B2-E18E-82DD-73DF7F137725}"/>
          </ac:spMkLst>
        </pc:spChg>
        <pc:spChg chg="add mod">
          <ac:chgData name="Mia Savrljuga" userId="29d020ba494f34ac" providerId="LiveId" clId="{778292CB-1A70-4270-8700-9E304DF12129}" dt="2024-02-24T19:09:50.377" v="758" actId="1076"/>
          <ac:spMkLst>
            <pc:docMk/>
            <pc:sldMk cId="3483865275" sldId="301"/>
            <ac:spMk id="8" creationId="{5D170E00-27B4-DD21-5605-E0C2A8F1F391}"/>
          </ac:spMkLst>
        </pc:spChg>
        <pc:spChg chg="add mod">
          <ac:chgData name="Mia Savrljuga" userId="29d020ba494f34ac" providerId="LiveId" clId="{778292CB-1A70-4270-8700-9E304DF12129}" dt="2024-02-24T19:09:46.002" v="757" actId="1076"/>
          <ac:spMkLst>
            <pc:docMk/>
            <pc:sldMk cId="3483865275" sldId="301"/>
            <ac:spMk id="9" creationId="{55E555AA-A74E-99D3-94AE-BBA37CE7AD95}"/>
          </ac:spMkLst>
        </pc:spChg>
        <pc:spChg chg="add mod">
          <ac:chgData name="Mia Savrljuga" userId="29d020ba494f34ac" providerId="LiveId" clId="{778292CB-1A70-4270-8700-9E304DF12129}" dt="2024-02-24T19:09:42.006" v="756" actId="1076"/>
          <ac:spMkLst>
            <pc:docMk/>
            <pc:sldMk cId="3483865275" sldId="301"/>
            <ac:spMk id="10" creationId="{F1238E02-ABBB-730D-A763-D628AB273AF9}"/>
          </ac:spMkLst>
        </pc:spChg>
        <pc:spChg chg="add mod">
          <ac:chgData name="Mia Savrljuga" userId="29d020ba494f34ac" providerId="LiveId" clId="{778292CB-1A70-4270-8700-9E304DF12129}" dt="2024-02-24T19:09:38.380" v="755" actId="1076"/>
          <ac:spMkLst>
            <pc:docMk/>
            <pc:sldMk cId="3483865275" sldId="301"/>
            <ac:spMk id="11" creationId="{CEFC70D1-7D9E-8EF0-8BCD-6FA3155C1D13}"/>
          </ac:spMkLst>
        </pc:spChg>
        <pc:spChg chg="mod ord">
          <ac:chgData name="Mia Savrljuga" userId="29d020ba494f34ac" providerId="LiveId" clId="{778292CB-1A70-4270-8700-9E304DF12129}" dt="2024-02-24T19:09:30.823" v="747" actId="14100"/>
          <ac:spMkLst>
            <pc:docMk/>
            <pc:sldMk cId="3483865275" sldId="301"/>
            <ac:spMk id="19" creationId="{69120EDE-C779-ED31-199D-B0ED6CAE8672}"/>
          </ac:spMkLst>
        </pc:spChg>
        <pc:picChg chg="mod modCrop">
          <ac:chgData name="Mia Savrljuga" userId="29d020ba494f34ac" providerId="LiveId" clId="{778292CB-1A70-4270-8700-9E304DF12129}" dt="2024-02-24T19:09:23.845" v="744" actId="14100"/>
          <ac:picMkLst>
            <pc:docMk/>
            <pc:sldMk cId="3483865275" sldId="301"/>
            <ac:picMk id="3" creationId="{498D10A8-A389-78A3-ABF2-287289142A2C}"/>
          </ac:picMkLst>
        </pc:picChg>
      </pc:sldChg>
      <pc:sldChg chg="del">
        <pc:chgData name="Mia Savrljuga" userId="29d020ba494f34ac" providerId="LiveId" clId="{778292CB-1A70-4270-8700-9E304DF12129}" dt="2024-02-24T17:01:47.969" v="47" actId="47"/>
        <pc:sldMkLst>
          <pc:docMk/>
          <pc:sldMk cId="2262480032" sldId="302"/>
        </pc:sldMkLst>
      </pc:sldChg>
      <pc:sldChg chg="addSp delSp modSp add mod delAnim modAnim">
        <pc:chgData name="Mia Savrljuga" userId="29d020ba494f34ac" providerId="LiveId" clId="{778292CB-1A70-4270-8700-9E304DF12129}" dt="2024-02-24T19:15:53.601" v="1067" actId="1076"/>
        <pc:sldMkLst>
          <pc:docMk/>
          <pc:sldMk cId="4232579065" sldId="302"/>
        </pc:sldMkLst>
        <pc:spChg chg="add mod">
          <ac:chgData name="Mia Savrljuga" userId="29d020ba494f34ac" providerId="LiveId" clId="{778292CB-1A70-4270-8700-9E304DF12129}" dt="2024-02-24T19:15:53.601" v="1067" actId="1076"/>
          <ac:spMkLst>
            <pc:docMk/>
            <pc:sldMk cId="4232579065" sldId="302"/>
            <ac:spMk id="2" creationId="{E702A423-81C3-3312-3016-DC042AD2FA9F}"/>
          </ac:spMkLst>
        </pc:spChg>
        <pc:spChg chg="add mod">
          <ac:chgData name="Mia Savrljuga" userId="29d020ba494f34ac" providerId="LiveId" clId="{778292CB-1A70-4270-8700-9E304DF12129}" dt="2024-02-24T19:15:49.782" v="1066" actId="1076"/>
          <ac:spMkLst>
            <pc:docMk/>
            <pc:sldMk cId="4232579065" sldId="302"/>
            <ac:spMk id="6" creationId="{2BFB5885-A4DC-234D-8FAF-CAB23B632EA5}"/>
          </ac:spMkLst>
        </pc:spChg>
        <pc:spChg chg="add mod">
          <ac:chgData name="Mia Savrljuga" userId="29d020ba494f34ac" providerId="LiveId" clId="{778292CB-1A70-4270-8700-9E304DF12129}" dt="2024-02-24T19:15:47.190" v="1065" actId="1076"/>
          <ac:spMkLst>
            <pc:docMk/>
            <pc:sldMk cId="4232579065" sldId="302"/>
            <ac:spMk id="7" creationId="{D0978AA0-B1C8-E064-EE47-0FBB5CFFA172}"/>
          </ac:spMkLst>
        </pc:spChg>
        <pc:spChg chg="add mod">
          <ac:chgData name="Mia Savrljuga" userId="29d020ba494f34ac" providerId="LiveId" clId="{778292CB-1A70-4270-8700-9E304DF12129}" dt="2024-02-24T19:15:44.289" v="1064" actId="1076"/>
          <ac:spMkLst>
            <pc:docMk/>
            <pc:sldMk cId="4232579065" sldId="302"/>
            <ac:spMk id="8" creationId="{01028040-33BF-2BA0-FD1C-A7ED95BDCC86}"/>
          </ac:spMkLst>
        </pc:spChg>
        <pc:spChg chg="del">
          <ac:chgData name="Mia Savrljuga" userId="29d020ba494f34ac" providerId="LiveId" clId="{778292CB-1A70-4270-8700-9E304DF12129}" dt="2024-02-24T19:15:18.717" v="1054" actId="478"/>
          <ac:spMkLst>
            <pc:docMk/>
            <pc:sldMk cId="4232579065" sldId="302"/>
            <ac:spMk id="12" creationId="{C02C91B0-ECF9-CDF0-84D3-17FD4EDD309F}"/>
          </ac:spMkLst>
        </pc:spChg>
        <pc:spChg chg="mod ord">
          <ac:chgData name="Mia Savrljuga" userId="29d020ba494f34ac" providerId="LiveId" clId="{778292CB-1A70-4270-8700-9E304DF12129}" dt="2024-02-24T19:15:36.512" v="1059" actId="14100"/>
          <ac:spMkLst>
            <pc:docMk/>
            <pc:sldMk cId="4232579065" sldId="302"/>
            <ac:spMk id="19" creationId="{69120EDE-C779-ED31-199D-B0ED6CAE8672}"/>
          </ac:spMkLst>
        </pc:spChg>
        <pc:picChg chg="mod modCrop">
          <ac:chgData name="Mia Savrljuga" userId="29d020ba494f34ac" providerId="LiveId" clId="{778292CB-1A70-4270-8700-9E304DF12129}" dt="2024-02-24T19:15:24.815" v="1056" actId="14100"/>
          <ac:picMkLst>
            <pc:docMk/>
            <pc:sldMk cId="4232579065" sldId="302"/>
            <ac:picMk id="3" creationId="{CF8D5F54-751A-32CE-67E2-AC3EF5084CE9}"/>
          </ac:picMkLst>
        </pc:picChg>
      </pc:sldChg>
      <pc:sldChg chg="del">
        <pc:chgData name="Mia Savrljuga" userId="29d020ba494f34ac" providerId="LiveId" clId="{778292CB-1A70-4270-8700-9E304DF12129}" dt="2024-02-24T17:01:48.329" v="48" actId="47"/>
        <pc:sldMkLst>
          <pc:docMk/>
          <pc:sldMk cId="2116747821" sldId="303"/>
        </pc:sldMkLst>
      </pc:sldChg>
      <pc:sldChg chg="delSp modSp add mod delAnim">
        <pc:chgData name="Mia Savrljuga" userId="29d020ba494f34ac" providerId="LiveId" clId="{778292CB-1A70-4270-8700-9E304DF12129}" dt="2024-02-24T19:16:36.044" v="1076" actId="1076"/>
        <pc:sldMkLst>
          <pc:docMk/>
          <pc:sldMk cId="3102519135" sldId="303"/>
        </pc:sldMkLst>
        <pc:spChg chg="del mod">
          <ac:chgData name="Mia Savrljuga" userId="29d020ba494f34ac" providerId="LiveId" clId="{778292CB-1A70-4270-8700-9E304DF12129}" dt="2024-02-24T19:16:13.977" v="1071" actId="478"/>
          <ac:spMkLst>
            <pc:docMk/>
            <pc:sldMk cId="3102519135" sldId="303"/>
            <ac:spMk id="12" creationId="{C02C91B0-ECF9-CDF0-84D3-17FD4EDD309F}"/>
          </ac:spMkLst>
        </pc:spChg>
        <pc:spChg chg="del">
          <ac:chgData name="Mia Savrljuga" userId="29d020ba494f34ac" providerId="LiveId" clId="{778292CB-1A70-4270-8700-9E304DF12129}" dt="2024-02-24T19:16:16.526" v="1072" actId="478"/>
          <ac:spMkLst>
            <pc:docMk/>
            <pc:sldMk cId="3102519135" sldId="303"/>
            <ac:spMk id="19" creationId="{69120EDE-C779-ED31-199D-B0ED6CAE8672}"/>
          </ac:spMkLst>
        </pc:spChg>
        <pc:picChg chg="mod modCrop">
          <ac:chgData name="Mia Savrljuga" userId="29d020ba494f34ac" providerId="LiveId" clId="{778292CB-1A70-4270-8700-9E304DF12129}" dt="2024-02-24T19:16:36.044" v="1076" actId="1076"/>
          <ac:picMkLst>
            <pc:docMk/>
            <pc:sldMk cId="3102519135" sldId="303"/>
            <ac:picMk id="3" creationId="{CF8D5F54-751A-32CE-67E2-AC3EF5084CE9}"/>
          </ac:picMkLst>
        </pc:picChg>
      </pc:sldChg>
      <pc:sldChg chg="del">
        <pc:chgData name="Mia Savrljuga" userId="29d020ba494f34ac" providerId="LiveId" clId="{778292CB-1A70-4270-8700-9E304DF12129}" dt="2024-02-24T17:01:48.581" v="49" actId="47"/>
        <pc:sldMkLst>
          <pc:docMk/>
          <pc:sldMk cId="176980603" sldId="304"/>
        </pc:sldMkLst>
      </pc:sldChg>
      <pc:sldChg chg="delSp modSp add mod delAnim">
        <pc:chgData name="Mia Savrljuga" userId="29d020ba494f34ac" providerId="LiveId" clId="{778292CB-1A70-4270-8700-9E304DF12129}" dt="2024-02-24T19:18:25.585" v="1092" actId="14100"/>
        <pc:sldMkLst>
          <pc:docMk/>
          <pc:sldMk cId="1112043665" sldId="304"/>
        </pc:sldMkLst>
        <pc:spChg chg="del">
          <ac:chgData name="Mia Savrljuga" userId="29d020ba494f34ac" providerId="LiveId" clId="{778292CB-1A70-4270-8700-9E304DF12129}" dt="2024-02-24T19:17:34.148" v="1084" actId="478"/>
          <ac:spMkLst>
            <pc:docMk/>
            <pc:sldMk cId="1112043665" sldId="304"/>
            <ac:spMk id="12" creationId="{C02C91B0-ECF9-CDF0-84D3-17FD4EDD309F}"/>
          </ac:spMkLst>
        </pc:spChg>
        <pc:spChg chg="mod ord">
          <ac:chgData name="Mia Savrljuga" userId="29d020ba494f34ac" providerId="LiveId" clId="{778292CB-1A70-4270-8700-9E304DF12129}" dt="2024-02-24T19:18:25.585" v="1092" actId="14100"/>
          <ac:spMkLst>
            <pc:docMk/>
            <pc:sldMk cId="1112043665" sldId="304"/>
            <ac:spMk id="19" creationId="{69120EDE-C779-ED31-199D-B0ED6CAE8672}"/>
          </ac:spMkLst>
        </pc:spChg>
        <pc:picChg chg="mod modCrop">
          <ac:chgData name="Mia Savrljuga" userId="29d020ba494f34ac" providerId="LiveId" clId="{778292CB-1A70-4270-8700-9E304DF12129}" dt="2024-02-24T19:18:16.945" v="1089" actId="14100"/>
          <ac:picMkLst>
            <pc:docMk/>
            <pc:sldMk cId="1112043665" sldId="304"/>
            <ac:picMk id="3" creationId="{CF8D5F54-751A-32CE-67E2-AC3EF5084CE9}"/>
          </ac:picMkLst>
        </pc:picChg>
      </pc:sldChg>
      <pc:sldChg chg="add">
        <pc:chgData name="Mia Savrljuga" userId="29d020ba494f34ac" providerId="LiveId" clId="{778292CB-1A70-4270-8700-9E304DF12129}" dt="2024-02-24T19:16:55.448" v="1079"/>
        <pc:sldMkLst>
          <pc:docMk/>
          <pc:sldMk cId="3593238004" sldId="305"/>
        </pc:sldMkLst>
      </pc:sldChg>
      <pc:sldChg chg="del">
        <pc:chgData name="Mia Savrljuga" userId="29d020ba494f34ac" providerId="LiveId" clId="{778292CB-1A70-4270-8700-9E304DF12129}" dt="2024-02-24T17:01:52.861" v="57" actId="47"/>
        <pc:sldMkLst>
          <pc:docMk/>
          <pc:sldMk cId="3802963544" sldId="305"/>
        </pc:sldMkLst>
      </pc:sldChg>
      <pc:sldChg chg="addSp delSp modSp add mod">
        <pc:chgData name="Mia Savrljuga" userId="29d020ba494f34ac" providerId="LiveId" clId="{778292CB-1A70-4270-8700-9E304DF12129}" dt="2024-02-24T19:17:26.129" v="1083" actId="14100"/>
        <pc:sldMkLst>
          <pc:docMk/>
          <pc:sldMk cId="3751952285" sldId="306"/>
        </pc:sldMkLst>
        <pc:picChg chg="add mod">
          <ac:chgData name="Mia Savrljuga" userId="29d020ba494f34ac" providerId="LiveId" clId="{778292CB-1A70-4270-8700-9E304DF12129}" dt="2024-02-24T19:17:26.129" v="1083" actId="14100"/>
          <ac:picMkLst>
            <pc:docMk/>
            <pc:sldMk cId="3751952285" sldId="306"/>
            <ac:picMk id="3" creationId="{C5A2630D-D960-7F14-B521-4CADCF19D4C7}"/>
          </ac:picMkLst>
        </pc:picChg>
        <pc:picChg chg="del">
          <ac:chgData name="Mia Savrljuga" userId="29d020ba494f34ac" providerId="LiveId" clId="{778292CB-1A70-4270-8700-9E304DF12129}" dt="2024-02-24T19:16:58.228" v="1080" actId="478"/>
          <ac:picMkLst>
            <pc:docMk/>
            <pc:sldMk cId="3751952285" sldId="306"/>
            <ac:picMk id="6" creationId="{9D6302F5-5008-64F9-C1F6-7C0714EB9E71}"/>
          </ac:picMkLst>
        </pc:picChg>
      </pc:sldChg>
      <pc:sldChg chg="addSp delSp modSp add mod delAnim modAnim">
        <pc:chgData name="Mia Savrljuga" userId="29d020ba494f34ac" providerId="LiveId" clId="{778292CB-1A70-4270-8700-9E304DF12129}" dt="2024-02-24T19:20:19.515" v="1109"/>
        <pc:sldMkLst>
          <pc:docMk/>
          <pc:sldMk cId="1285892095" sldId="307"/>
        </pc:sldMkLst>
        <pc:spChg chg="del mod">
          <ac:chgData name="Mia Savrljuga" userId="29d020ba494f34ac" providerId="LiveId" clId="{778292CB-1A70-4270-8700-9E304DF12129}" dt="2024-02-24T19:19:37.402" v="1102" actId="478"/>
          <ac:spMkLst>
            <pc:docMk/>
            <pc:sldMk cId="1285892095" sldId="307"/>
            <ac:spMk id="19" creationId="{69120EDE-C779-ED31-199D-B0ED6CAE8672}"/>
          </ac:spMkLst>
        </pc:spChg>
        <pc:picChg chg="del">
          <ac:chgData name="Mia Savrljuga" userId="29d020ba494f34ac" providerId="LiveId" clId="{778292CB-1A70-4270-8700-9E304DF12129}" dt="2024-02-24T19:18:30.565" v="1094" actId="478"/>
          <ac:picMkLst>
            <pc:docMk/>
            <pc:sldMk cId="1285892095" sldId="307"/>
            <ac:picMk id="3" creationId="{CF8D5F54-751A-32CE-67E2-AC3EF5084CE9}"/>
          </ac:picMkLst>
        </pc:picChg>
        <pc:picChg chg="add mod modCrop">
          <ac:chgData name="Mia Savrljuga" userId="29d020ba494f34ac" providerId="LiveId" clId="{778292CB-1A70-4270-8700-9E304DF12129}" dt="2024-02-24T19:19:32.278" v="1101" actId="14100"/>
          <ac:picMkLst>
            <pc:docMk/>
            <pc:sldMk cId="1285892095" sldId="307"/>
            <ac:picMk id="6" creationId="{1404C613-F9FD-51AE-AE14-EBF97361D2D4}"/>
          </ac:picMkLst>
        </pc:picChg>
        <pc:picChg chg="add mod">
          <ac:chgData name="Mia Savrljuga" userId="29d020ba494f34ac" providerId="LiveId" clId="{778292CB-1A70-4270-8700-9E304DF12129}" dt="2024-02-24T19:20:14.685" v="1108" actId="14100"/>
          <ac:picMkLst>
            <pc:docMk/>
            <pc:sldMk cId="1285892095" sldId="307"/>
            <ac:picMk id="8" creationId="{86192734-D110-BA64-9818-0E19F6A1D1EF}"/>
          </ac:picMkLst>
        </pc:picChg>
      </pc:sldChg>
      <pc:sldChg chg="addSp modSp add mod modAnim">
        <pc:chgData name="Mia Savrljuga" userId="29d020ba494f34ac" providerId="LiveId" clId="{778292CB-1A70-4270-8700-9E304DF12129}" dt="2024-02-24T19:21:43.829" v="1142" actId="1076"/>
        <pc:sldMkLst>
          <pc:docMk/>
          <pc:sldMk cId="1327849887" sldId="308"/>
        </pc:sldMkLst>
        <pc:spChg chg="add mod">
          <ac:chgData name="Mia Savrljuga" userId="29d020ba494f34ac" providerId="LiveId" clId="{778292CB-1A70-4270-8700-9E304DF12129}" dt="2024-02-24T19:21:04.153" v="1122" actId="1076"/>
          <ac:spMkLst>
            <pc:docMk/>
            <pc:sldMk cId="1327849887" sldId="308"/>
            <ac:spMk id="2" creationId="{3F71ACF0-CC08-F426-2C9B-C01116FDFBD4}"/>
          </ac:spMkLst>
        </pc:spChg>
        <pc:spChg chg="add mod">
          <ac:chgData name="Mia Savrljuga" userId="29d020ba494f34ac" providerId="LiveId" clId="{778292CB-1A70-4270-8700-9E304DF12129}" dt="2024-02-24T19:21:00.874" v="1121" actId="1076"/>
          <ac:spMkLst>
            <pc:docMk/>
            <pc:sldMk cId="1327849887" sldId="308"/>
            <ac:spMk id="3" creationId="{785DCBE6-D93D-2364-483A-0F8C27F22671}"/>
          </ac:spMkLst>
        </pc:spChg>
        <pc:spChg chg="add mod">
          <ac:chgData name="Mia Savrljuga" userId="29d020ba494f34ac" providerId="LiveId" clId="{778292CB-1A70-4270-8700-9E304DF12129}" dt="2024-02-24T19:21:07.765" v="1124" actId="1076"/>
          <ac:spMkLst>
            <pc:docMk/>
            <pc:sldMk cId="1327849887" sldId="308"/>
            <ac:spMk id="7" creationId="{47E6509A-3590-7E91-403D-15466F91013C}"/>
          </ac:spMkLst>
        </pc:spChg>
        <pc:spChg chg="add mod">
          <ac:chgData name="Mia Savrljuga" userId="29d020ba494f34ac" providerId="LiveId" clId="{778292CB-1A70-4270-8700-9E304DF12129}" dt="2024-02-24T19:21:12.312" v="1126" actId="1076"/>
          <ac:spMkLst>
            <pc:docMk/>
            <pc:sldMk cId="1327849887" sldId="308"/>
            <ac:spMk id="8" creationId="{027430C8-BDD2-3E94-954E-C160D38FF9D8}"/>
          </ac:spMkLst>
        </pc:spChg>
        <pc:spChg chg="add mod">
          <ac:chgData name="Mia Savrljuga" userId="29d020ba494f34ac" providerId="LiveId" clId="{778292CB-1A70-4270-8700-9E304DF12129}" dt="2024-02-24T19:21:15.155" v="1128" actId="1076"/>
          <ac:spMkLst>
            <pc:docMk/>
            <pc:sldMk cId="1327849887" sldId="308"/>
            <ac:spMk id="9" creationId="{B4501A48-2FCE-E3FF-38FE-C37939FE6DCC}"/>
          </ac:spMkLst>
        </pc:spChg>
        <pc:spChg chg="add mod">
          <ac:chgData name="Mia Savrljuga" userId="29d020ba494f34ac" providerId="LiveId" clId="{778292CB-1A70-4270-8700-9E304DF12129}" dt="2024-02-24T19:21:19.811" v="1130" actId="1076"/>
          <ac:spMkLst>
            <pc:docMk/>
            <pc:sldMk cId="1327849887" sldId="308"/>
            <ac:spMk id="10" creationId="{4C56EC02-425A-5067-8502-E572A72BA564}"/>
          </ac:spMkLst>
        </pc:spChg>
        <pc:spChg chg="add mod">
          <ac:chgData name="Mia Savrljuga" userId="29d020ba494f34ac" providerId="LiveId" clId="{778292CB-1A70-4270-8700-9E304DF12129}" dt="2024-02-24T19:21:22.907" v="1132" actId="1076"/>
          <ac:spMkLst>
            <pc:docMk/>
            <pc:sldMk cId="1327849887" sldId="308"/>
            <ac:spMk id="11" creationId="{376DC2D6-C6DE-0002-BA70-0AD5AAE4DA23}"/>
          </ac:spMkLst>
        </pc:spChg>
        <pc:spChg chg="add mod">
          <ac:chgData name="Mia Savrljuga" userId="29d020ba494f34ac" providerId="LiveId" clId="{778292CB-1A70-4270-8700-9E304DF12129}" dt="2024-02-24T19:21:25.694" v="1134" actId="1076"/>
          <ac:spMkLst>
            <pc:docMk/>
            <pc:sldMk cId="1327849887" sldId="308"/>
            <ac:spMk id="12" creationId="{88F8738F-9DBF-D455-584F-4EBD9061C96F}"/>
          </ac:spMkLst>
        </pc:spChg>
        <pc:spChg chg="add mod">
          <ac:chgData name="Mia Savrljuga" userId="29d020ba494f34ac" providerId="LiveId" clId="{778292CB-1A70-4270-8700-9E304DF12129}" dt="2024-02-24T19:21:29.160" v="1136" actId="1076"/>
          <ac:spMkLst>
            <pc:docMk/>
            <pc:sldMk cId="1327849887" sldId="308"/>
            <ac:spMk id="13" creationId="{04BB8385-41C2-39A2-4B1E-AC710DDF0E51}"/>
          </ac:spMkLst>
        </pc:spChg>
        <pc:spChg chg="add mod">
          <ac:chgData name="Mia Savrljuga" userId="29d020ba494f34ac" providerId="LiveId" clId="{778292CB-1A70-4270-8700-9E304DF12129}" dt="2024-02-24T19:21:32.749" v="1138" actId="1076"/>
          <ac:spMkLst>
            <pc:docMk/>
            <pc:sldMk cId="1327849887" sldId="308"/>
            <ac:spMk id="14" creationId="{5A22B2C4-EA2F-9F19-8BC2-2016527FDE3A}"/>
          </ac:spMkLst>
        </pc:spChg>
        <pc:spChg chg="add mod">
          <ac:chgData name="Mia Savrljuga" userId="29d020ba494f34ac" providerId="LiveId" clId="{778292CB-1A70-4270-8700-9E304DF12129}" dt="2024-02-24T19:21:37.156" v="1140" actId="1076"/>
          <ac:spMkLst>
            <pc:docMk/>
            <pc:sldMk cId="1327849887" sldId="308"/>
            <ac:spMk id="15" creationId="{6D4DA11E-94A2-7E0D-BEEE-E7EB7EEF3337}"/>
          </ac:spMkLst>
        </pc:spChg>
        <pc:spChg chg="add mod">
          <ac:chgData name="Mia Savrljuga" userId="29d020ba494f34ac" providerId="LiveId" clId="{778292CB-1A70-4270-8700-9E304DF12129}" dt="2024-02-24T19:21:43.829" v="1142" actId="1076"/>
          <ac:spMkLst>
            <pc:docMk/>
            <pc:sldMk cId="1327849887" sldId="308"/>
            <ac:spMk id="16" creationId="{9F4849F6-5CE6-29F3-567A-4405E1DBFB29}"/>
          </ac:spMkLst>
        </pc:spChg>
        <pc:spChg chg="mod ord">
          <ac:chgData name="Mia Savrljuga" userId="29d020ba494f34ac" providerId="LiveId" clId="{778292CB-1A70-4270-8700-9E304DF12129}" dt="2024-02-24T19:20:56.907" v="1118" actId="14100"/>
          <ac:spMkLst>
            <pc:docMk/>
            <pc:sldMk cId="1327849887" sldId="308"/>
            <ac:spMk id="19" creationId="{69120EDE-C779-ED31-199D-B0ED6CAE8672}"/>
          </ac:spMkLst>
        </pc:spChg>
        <pc:picChg chg="mod modCrop">
          <ac:chgData name="Mia Savrljuga" userId="29d020ba494f34ac" providerId="LiveId" clId="{778292CB-1A70-4270-8700-9E304DF12129}" dt="2024-02-24T19:20:43.235" v="1114" actId="14100"/>
          <ac:picMkLst>
            <pc:docMk/>
            <pc:sldMk cId="1327849887" sldId="308"/>
            <ac:picMk id="6" creationId="{1404C613-F9FD-51AE-AE14-EBF97361D2D4}"/>
          </ac:picMkLst>
        </pc:picChg>
      </pc:sldChg>
      <pc:sldChg chg="del">
        <pc:chgData name="Mia Savrljuga" userId="29d020ba494f34ac" providerId="LiveId" clId="{778292CB-1A70-4270-8700-9E304DF12129}" dt="2024-02-24T17:01:50.455" v="53" actId="47"/>
        <pc:sldMkLst>
          <pc:docMk/>
          <pc:sldMk cId="4244014304" sldId="308"/>
        </pc:sldMkLst>
      </pc:sldChg>
      <pc:sldChg chg="del">
        <pc:chgData name="Mia Savrljuga" userId="29d020ba494f34ac" providerId="LiveId" clId="{778292CB-1A70-4270-8700-9E304DF12129}" dt="2024-02-24T17:01:51.062" v="54" actId="47"/>
        <pc:sldMkLst>
          <pc:docMk/>
          <pc:sldMk cId="3201366152" sldId="309"/>
        </pc:sldMkLst>
      </pc:sldChg>
      <pc:sldChg chg="addSp delSp modSp add mod">
        <pc:chgData name="Mia Savrljuga" userId="29d020ba494f34ac" providerId="LiveId" clId="{778292CB-1A70-4270-8700-9E304DF12129}" dt="2024-02-24T19:22:40.598" v="1152" actId="478"/>
        <pc:sldMkLst>
          <pc:docMk/>
          <pc:sldMk cId="3259608784" sldId="309"/>
        </pc:sldMkLst>
        <pc:spChg chg="mod ord">
          <ac:chgData name="Mia Savrljuga" userId="29d020ba494f34ac" providerId="LiveId" clId="{778292CB-1A70-4270-8700-9E304DF12129}" dt="2024-02-24T19:22:19.012" v="1148" actId="1076"/>
          <ac:spMkLst>
            <pc:docMk/>
            <pc:sldMk cId="3259608784" sldId="309"/>
            <ac:spMk id="19" creationId="{69120EDE-C779-ED31-199D-B0ED6CAE8672}"/>
          </ac:spMkLst>
        </pc:spChg>
        <pc:picChg chg="add del">
          <ac:chgData name="Mia Savrljuga" userId="29d020ba494f34ac" providerId="LiveId" clId="{778292CB-1A70-4270-8700-9E304DF12129}" dt="2024-02-24T19:22:40.598" v="1152" actId="478"/>
          <ac:picMkLst>
            <pc:docMk/>
            <pc:sldMk cId="3259608784" sldId="309"/>
            <ac:picMk id="3" creationId="{4FB17F82-BDA3-9B97-1A26-10FFD6581574}"/>
          </ac:picMkLst>
        </pc:picChg>
        <pc:picChg chg="mod modCrop">
          <ac:chgData name="Mia Savrljuga" userId="29d020ba494f34ac" providerId="LiveId" clId="{778292CB-1A70-4270-8700-9E304DF12129}" dt="2024-02-24T19:22:06.336" v="1147" actId="14100"/>
          <ac:picMkLst>
            <pc:docMk/>
            <pc:sldMk cId="3259608784" sldId="309"/>
            <ac:picMk id="6" creationId="{1404C613-F9FD-51AE-AE14-EBF97361D2D4}"/>
          </ac:picMkLst>
        </pc:picChg>
      </pc:sldChg>
      <pc:sldChg chg="addSp delSp modSp add mod modAnim">
        <pc:chgData name="Mia Savrljuga" userId="29d020ba494f34ac" providerId="LiveId" clId="{778292CB-1A70-4270-8700-9E304DF12129}" dt="2024-02-24T19:23:39.245" v="1172" actId="1076"/>
        <pc:sldMkLst>
          <pc:docMk/>
          <pc:sldMk cId="3500315958" sldId="310"/>
        </pc:sldMkLst>
        <pc:spChg chg="add mod">
          <ac:chgData name="Mia Savrljuga" userId="29d020ba494f34ac" providerId="LiveId" clId="{778292CB-1A70-4270-8700-9E304DF12129}" dt="2024-02-24T19:23:36.291" v="1171" actId="1076"/>
          <ac:spMkLst>
            <pc:docMk/>
            <pc:sldMk cId="3500315958" sldId="310"/>
            <ac:spMk id="2" creationId="{6DDB5A3F-28EF-976A-0E79-0E51FA161EBC}"/>
          </ac:spMkLst>
        </pc:spChg>
        <pc:spChg chg="add mod">
          <ac:chgData name="Mia Savrljuga" userId="29d020ba494f34ac" providerId="LiveId" clId="{778292CB-1A70-4270-8700-9E304DF12129}" dt="2024-02-24T19:23:32.385" v="1170" actId="1076"/>
          <ac:spMkLst>
            <pc:docMk/>
            <pc:sldMk cId="3500315958" sldId="310"/>
            <ac:spMk id="7" creationId="{207E634B-36A9-45FB-BAAD-606CA0204FB4}"/>
          </ac:spMkLst>
        </pc:spChg>
        <pc:spChg chg="add mod">
          <ac:chgData name="Mia Savrljuga" userId="29d020ba494f34ac" providerId="LiveId" clId="{778292CB-1A70-4270-8700-9E304DF12129}" dt="2024-02-24T19:23:29.147" v="1169" actId="1076"/>
          <ac:spMkLst>
            <pc:docMk/>
            <pc:sldMk cId="3500315958" sldId="310"/>
            <ac:spMk id="8" creationId="{E854D697-30AD-C826-6EEA-596A2BFC29A6}"/>
          </ac:spMkLst>
        </pc:spChg>
        <pc:spChg chg="add mod">
          <ac:chgData name="Mia Savrljuga" userId="29d020ba494f34ac" providerId="LiveId" clId="{778292CB-1A70-4270-8700-9E304DF12129}" dt="2024-02-24T19:23:25.470" v="1168" actId="1076"/>
          <ac:spMkLst>
            <pc:docMk/>
            <pc:sldMk cId="3500315958" sldId="310"/>
            <ac:spMk id="9" creationId="{52C86D6D-80BF-DCD3-4A84-FFE3CF59A3AA}"/>
          </ac:spMkLst>
        </pc:spChg>
        <pc:spChg chg="add mod">
          <ac:chgData name="Mia Savrljuga" userId="29d020ba494f34ac" providerId="LiveId" clId="{778292CB-1A70-4270-8700-9E304DF12129}" dt="2024-02-24T19:23:21.120" v="1167" actId="1076"/>
          <ac:spMkLst>
            <pc:docMk/>
            <pc:sldMk cId="3500315958" sldId="310"/>
            <ac:spMk id="10" creationId="{C50267CC-D2E8-FE6E-A405-EEC00A0BF0DB}"/>
          </ac:spMkLst>
        </pc:spChg>
        <pc:spChg chg="mod ord">
          <ac:chgData name="Mia Savrljuga" userId="29d020ba494f34ac" providerId="LiveId" clId="{778292CB-1A70-4270-8700-9E304DF12129}" dt="2024-02-24T19:23:39.245" v="1172" actId="1076"/>
          <ac:spMkLst>
            <pc:docMk/>
            <pc:sldMk cId="3500315958" sldId="310"/>
            <ac:spMk id="19" creationId="{69120EDE-C779-ED31-199D-B0ED6CAE8672}"/>
          </ac:spMkLst>
        </pc:spChg>
        <pc:picChg chg="mod modCrop">
          <ac:chgData name="Mia Savrljuga" userId="29d020ba494f34ac" providerId="LiveId" clId="{778292CB-1A70-4270-8700-9E304DF12129}" dt="2024-02-24T19:23:06.666" v="1159" actId="14100"/>
          <ac:picMkLst>
            <pc:docMk/>
            <pc:sldMk cId="3500315958" sldId="310"/>
            <ac:picMk id="3" creationId="{4FB17F82-BDA3-9B97-1A26-10FFD6581574}"/>
          </ac:picMkLst>
        </pc:picChg>
        <pc:picChg chg="del">
          <ac:chgData name="Mia Savrljuga" userId="29d020ba494f34ac" providerId="LiveId" clId="{778292CB-1A70-4270-8700-9E304DF12129}" dt="2024-02-24T19:22:46.942" v="1153" actId="478"/>
          <ac:picMkLst>
            <pc:docMk/>
            <pc:sldMk cId="3500315958" sldId="310"/>
            <ac:picMk id="6" creationId="{1404C613-F9FD-51AE-AE14-EBF97361D2D4}"/>
          </ac:picMkLst>
        </pc:picChg>
      </pc:sldChg>
      <pc:sldChg chg="del">
        <pc:chgData name="Mia Savrljuga" userId="29d020ba494f34ac" providerId="LiveId" clId="{778292CB-1A70-4270-8700-9E304DF12129}" dt="2024-02-24T17:01:52.277" v="56" actId="47"/>
        <pc:sldMkLst>
          <pc:docMk/>
          <pc:sldMk cId="3858083098" sldId="310"/>
        </pc:sldMkLst>
      </pc:sldChg>
      <pc:sldChg chg="delSp modSp add mod">
        <pc:chgData name="Mia Savrljuga" userId="29d020ba494f34ac" providerId="LiveId" clId="{778292CB-1A70-4270-8700-9E304DF12129}" dt="2024-02-24T19:24:11.260" v="1181" actId="1076"/>
        <pc:sldMkLst>
          <pc:docMk/>
          <pc:sldMk cId="635100782" sldId="311"/>
        </pc:sldMkLst>
        <pc:spChg chg="mod ord">
          <ac:chgData name="Mia Savrljuga" userId="29d020ba494f34ac" providerId="LiveId" clId="{778292CB-1A70-4270-8700-9E304DF12129}" dt="2024-02-24T19:24:11.260" v="1181" actId="1076"/>
          <ac:spMkLst>
            <pc:docMk/>
            <pc:sldMk cId="635100782" sldId="311"/>
            <ac:spMk id="19" creationId="{69120EDE-C779-ED31-199D-B0ED6CAE8672}"/>
          </ac:spMkLst>
        </pc:spChg>
        <pc:picChg chg="mod modCrop">
          <ac:chgData name="Mia Savrljuga" userId="29d020ba494f34ac" providerId="LiveId" clId="{778292CB-1A70-4270-8700-9E304DF12129}" dt="2024-02-24T19:24:09.269" v="1180" actId="1076"/>
          <ac:picMkLst>
            <pc:docMk/>
            <pc:sldMk cId="635100782" sldId="311"/>
            <ac:picMk id="3" creationId="{4FB17F82-BDA3-9B97-1A26-10FFD6581574}"/>
          </ac:picMkLst>
        </pc:picChg>
        <pc:picChg chg="del">
          <ac:chgData name="Mia Savrljuga" userId="29d020ba494f34ac" providerId="LiveId" clId="{778292CB-1A70-4270-8700-9E304DF12129}" dt="2024-02-24T19:23:42.936" v="1173" actId="478"/>
          <ac:picMkLst>
            <pc:docMk/>
            <pc:sldMk cId="635100782" sldId="311"/>
            <ac:picMk id="6" creationId="{1404C613-F9FD-51AE-AE14-EBF97361D2D4}"/>
          </ac:picMkLst>
        </pc:picChg>
      </pc:sldChg>
      <pc:sldChg chg="del">
        <pc:chgData name="Mia Savrljuga" userId="29d020ba494f34ac" providerId="LiveId" clId="{778292CB-1A70-4270-8700-9E304DF12129}" dt="2024-02-24T17:01:54.353" v="58" actId="47"/>
        <pc:sldMkLst>
          <pc:docMk/>
          <pc:sldMk cId="4233654518" sldId="311"/>
        </pc:sldMkLst>
      </pc:sldChg>
    </pc:docChg>
  </pc:docChgLst>
  <pc:docChgLst>
    <pc:chgData name="Mia Savrljuga" userId="29d020ba494f34ac" providerId="LiveId" clId="{3A746942-5951-4548-90BF-E5A7D45EDD4A}"/>
    <pc:docChg chg="undo custSel addSld delSld modSld sldOrd">
      <pc:chgData name="Mia Savrljuga" userId="29d020ba494f34ac" providerId="LiveId" clId="{3A746942-5951-4548-90BF-E5A7D45EDD4A}" dt="2024-02-25T16:12:31.562" v="1095" actId="14100"/>
      <pc:docMkLst>
        <pc:docMk/>
      </pc:docMkLst>
      <pc:sldChg chg="addSp delSp modSp mod modAnim">
        <pc:chgData name="Mia Savrljuga" userId="29d020ba494f34ac" providerId="LiveId" clId="{3A746942-5951-4548-90BF-E5A7D45EDD4A}" dt="2024-02-25T15:48:05.227" v="284"/>
        <pc:sldMkLst>
          <pc:docMk/>
          <pc:sldMk cId="0" sldId="256"/>
        </pc:sldMkLst>
        <pc:spChg chg="mod">
          <ac:chgData name="Mia Savrljuga" userId="29d020ba494f34ac" providerId="LiveId" clId="{3A746942-5951-4548-90BF-E5A7D45EDD4A}" dt="2024-02-25T15:16:21.349" v="45" actId="20577"/>
          <ac:spMkLst>
            <pc:docMk/>
            <pc:sldMk cId="0" sldId="256"/>
            <ac:spMk id="2" creationId="{00000000-0000-0000-0000-000000000000}"/>
          </ac:spMkLst>
        </pc:spChg>
        <pc:spChg chg="add mod">
          <ac:chgData name="Mia Savrljuga" userId="29d020ba494f34ac" providerId="LiveId" clId="{3A746942-5951-4548-90BF-E5A7D45EDD4A}" dt="2024-02-25T15:48:02.387" v="283" actId="1076"/>
          <ac:spMkLst>
            <pc:docMk/>
            <pc:sldMk cId="0" sldId="256"/>
            <ac:spMk id="8" creationId="{94E10FFA-6A54-E115-8C9D-EBF0FA3D6F69}"/>
          </ac:spMkLst>
        </pc:spChg>
        <pc:picChg chg="add mod">
          <ac:chgData name="Mia Savrljuga" userId="29d020ba494f34ac" providerId="LiveId" clId="{3A746942-5951-4548-90BF-E5A7D45EDD4A}" dt="2024-02-25T15:17:03.425" v="51" actId="1076"/>
          <ac:picMkLst>
            <pc:docMk/>
            <pc:sldMk cId="0" sldId="256"/>
            <ac:picMk id="5" creationId="{20B43E06-D7B8-99C5-8D2A-C0EE2AC466EE}"/>
          </ac:picMkLst>
        </pc:picChg>
        <pc:picChg chg="del">
          <ac:chgData name="Mia Savrljuga" userId="29d020ba494f34ac" providerId="LiveId" clId="{3A746942-5951-4548-90BF-E5A7D45EDD4A}" dt="2024-02-25T15:16:22.971" v="46" actId="478"/>
          <ac:picMkLst>
            <pc:docMk/>
            <pc:sldMk cId="0" sldId="256"/>
            <ac:picMk id="7" creationId="{DD7BC453-1269-D294-58E9-C4A1BDC6B36D}"/>
          </ac:picMkLst>
        </pc:picChg>
      </pc:sldChg>
      <pc:sldChg chg="del">
        <pc:chgData name="Mia Savrljuga" userId="29d020ba494f34ac" providerId="LiveId" clId="{3A746942-5951-4548-90BF-E5A7D45EDD4A}" dt="2024-02-25T15:17:15.202" v="52" actId="47"/>
        <pc:sldMkLst>
          <pc:docMk/>
          <pc:sldMk cId="3395768129" sldId="285"/>
        </pc:sldMkLst>
      </pc:sldChg>
      <pc:sldChg chg="del">
        <pc:chgData name="Mia Savrljuga" userId="29d020ba494f34ac" providerId="LiveId" clId="{3A746942-5951-4548-90BF-E5A7D45EDD4A}" dt="2024-02-25T15:17:31.394" v="58" actId="47"/>
        <pc:sldMkLst>
          <pc:docMk/>
          <pc:sldMk cId="133949248" sldId="286"/>
        </pc:sldMkLst>
      </pc:sldChg>
      <pc:sldChg chg="del">
        <pc:chgData name="Mia Savrljuga" userId="29d020ba494f34ac" providerId="LiveId" clId="{3A746942-5951-4548-90BF-E5A7D45EDD4A}" dt="2024-02-25T15:17:32.314" v="60" actId="47"/>
        <pc:sldMkLst>
          <pc:docMk/>
          <pc:sldMk cId="4092762567" sldId="287"/>
        </pc:sldMkLst>
      </pc:sldChg>
      <pc:sldChg chg="del">
        <pc:chgData name="Mia Savrljuga" userId="29d020ba494f34ac" providerId="LiveId" clId="{3A746942-5951-4548-90BF-E5A7D45EDD4A}" dt="2024-02-25T15:17:33.666" v="63" actId="47"/>
        <pc:sldMkLst>
          <pc:docMk/>
          <pc:sldMk cId="1183697083" sldId="288"/>
        </pc:sldMkLst>
      </pc:sldChg>
      <pc:sldChg chg="del">
        <pc:chgData name="Mia Savrljuga" userId="29d020ba494f34ac" providerId="LiveId" clId="{3A746942-5951-4548-90BF-E5A7D45EDD4A}" dt="2024-02-25T15:17:30.290" v="55" actId="47"/>
        <pc:sldMkLst>
          <pc:docMk/>
          <pc:sldMk cId="2366752634" sldId="289"/>
        </pc:sldMkLst>
      </pc:sldChg>
      <pc:sldChg chg="del">
        <pc:chgData name="Mia Savrljuga" userId="29d020ba494f34ac" providerId="LiveId" clId="{3A746942-5951-4548-90BF-E5A7D45EDD4A}" dt="2024-02-25T15:17:31.049" v="56" actId="47"/>
        <pc:sldMkLst>
          <pc:docMk/>
          <pc:sldMk cId="819663517" sldId="290"/>
        </pc:sldMkLst>
      </pc:sldChg>
      <pc:sldChg chg="addSp delSp modSp mod modAnim">
        <pc:chgData name="Mia Savrljuga" userId="29d020ba494f34ac" providerId="LiveId" clId="{3A746942-5951-4548-90BF-E5A7D45EDD4A}" dt="2024-02-25T16:03:42.693" v="914"/>
        <pc:sldMkLst>
          <pc:docMk/>
          <pc:sldMk cId="2871783633" sldId="291"/>
        </pc:sldMkLst>
        <pc:spChg chg="mod">
          <ac:chgData name="Mia Savrljuga" userId="29d020ba494f34ac" providerId="LiveId" clId="{3A746942-5951-4548-90BF-E5A7D45EDD4A}" dt="2024-02-25T15:17:47.426" v="73" actId="14100"/>
          <ac:spMkLst>
            <pc:docMk/>
            <pc:sldMk cId="2871783633" sldId="291"/>
            <ac:spMk id="5" creationId="{ECDEF329-D783-3A4A-B56D-0AA362B4858A}"/>
          </ac:spMkLst>
        </pc:spChg>
        <pc:spChg chg="add mod">
          <ac:chgData name="Mia Savrljuga" userId="29d020ba494f34ac" providerId="LiveId" clId="{3A746942-5951-4548-90BF-E5A7D45EDD4A}" dt="2024-02-25T15:41:00.887" v="97" actId="1076"/>
          <ac:spMkLst>
            <pc:docMk/>
            <pc:sldMk cId="2871783633" sldId="291"/>
            <ac:spMk id="8" creationId="{CAB47FDF-AAE0-FD2E-E0F6-7C745F1DE9E4}"/>
          </ac:spMkLst>
        </pc:spChg>
        <pc:spChg chg="add mod">
          <ac:chgData name="Mia Savrljuga" userId="29d020ba494f34ac" providerId="LiveId" clId="{3A746942-5951-4548-90BF-E5A7D45EDD4A}" dt="2024-02-25T15:42:54.411" v="199" actId="20577"/>
          <ac:spMkLst>
            <pc:docMk/>
            <pc:sldMk cId="2871783633" sldId="291"/>
            <ac:spMk id="9" creationId="{E7AB7A8B-8FD3-9D54-A24F-4FC212DBEE76}"/>
          </ac:spMkLst>
        </pc:spChg>
        <pc:picChg chg="del">
          <ac:chgData name="Mia Savrljuga" userId="29d020ba494f34ac" providerId="LiveId" clId="{3A746942-5951-4548-90BF-E5A7D45EDD4A}" dt="2024-02-25T15:17:25.203" v="54" actId="478"/>
          <ac:picMkLst>
            <pc:docMk/>
            <pc:sldMk cId="2871783633" sldId="291"/>
            <ac:picMk id="3" creationId="{0146BB53-C1EE-6B47-3F70-263B98D9817B}"/>
          </ac:picMkLst>
        </pc:picChg>
        <pc:picChg chg="del">
          <ac:chgData name="Mia Savrljuga" userId="29d020ba494f34ac" providerId="LiveId" clId="{3A746942-5951-4548-90BF-E5A7D45EDD4A}" dt="2024-02-25T15:17:23.587" v="53" actId="478"/>
          <ac:picMkLst>
            <pc:docMk/>
            <pc:sldMk cId="2871783633" sldId="291"/>
            <ac:picMk id="6" creationId="{8B5AC723-350D-D99B-7518-62A24B3A7263}"/>
          </ac:picMkLst>
        </pc:picChg>
        <pc:picChg chg="add mod modCrop">
          <ac:chgData name="Mia Savrljuga" userId="29d020ba494f34ac" providerId="LiveId" clId="{3A746942-5951-4548-90BF-E5A7D45EDD4A}" dt="2024-02-25T15:40:27.744" v="92" actId="14100"/>
          <ac:picMkLst>
            <pc:docMk/>
            <pc:sldMk cId="2871783633" sldId="291"/>
            <ac:picMk id="7" creationId="{4EA16B5B-7C9B-FCA6-CD20-6023F05CAC02}"/>
          </ac:picMkLst>
        </pc:picChg>
        <pc:picChg chg="add del mod">
          <ac:chgData name="Mia Savrljuga" userId="29d020ba494f34ac" providerId="LiveId" clId="{3A746942-5951-4548-90BF-E5A7D45EDD4A}" dt="2024-02-25T15:44:51.528" v="224" actId="478"/>
          <ac:picMkLst>
            <pc:docMk/>
            <pc:sldMk cId="2871783633" sldId="291"/>
            <ac:picMk id="10" creationId="{CC4B8108-6F91-9AA4-2DD1-7314FE28D800}"/>
          </ac:picMkLst>
        </pc:picChg>
        <pc:picChg chg="add del mod">
          <ac:chgData name="Mia Savrljuga" userId="29d020ba494f34ac" providerId="LiveId" clId="{3A746942-5951-4548-90BF-E5A7D45EDD4A}" dt="2024-02-25T15:44:49.944" v="223" actId="478"/>
          <ac:picMkLst>
            <pc:docMk/>
            <pc:sldMk cId="2871783633" sldId="291"/>
            <ac:picMk id="11" creationId="{4A4825ED-EEFB-50CC-4211-54F52A3E5E5F}"/>
          </ac:picMkLst>
        </pc:picChg>
        <pc:picChg chg="add del mod">
          <ac:chgData name="Mia Savrljuga" userId="29d020ba494f34ac" providerId="LiveId" clId="{3A746942-5951-4548-90BF-E5A7D45EDD4A}" dt="2024-02-25T15:44:48.596" v="222" actId="478"/>
          <ac:picMkLst>
            <pc:docMk/>
            <pc:sldMk cId="2871783633" sldId="291"/>
            <ac:picMk id="12" creationId="{98A44A88-09FF-A136-01C4-E97D8CE60A29}"/>
          </ac:picMkLst>
        </pc:picChg>
        <pc:picChg chg="add mod modCrop">
          <ac:chgData name="Mia Savrljuga" userId="29d020ba494f34ac" providerId="LiveId" clId="{3A746942-5951-4548-90BF-E5A7D45EDD4A}" dt="2024-02-25T15:46:54.658" v="255" actId="1076"/>
          <ac:picMkLst>
            <pc:docMk/>
            <pc:sldMk cId="2871783633" sldId="291"/>
            <ac:picMk id="13" creationId="{624A306C-0F32-F135-EFDD-ECD843F9AAED}"/>
          </ac:picMkLst>
        </pc:picChg>
        <pc:picChg chg="add del mod">
          <ac:chgData name="Mia Savrljuga" userId="29d020ba494f34ac" providerId="LiveId" clId="{3A746942-5951-4548-90BF-E5A7D45EDD4A}" dt="2024-02-25T15:44:33.326" v="219" actId="478"/>
          <ac:picMkLst>
            <pc:docMk/>
            <pc:sldMk cId="2871783633" sldId="291"/>
            <ac:picMk id="14" creationId="{D6FABA2C-1E47-3863-3DF9-1AC9061300D4}"/>
          </ac:picMkLst>
        </pc:picChg>
        <pc:picChg chg="add del mod">
          <ac:chgData name="Mia Savrljuga" userId="29d020ba494f34ac" providerId="LiveId" clId="{3A746942-5951-4548-90BF-E5A7D45EDD4A}" dt="2024-02-25T15:44:31.194" v="218" actId="478"/>
          <ac:picMkLst>
            <pc:docMk/>
            <pc:sldMk cId="2871783633" sldId="291"/>
            <ac:picMk id="15" creationId="{A2AAA526-78C7-05F7-C4EC-4D9AF6C6FD3A}"/>
          </ac:picMkLst>
        </pc:picChg>
        <pc:picChg chg="add mod modCrop">
          <ac:chgData name="Mia Savrljuga" userId="29d020ba494f34ac" providerId="LiveId" clId="{3A746942-5951-4548-90BF-E5A7D45EDD4A}" dt="2024-02-25T15:46:48.837" v="254" actId="1076"/>
          <ac:picMkLst>
            <pc:docMk/>
            <pc:sldMk cId="2871783633" sldId="291"/>
            <ac:picMk id="16" creationId="{E9ABBECF-B4B3-4F8D-F531-51AA4F881E23}"/>
          </ac:picMkLst>
        </pc:picChg>
        <pc:picChg chg="add mod modCrop">
          <ac:chgData name="Mia Savrljuga" userId="29d020ba494f34ac" providerId="LiveId" clId="{3A746942-5951-4548-90BF-E5A7D45EDD4A}" dt="2024-02-25T15:47:02.973" v="258" actId="1076"/>
          <ac:picMkLst>
            <pc:docMk/>
            <pc:sldMk cId="2871783633" sldId="291"/>
            <ac:picMk id="17" creationId="{924A2EC3-1094-30F7-B6AE-9036974651CC}"/>
          </ac:picMkLst>
        </pc:picChg>
        <pc:picChg chg="add mod modCrop">
          <ac:chgData name="Mia Savrljuga" userId="29d020ba494f34ac" providerId="LiveId" clId="{3A746942-5951-4548-90BF-E5A7D45EDD4A}" dt="2024-02-25T15:48:51.441" v="288" actId="1076"/>
          <ac:picMkLst>
            <pc:docMk/>
            <pc:sldMk cId="2871783633" sldId="291"/>
            <ac:picMk id="18" creationId="{5AE521D2-5E33-7E2A-F7AB-C0F66A2C552F}"/>
          </ac:picMkLst>
        </pc:picChg>
        <pc:picChg chg="add mod modCrop">
          <ac:chgData name="Mia Savrljuga" userId="29d020ba494f34ac" providerId="LiveId" clId="{3A746942-5951-4548-90BF-E5A7D45EDD4A}" dt="2024-02-25T15:48:37.366" v="287" actId="1076"/>
          <ac:picMkLst>
            <pc:docMk/>
            <pc:sldMk cId="2871783633" sldId="291"/>
            <ac:picMk id="19" creationId="{C09293B0-A164-CD4D-7685-6BCCCC79C6C9}"/>
          </ac:picMkLst>
        </pc:picChg>
        <pc:picChg chg="add mod modCrop">
          <ac:chgData name="Mia Savrljuga" userId="29d020ba494f34ac" providerId="LiveId" clId="{3A746942-5951-4548-90BF-E5A7D45EDD4A}" dt="2024-02-25T15:46:41.260" v="252" actId="1076"/>
          <ac:picMkLst>
            <pc:docMk/>
            <pc:sldMk cId="2871783633" sldId="291"/>
            <ac:picMk id="20" creationId="{6E47625D-D6EA-7101-84B9-89109C21B0C6}"/>
          </ac:picMkLst>
        </pc:picChg>
        <pc:picChg chg="add mod">
          <ac:chgData name="Mia Savrljuga" userId="29d020ba494f34ac" providerId="LiveId" clId="{3A746942-5951-4548-90BF-E5A7D45EDD4A}" dt="2024-02-25T16:03:42.693" v="914"/>
          <ac:picMkLst>
            <pc:docMk/>
            <pc:sldMk cId="2871783633" sldId="291"/>
            <ac:picMk id="22" creationId="{E8A195ED-81E5-36CE-4B6E-BD93EF20F934}"/>
          </ac:picMkLst>
        </pc:picChg>
      </pc:sldChg>
      <pc:sldChg chg="del">
        <pc:chgData name="Mia Savrljuga" userId="29d020ba494f34ac" providerId="LiveId" clId="{3A746942-5951-4548-90BF-E5A7D45EDD4A}" dt="2024-02-25T15:17:31.212" v="57" actId="47"/>
        <pc:sldMkLst>
          <pc:docMk/>
          <pc:sldMk cId="250174436" sldId="292"/>
        </pc:sldMkLst>
      </pc:sldChg>
      <pc:sldChg chg="addSp modSp add mod ord modAnim">
        <pc:chgData name="Mia Savrljuga" userId="29d020ba494f34ac" providerId="LiveId" clId="{3A746942-5951-4548-90BF-E5A7D45EDD4A}" dt="2024-02-25T16:03:56.867" v="917" actId="1076"/>
        <pc:sldMkLst>
          <pc:docMk/>
          <pc:sldMk cId="3244266657" sldId="292"/>
        </pc:sldMkLst>
        <pc:spChg chg="mod">
          <ac:chgData name="Mia Savrljuga" userId="29d020ba494f34ac" providerId="LiveId" clId="{3A746942-5951-4548-90BF-E5A7D45EDD4A}" dt="2024-02-25T15:55:58.946" v="872" actId="14100"/>
          <ac:spMkLst>
            <pc:docMk/>
            <pc:sldMk cId="3244266657" sldId="292"/>
            <ac:spMk id="5" creationId="{ECDEF329-D783-3A4A-B56D-0AA362B4858A}"/>
          </ac:spMkLst>
        </pc:spChg>
        <pc:spChg chg="add mod">
          <ac:chgData name="Mia Savrljuga" userId="29d020ba494f34ac" providerId="LiveId" clId="{3A746942-5951-4548-90BF-E5A7D45EDD4A}" dt="2024-02-25T15:56:48.583" v="879" actId="1076"/>
          <ac:spMkLst>
            <pc:docMk/>
            <pc:sldMk cId="3244266657" sldId="292"/>
            <ac:spMk id="6" creationId="{70AE6A6E-7291-54D7-D670-CACA7BEF589C}"/>
          </ac:spMkLst>
        </pc:spChg>
        <pc:picChg chg="add mod">
          <ac:chgData name="Mia Savrljuga" userId="29d020ba494f34ac" providerId="LiveId" clId="{3A746942-5951-4548-90BF-E5A7D45EDD4A}" dt="2024-02-25T15:47:32.499" v="264" actId="14100"/>
          <ac:picMkLst>
            <pc:docMk/>
            <pc:sldMk cId="3244266657" sldId="292"/>
            <ac:picMk id="3" creationId="{331A7E32-ACEA-302C-9C64-5F0E84EBF29C}"/>
          </ac:picMkLst>
        </pc:picChg>
        <pc:picChg chg="add mod">
          <ac:chgData name="Mia Savrljuga" userId="29d020ba494f34ac" providerId="LiveId" clId="{3A746942-5951-4548-90BF-E5A7D45EDD4A}" dt="2024-02-25T16:03:56.867" v="917" actId="1076"/>
          <ac:picMkLst>
            <pc:docMk/>
            <pc:sldMk cId="3244266657" sldId="292"/>
            <ac:picMk id="7" creationId="{122F11B5-E626-F77B-E276-086075E7941C}"/>
          </ac:picMkLst>
        </pc:picChg>
      </pc:sldChg>
      <pc:sldChg chg="del">
        <pc:chgData name="Mia Savrljuga" userId="29d020ba494f34ac" providerId="LiveId" clId="{3A746942-5951-4548-90BF-E5A7D45EDD4A}" dt="2024-02-25T15:17:32.136" v="59" actId="47"/>
        <pc:sldMkLst>
          <pc:docMk/>
          <pc:sldMk cId="282334154" sldId="293"/>
        </pc:sldMkLst>
      </pc:sldChg>
      <pc:sldChg chg="addSp modSp add mod modAnim">
        <pc:chgData name="Mia Savrljuga" userId="29d020ba494f34ac" providerId="LiveId" clId="{3A746942-5951-4548-90BF-E5A7D45EDD4A}" dt="2024-02-25T16:08:38.867" v="1040" actId="1076"/>
        <pc:sldMkLst>
          <pc:docMk/>
          <pc:sldMk cId="1644641935" sldId="293"/>
        </pc:sldMkLst>
        <pc:spChg chg="add mod">
          <ac:chgData name="Mia Savrljuga" userId="29d020ba494f34ac" providerId="LiveId" clId="{3A746942-5951-4548-90BF-E5A7D45EDD4A}" dt="2024-02-25T16:08:15.913" v="1030" actId="1076"/>
          <ac:spMkLst>
            <pc:docMk/>
            <pc:sldMk cId="1644641935" sldId="293"/>
            <ac:spMk id="6" creationId="{45DE8E36-34D6-D6CA-0B0F-6C1F89F80246}"/>
          </ac:spMkLst>
        </pc:spChg>
        <pc:spChg chg="add mod">
          <ac:chgData name="Mia Savrljuga" userId="29d020ba494f34ac" providerId="LiveId" clId="{3A746942-5951-4548-90BF-E5A7D45EDD4A}" dt="2024-02-25T16:08:38.867" v="1040" actId="1076"/>
          <ac:spMkLst>
            <pc:docMk/>
            <pc:sldMk cId="1644641935" sldId="293"/>
            <ac:spMk id="7" creationId="{4A73FC2F-5214-C5E2-C381-40FFA1DE4090}"/>
          </ac:spMkLst>
        </pc:spChg>
        <pc:spChg chg="add mod">
          <ac:chgData name="Mia Savrljuga" userId="29d020ba494f34ac" providerId="LiveId" clId="{3A746942-5951-4548-90BF-E5A7D45EDD4A}" dt="2024-02-25T16:08:33.845" v="1039" actId="1076"/>
          <ac:spMkLst>
            <pc:docMk/>
            <pc:sldMk cId="1644641935" sldId="293"/>
            <ac:spMk id="8" creationId="{1C38B668-C3E8-8A06-0410-B23BF12C6C31}"/>
          </ac:spMkLst>
        </pc:spChg>
        <pc:spChg chg="add mod">
          <ac:chgData name="Mia Savrljuga" userId="29d020ba494f34ac" providerId="LiveId" clId="{3A746942-5951-4548-90BF-E5A7D45EDD4A}" dt="2024-02-25T16:08:30.572" v="1038" actId="1076"/>
          <ac:spMkLst>
            <pc:docMk/>
            <pc:sldMk cId="1644641935" sldId="293"/>
            <ac:spMk id="9" creationId="{50822F1D-D3CB-6180-C4C8-7ED2B56655CF}"/>
          </ac:spMkLst>
        </pc:spChg>
        <pc:spChg chg="add mod">
          <ac:chgData name="Mia Savrljuga" userId="29d020ba494f34ac" providerId="LiveId" clId="{3A746942-5951-4548-90BF-E5A7D45EDD4A}" dt="2024-02-25T16:08:27.220" v="1037" actId="1076"/>
          <ac:spMkLst>
            <pc:docMk/>
            <pc:sldMk cId="1644641935" sldId="293"/>
            <ac:spMk id="10" creationId="{6B6ADE87-7A4D-F49E-FC4C-5C7DF65B399E}"/>
          </ac:spMkLst>
        </pc:spChg>
        <pc:spChg chg="add mod">
          <ac:chgData name="Mia Savrljuga" userId="29d020ba494f34ac" providerId="LiveId" clId="{3A746942-5951-4548-90BF-E5A7D45EDD4A}" dt="2024-02-25T16:08:23.740" v="1036" actId="1076"/>
          <ac:spMkLst>
            <pc:docMk/>
            <pc:sldMk cId="1644641935" sldId="293"/>
            <ac:spMk id="11" creationId="{E42BC338-7015-46C8-C22E-6F46111A546D}"/>
          </ac:spMkLst>
        </pc:spChg>
        <pc:picChg chg="add mod modCrop">
          <ac:chgData name="Mia Savrljuga" userId="29d020ba494f34ac" providerId="LiveId" clId="{3A746942-5951-4548-90BF-E5A7D45EDD4A}" dt="2024-02-25T16:08:07.218" v="1028" actId="1076"/>
          <ac:picMkLst>
            <pc:docMk/>
            <pc:sldMk cId="1644641935" sldId="293"/>
            <ac:picMk id="3" creationId="{900D7D14-AF1A-D38A-FF1A-4AB9BEF13C49}"/>
          </ac:picMkLst>
        </pc:picChg>
      </pc:sldChg>
      <pc:sldChg chg="del">
        <pc:chgData name="Mia Savrljuga" userId="29d020ba494f34ac" providerId="LiveId" clId="{3A746942-5951-4548-90BF-E5A7D45EDD4A}" dt="2024-02-25T15:17:33.019" v="61" actId="47"/>
        <pc:sldMkLst>
          <pc:docMk/>
          <pc:sldMk cId="3351536396" sldId="294"/>
        </pc:sldMkLst>
      </pc:sldChg>
      <pc:sldChg chg="addSp modSp add mod modAnim">
        <pc:chgData name="Mia Savrljuga" userId="29d020ba494f34ac" providerId="LiveId" clId="{3A746942-5951-4548-90BF-E5A7D45EDD4A}" dt="2024-02-25T16:11:14.645" v="1074" actId="14100"/>
        <pc:sldMkLst>
          <pc:docMk/>
          <pc:sldMk cId="3447251127" sldId="294"/>
        </pc:sldMkLst>
        <pc:spChg chg="add mod">
          <ac:chgData name="Mia Savrljuga" userId="29d020ba494f34ac" providerId="LiveId" clId="{3A746942-5951-4548-90BF-E5A7D45EDD4A}" dt="2024-02-25T16:11:14.645" v="1074" actId="14100"/>
          <ac:spMkLst>
            <pc:docMk/>
            <pc:sldMk cId="3447251127" sldId="294"/>
            <ac:spMk id="6" creationId="{3CEB7B5D-A124-BE3C-6460-DCAE61AF0B7E}"/>
          </ac:spMkLst>
        </pc:spChg>
        <pc:picChg chg="add mod modCrop">
          <ac:chgData name="Mia Savrljuga" userId="29d020ba494f34ac" providerId="LiveId" clId="{3A746942-5951-4548-90BF-E5A7D45EDD4A}" dt="2024-02-25T16:11:08.079" v="1072" actId="14100"/>
          <ac:picMkLst>
            <pc:docMk/>
            <pc:sldMk cId="3447251127" sldId="294"/>
            <ac:picMk id="3" creationId="{110EB956-B4E2-7FB2-B21D-33159A1F163E}"/>
          </ac:picMkLst>
        </pc:picChg>
      </pc:sldChg>
      <pc:sldChg chg="addSp modSp add mod modAnim">
        <pc:chgData name="Mia Savrljuga" userId="29d020ba494f34ac" providerId="LiveId" clId="{3A746942-5951-4548-90BF-E5A7D45EDD4A}" dt="2024-02-25T16:06:20.403" v="1019"/>
        <pc:sldMkLst>
          <pc:docMk/>
          <pc:sldMk cId="3062462704" sldId="295"/>
        </pc:sldMkLst>
        <pc:spChg chg="add mod">
          <ac:chgData name="Mia Savrljuga" userId="29d020ba494f34ac" providerId="LiveId" clId="{3A746942-5951-4548-90BF-E5A7D45EDD4A}" dt="2024-02-25T16:02:04.356" v="896" actId="1076"/>
          <ac:spMkLst>
            <pc:docMk/>
            <pc:sldMk cId="3062462704" sldId="295"/>
            <ac:spMk id="2" creationId="{A9E32B94-D901-3356-BECB-2F896140E068}"/>
          </ac:spMkLst>
        </pc:spChg>
        <pc:spChg chg="add mod">
          <ac:chgData name="Mia Savrljuga" userId="29d020ba494f34ac" providerId="LiveId" clId="{3A746942-5951-4548-90BF-E5A7D45EDD4A}" dt="2024-02-25T16:02:12.731" v="899" actId="14100"/>
          <ac:spMkLst>
            <pc:docMk/>
            <pc:sldMk cId="3062462704" sldId="295"/>
            <ac:spMk id="3" creationId="{E33A51EF-2E8A-EDD6-057D-08A9BB410401}"/>
          </ac:spMkLst>
        </pc:spChg>
        <pc:spChg chg="add mod">
          <ac:chgData name="Mia Savrljuga" userId="29d020ba494f34ac" providerId="LiveId" clId="{3A746942-5951-4548-90BF-E5A7D45EDD4A}" dt="2024-02-25T16:02:29.481" v="903" actId="14100"/>
          <ac:spMkLst>
            <pc:docMk/>
            <pc:sldMk cId="3062462704" sldId="295"/>
            <ac:spMk id="6" creationId="{670AA2EC-8A62-1FCC-57EC-C28DF28A6373}"/>
          </ac:spMkLst>
        </pc:spChg>
        <pc:spChg chg="add mod">
          <ac:chgData name="Mia Savrljuga" userId="29d020ba494f34ac" providerId="LiveId" clId="{3A746942-5951-4548-90BF-E5A7D45EDD4A}" dt="2024-02-25T16:02:38.792" v="906" actId="14100"/>
          <ac:spMkLst>
            <pc:docMk/>
            <pc:sldMk cId="3062462704" sldId="295"/>
            <ac:spMk id="8" creationId="{E0967F28-E9B0-A4AC-9E9B-B916DC96C1D2}"/>
          </ac:spMkLst>
        </pc:spChg>
        <pc:spChg chg="add mod">
          <ac:chgData name="Mia Savrljuga" userId="29d020ba494f34ac" providerId="LiveId" clId="{3A746942-5951-4548-90BF-E5A7D45EDD4A}" dt="2024-02-25T16:02:54.821" v="909" actId="208"/>
          <ac:spMkLst>
            <pc:docMk/>
            <pc:sldMk cId="3062462704" sldId="295"/>
            <ac:spMk id="9" creationId="{302BCCAA-1174-0A7D-233E-0CD4EF2DCEBF}"/>
          </ac:spMkLst>
        </pc:spChg>
        <pc:spChg chg="add mod">
          <ac:chgData name="Mia Savrljuga" userId="29d020ba494f34ac" providerId="LiveId" clId="{3A746942-5951-4548-90BF-E5A7D45EDD4A}" dt="2024-02-25T16:06:14.621" v="1018" actId="403"/>
          <ac:spMkLst>
            <pc:docMk/>
            <pc:sldMk cId="3062462704" sldId="295"/>
            <ac:spMk id="12" creationId="{516C53A5-7CD0-C4C1-F826-A92635E8D502}"/>
          </ac:spMkLst>
        </pc:spChg>
        <pc:picChg chg="mod modCrop">
          <ac:chgData name="Mia Savrljuga" userId="29d020ba494f34ac" providerId="LiveId" clId="{3A746942-5951-4548-90BF-E5A7D45EDD4A}" dt="2024-02-25T15:38:54.014" v="83" actId="1076"/>
          <ac:picMkLst>
            <pc:docMk/>
            <pc:sldMk cId="3062462704" sldId="295"/>
            <ac:picMk id="7" creationId="{4EA16B5B-7C9B-FCA6-CD20-6023F05CAC02}"/>
          </ac:picMkLst>
        </pc:picChg>
        <pc:picChg chg="add mod">
          <ac:chgData name="Mia Savrljuga" userId="29d020ba494f34ac" providerId="LiveId" clId="{3A746942-5951-4548-90BF-E5A7D45EDD4A}" dt="2024-02-25T16:04:29.995" v="920"/>
          <ac:picMkLst>
            <pc:docMk/>
            <pc:sldMk cId="3062462704" sldId="295"/>
            <ac:picMk id="11" creationId="{BB02CE11-CC24-A0D8-AC18-848DC8123E90}"/>
          </ac:picMkLst>
        </pc:picChg>
      </pc:sldChg>
      <pc:sldChg chg="del">
        <pc:chgData name="Mia Savrljuga" userId="29d020ba494f34ac" providerId="LiveId" clId="{3A746942-5951-4548-90BF-E5A7D45EDD4A}" dt="2024-02-25T15:17:33.382" v="62" actId="47"/>
        <pc:sldMkLst>
          <pc:docMk/>
          <pc:sldMk cId="3403325531" sldId="295"/>
        </pc:sldMkLst>
      </pc:sldChg>
      <pc:sldChg chg="addSp modSp add mod modAnim">
        <pc:chgData name="Mia Savrljuga" userId="29d020ba494f34ac" providerId="LiveId" clId="{3A746942-5951-4548-90BF-E5A7D45EDD4A}" dt="2024-02-25T16:01:28.359" v="890"/>
        <pc:sldMkLst>
          <pc:docMk/>
          <pc:sldMk cId="2168368034" sldId="296"/>
        </pc:sldMkLst>
        <pc:spChg chg="add mod">
          <ac:chgData name="Mia Savrljuga" userId="29d020ba494f34ac" providerId="LiveId" clId="{3A746942-5951-4548-90BF-E5A7D45EDD4A}" dt="2024-02-25T16:00:56.475" v="885" actId="14100"/>
          <ac:spMkLst>
            <pc:docMk/>
            <pc:sldMk cId="2168368034" sldId="296"/>
            <ac:spMk id="2" creationId="{310EB26F-F68C-D057-5244-1233B79C2645}"/>
          </ac:spMkLst>
        </pc:spChg>
        <pc:picChg chg="add mod">
          <ac:chgData name="Mia Savrljuga" userId="29d020ba494f34ac" providerId="LiveId" clId="{3A746942-5951-4548-90BF-E5A7D45EDD4A}" dt="2024-02-25T16:01:20.270" v="888" actId="14100"/>
          <ac:picMkLst>
            <pc:docMk/>
            <pc:sldMk cId="2168368034" sldId="296"/>
            <ac:picMk id="6" creationId="{C63B0551-248C-82DD-8B45-C0E89324AE01}"/>
          </ac:picMkLst>
        </pc:picChg>
        <pc:picChg chg="mod modCrop">
          <ac:chgData name="Mia Savrljuga" userId="29d020ba494f34ac" providerId="LiveId" clId="{3A746942-5951-4548-90BF-E5A7D45EDD4A}" dt="2024-02-25T16:00:32.145" v="881" actId="1076"/>
          <ac:picMkLst>
            <pc:docMk/>
            <pc:sldMk cId="2168368034" sldId="296"/>
            <ac:picMk id="7" creationId="{4EA16B5B-7C9B-FCA6-CD20-6023F05CAC02}"/>
          </ac:picMkLst>
        </pc:picChg>
      </pc:sldChg>
      <pc:sldChg chg="del">
        <pc:chgData name="Mia Savrljuga" userId="29d020ba494f34ac" providerId="LiveId" clId="{3A746942-5951-4548-90BF-E5A7D45EDD4A}" dt="2024-02-25T15:17:34.092" v="64" actId="47"/>
        <pc:sldMkLst>
          <pc:docMk/>
          <pc:sldMk cId="2588306977" sldId="296"/>
        </pc:sldMkLst>
      </pc:sldChg>
      <pc:sldChg chg="addSp modSp add mod modAnim">
        <pc:chgData name="Mia Savrljuga" userId="29d020ba494f34ac" providerId="LiveId" clId="{3A746942-5951-4548-90BF-E5A7D45EDD4A}" dt="2024-02-25T16:10:19.933" v="1066" actId="1076"/>
        <pc:sldMkLst>
          <pc:docMk/>
          <pc:sldMk cId="113006739" sldId="297"/>
        </pc:sldMkLst>
        <pc:spChg chg="add mod ord">
          <ac:chgData name="Mia Savrljuga" userId="29d020ba494f34ac" providerId="LiveId" clId="{3A746942-5951-4548-90BF-E5A7D45EDD4A}" dt="2024-02-25T16:09:50.631" v="1055" actId="14100"/>
          <ac:spMkLst>
            <pc:docMk/>
            <pc:sldMk cId="113006739" sldId="297"/>
            <ac:spMk id="2" creationId="{9FEEA3AC-E05B-7414-1933-382000B0F928}"/>
          </ac:spMkLst>
        </pc:spChg>
        <pc:spChg chg="add mod">
          <ac:chgData name="Mia Savrljuga" userId="29d020ba494f34ac" providerId="LiveId" clId="{3A746942-5951-4548-90BF-E5A7D45EDD4A}" dt="2024-02-25T16:09:27.679" v="1051" actId="208"/>
          <ac:spMkLst>
            <pc:docMk/>
            <pc:sldMk cId="113006739" sldId="297"/>
            <ac:spMk id="6" creationId="{A062A508-D57A-F468-3813-F406043155BD}"/>
          </ac:spMkLst>
        </pc:spChg>
        <pc:spChg chg="add mod">
          <ac:chgData name="Mia Savrljuga" userId="29d020ba494f34ac" providerId="LiveId" clId="{3A746942-5951-4548-90BF-E5A7D45EDD4A}" dt="2024-02-25T16:10:19.933" v="1066" actId="1076"/>
          <ac:spMkLst>
            <pc:docMk/>
            <pc:sldMk cId="113006739" sldId="297"/>
            <ac:spMk id="7" creationId="{855D60DD-2597-E123-329F-13F22CBDCBCC}"/>
          </ac:spMkLst>
        </pc:spChg>
        <pc:spChg chg="add mod">
          <ac:chgData name="Mia Savrljuga" userId="29d020ba494f34ac" providerId="LiveId" clId="{3A746942-5951-4548-90BF-E5A7D45EDD4A}" dt="2024-02-25T16:10:16.035" v="1065" actId="1076"/>
          <ac:spMkLst>
            <pc:docMk/>
            <pc:sldMk cId="113006739" sldId="297"/>
            <ac:spMk id="8" creationId="{34CEBA40-A15F-037D-8E30-43360E8F0BE9}"/>
          </ac:spMkLst>
        </pc:spChg>
        <pc:spChg chg="add mod">
          <ac:chgData name="Mia Savrljuga" userId="29d020ba494f34ac" providerId="LiveId" clId="{3A746942-5951-4548-90BF-E5A7D45EDD4A}" dt="2024-02-25T16:10:08.526" v="1063" actId="1076"/>
          <ac:spMkLst>
            <pc:docMk/>
            <pc:sldMk cId="113006739" sldId="297"/>
            <ac:spMk id="9" creationId="{418C446D-ABB9-1D0F-3505-95CA75707D6A}"/>
          </ac:spMkLst>
        </pc:spChg>
        <pc:spChg chg="add mod">
          <ac:chgData name="Mia Savrljuga" userId="29d020ba494f34ac" providerId="LiveId" clId="{3A746942-5951-4548-90BF-E5A7D45EDD4A}" dt="2024-02-25T16:10:04.269" v="1062" actId="1076"/>
          <ac:spMkLst>
            <pc:docMk/>
            <pc:sldMk cId="113006739" sldId="297"/>
            <ac:spMk id="10" creationId="{F2A5CD28-6C54-A6CD-181A-8FE06275F576}"/>
          </ac:spMkLst>
        </pc:spChg>
        <pc:spChg chg="add mod">
          <ac:chgData name="Mia Savrljuga" userId="29d020ba494f34ac" providerId="LiveId" clId="{3A746942-5951-4548-90BF-E5A7D45EDD4A}" dt="2024-02-25T16:10:00.421" v="1061" actId="1076"/>
          <ac:spMkLst>
            <pc:docMk/>
            <pc:sldMk cId="113006739" sldId="297"/>
            <ac:spMk id="11" creationId="{802B8D4F-9F09-D15D-6154-797EB200103D}"/>
          </ac:spMkLst>
        </pc:spChg>
        <pc:picChg chg="mod modCrop">
          <ac:chgData name="Mia Savrljuga" userId="29d020ba494f34ac" providerId="LiveId" clId="{3A746942-5951-4548-90BF-E5A7D45EDD4A}" dt="2024-02-25T16:09:08.142" v="1046" actId="14100"/>
          <ac:picMkLst>
            <pc:docMk/>
            <pc:sldMk cId="113006739" sldId="297"/>
            <ac:picMk id="3" creationId="{900D7D14-AF1A-D38A-FF1A-4AB9BEF13C49}"/>
          </ac:picMkLst>
        </pc:picChg>
      </pc:sldChg>
      <pc:sldChg chg="del">
        <pc:chgData name="Mia Savrljuga" userId="29d020ba494f34ac" providerId="LiveId" clId="{3A746942-5951-4548-90BF-E5A7D45EDD4A}" dt="2024-02-25T15:17:35.280" v="65" actId="47"/>
        <pc:sldMkLst>
          <pc:docMk/>
          <pc:sldMk cId="2091721543" sldId="297"/>
        </pc:sldMkLst>
      </pc:sldChg>
      <pc:sldChg chg="addSp modSp add mod modAnim">
        <pc:chgData name="Mia Savrljuga" userId="29d020ba494f34ac" providerId="LiveId" clId="{3A746942-5951-4548-90BF-E5A7D45EDD4A}" dt="2024-02-25T16:12:31.562" v="1095" actId="14100"/>
        <pc:sldMkLst>
          <pc:docMk/>
          <pc:sldMk cId="409771732" sldId="298"/>
        </pc:sldMkLst>
        <pc:spChg chg="add mod">
          <ac:chgData name="Mia Savrljuga" userId="29d020ba494f34ac" providerId="LiveId" clId="{3A746942-5951-4548-90BF-E5A7D45EDD4A}" dt="2024-02-25T16:11:59.258" v="1083" actId="208"/>
          <ac:spMkLst>
            <pc:docMk/>
            <pc:sldMk cId="409771732" sldId="298"/>
            <ac:spMk id="2" creationId="{0EE2F597-0EAC-8FD6-705B-C73CE437C820}"/>
          </ac:spMkLst>
        </pc:spChg>
        <pc:spChg chg="mod">
          <ac:chgData name="Mia Savrljuga" userId="29d020ba494f34ac" providerId="LiveId" clId="{3A746942-5951-4548-90BF-E5A7D45EDD4A}" dt="2024-02-25T16:12:05.200" v="1085" actId="14100"/>
          <ac:spMkLst>
            <pc:docMk/>
            <pc:sldMk cId="409771732" sldId="298"/>
            <ac:spMk id="6" creationId="{3CEB7B5D-A124-BE3C-6460-DCAE61AF0B7E}"/>
          </ac:spMkLst>
        </pc:spChg>
        <pc:spChg chg="add mod">
          <ac:chgData name="Mia Savrljuga" userId="29d020ba494f34ac" providerId="LiveId" clId="{3A746942-5951-4548-90BF-E5A7D45EDD4A}" dt="2024-02-25T16:12:31.562" v="1095" actId="14100"/>
          <ac:spMkLst>
            <pc:docMk/>
            <pc:sldMk cId="409771732" sldId="298"/>
            <ac:spMk id="7" creationId="{D67655CF-6B6F-60DD-0D26-7B7D86E4BB1C}"/>
          </ac:spMkLst>
        </pc:spChg>
        <pc:spChg chg="add mod">
          <ac:chgData name="Mia Savrljuga" userId="29d020ba494f34ac" providerId="LiveId" clId="{3A746942-5951-4548-90BF-E5A7D45EDD4A}" dt="2024-02-25T16:12:25.674" v="1093" actId="1076"/>
          <ac:spMkLst>
            <pc:docMk/>
            <pc:sldMk cId="409771732" sldId="298"/>
            <ac:spMk id="8" creationId="{A09A5C64-2544-EC0F-2DFA-93FF7A34CF4D}"/>
          </ac:spMkLst>
        </pc:spChg>
        <pc:spChg chg="add mod">
          <ac:chgData name="Mia Savrljuga" userId="29d020ba494f34ac" providerId="LiveId" clId="{3A746942-5951-4548-90BF-E5A7D45EDD4A}" dt="2024-02-25T16:12:22.451" v="1092" actId="1076"/>
          <ac:spMkLst>
            <pc:docMk/>
            <pc:sldMk cId="409771732" sldId="298"/>
            <ac:spMk id="9" creationId="{6FF27DC9-D418-FE92-8F9D-0BC6D2C9C012}"/>
          </ac:spMkLst>
        </pc:spChg>
        <pc:spChg chg="add mod">
          <ac:chgData name="Mia Savrljuga" userId="29d020ba494f34ac" providerId="LiveId" clId="{3A746942-5951-4548-90BF-E5A7D45EDD4A}" dt="2024-02-25T16:12:18.852" v="1091" actId="14100"/>
          <ac:spMkLst>
            <pc:docMk/>
            <pc:sldMk cId="409771732" sldId="298"/>
            <ac:spMk id="10" creationId="{5B90A553-793D-7072-2EA0-8FF1895F3BDA}"/>
          </ac:spMkLst>
        </pc:spChg>
        <pc:picChg chg="mod modCrop">
          <ac:chgData name="Mia Savrljuga" userId="29d020ba494f34ac" providerId="LiveId" clId="{3A746942-5951-4548-90BF-E5A7D45EDD4A}" dt="2024-02-25T16:11:46.525" v="1080" actId="1076"/>
          <ac:picMkLst>
            <pc:docMk/>
            <pc:sldMk cId="409771732" sldId="298"/>
            <ac:picMk id="3" creationId="{110EB956-B4E2-7FB2-B21D-33159A1F163E}"/>
          </ac:picMkLst>
        </pc:picChg>
      </pc:sldChg>
    </pc:docChg>
  </pc:docChgLst>
  <pc:docChgLst>
    <pc:chgData name="Mia Savrljuga" userId="29d020ba494f34ac" providerId="LiveId" clId="{AD7A4391-6F86-4C10-90C4-F500EAB0F131}"/>
    <pc:docChg chg="undo custSel addSld delSld modSld">
      <pc:chgData name="Mia Savrljuga" userId="29d020ba494f34ac" providerId="LiveId" clId="{AD7A4391-6F86-4C10-90C4-F500EAB0F131}" dt="2024-02-24T11:50:37.132" v="629" actId="1076"/>
      <pc:docMkLst>
        <pc:docMk/>
      </pc:docMkLst>
      <pc:sldChg chg="addSp delSp modSp mod modNotesTx">
        <pc:chgData name="Mia Savrljuga" userId="29d020ba494f34ac" providerId="LiveId" clId="{AD7A4391-6F86-4C10-90C4-F500EAB0F131}" dt="2024-02-24T11:50:37.132" v="629" actId="1076"/>
        <pc:sldMkLst>
          <pc:docMk/>
          <pc:sldMk cId="0" sldId="256"/>
        </pc:sldMkLst>
        <pc:spChg chg="add del mod">
          <ac:chgData name="Mia Savrljuga" userId="29d020ba494f34ac" providerId="LiveId" clId="{AD7A4391-6F86-4C10-90C4-F500EAB0F131}" dt="2024-02-11T15:07:22.565" v="585" actId="478"/>
          <ac:spMkLst>
            <pc:docMk/>
            <pc:sldMk cId="0" sldId="256"/>
            <ac:spMk id="3" creationId="{4F4C70FF-FE08-758C-4715-C33414CCDA53}"/>
          </ac:spMkLst>
        </pc:spChg>
        <pc:picChg chg="add mod modCrop">
          <ac:chgData name="Mia Savrljuga" userId="29d020ba494f34ac" providerId="LiveId" clId="{AD7A4391-6F86-4C10-90C4-F500EAB0F131}" dt="2024-02-24T11:50:37.132" v="629" actId="1076"/>
          <ac:picMkLst>
            <pc:docMk/>
            <pc:sldMk cId="0" sldId="256"/>
            <ac:picMk id="4" creationId="{CCB89237-6577-82D1-583A-63E9A3E26E64}"/>
          </ac:picMkLst>
        </pc:picChg>
        <pc:picChg chg="add mod">
          <ac:chgData name="Mia Savrljuga" userId="29d020ba494f34ac" providerId="LiveId" clId="{AD7A4391-6F86-4C10-90C4-F500EAB0F131}" dt="2024-02-24T11:50:16.758" v="626" actId="1076"/>
          <ac:picMkLst>
            <pc:docMk/>
            <pc:sldMk cId="0" sldId="256"/>
            <ac:picMk id="8" creationId="{4D124E53-F49A-D227-21A4-E0059F0CE997}"/>
          </ac:picMkLst>
        </pc:picChg>
      </pc:sldChg>
      <pc:sldChg chg="modSp mod">
        <pc:chgData name="Mia Savrljuga" userId="29d020ba494f34ac" providerId="LiveId" clId="{AD7A4391-6F86-4C10-90C4-F500EAB0F131}" dt="2024-02-11T14:16:33.768" v="0" actId="20577"/>
        <pc:sldMkLst>
          <pc:docMk/>
          <pc:sldMk cId="0" sldId="261"/>
        </pc:sldMkLst>
        <pc:spChg chg="mod">
          <ac:chgData name="Mia Savrljuga" userId="29d020ba494f34ac" providerId="LiveId" clId="{AD7A4391-6F86-4C10-90C4-F500EAB0F131}" dt="2024-02-11T14:16:33.768" v="0" actId="20577"/>
          <ac:spMkLst>
            <pc:docMk/>
            <pc:sldMk cId="0" sldId="261"/>
            <ac:spMk id="4" creationId="{00000000-0000-0000-0000-000000000000}"/>
          </ac:spMkLst>
        </pc:spChg>
      </pc:sldChg>
      <pc:sldChg chg="modSp mod">
        <pc:chgData name="Mia Savrljuga" userId="29d020ba494f34ac" providerId="LiveId" clId="{AD7A4391-6F86-4C10-90C4-F500EAB0F131}" dt="2024-02-11T14:17:22.089" v="5" actId="1076"/>
        <pc:sldMkLst>
          <pc:docMk/>
          <pc:sldMk cId="0" sldId="262"/>
        </pc:sldMkLst>
        <pc:spChg chg="mod">
          <ac:chgData name="Mia Savrljuga" userId="29d020ba494f34ac" providerId="LiveId" clId="{AD7A4391-6F86-4C10-90C4-F500EAB0F131}" dt="2024-02-11T14:17:10.680" v="2" actId="1076"/>
          <ac:spMkLst>
            <pc:docMk/>
            <pc:sldMk cId="0" sldId="262"/>
            <ac:spMk id="5" creationId="{00000000-0000-0000-0000-000000000000}"/>
          </ac:spMkLst>
        </pc:spChg>
        <pc:spChg chg="mod">
          <ac:chgData name="Mia Savrljuga" userId="29d020ba494f34ac" providerId="LiveId" clId="{AD7A4391-6F86-4C10-90C4-F500EAB0F131}" dt="2024-02-11T14:17:14.939" v="3" actId="1076"/>
          <ac:spMkLst>
            <pc:docMk/>
            <pc:sldMk cId="0" sldId="262"/>
            <ac:spMk id="7" creationId="{00000000-0000-0000-0000-000000000000}"/>
          </ac:spMkLst>
        </pc:spChg>
        <pc:picChg chg="mod">
          <ac:chgData name="Mia Savrljuga" userId="29d020ba494f34ac" providerId="LiveId" clId="{AD7A4391-6F86-4C10-90C4-F500EAB0F131}" dt="2024-02-11T14:17:22.089" v="5" actId="1076"/>
          <ac:picMkLst>
            <pc:docMk/>
            <pc:sldMk cId="0" sldId="262"/>
            <ac:picMk id="18434" creationId="{00000000-0000-0000-0000-000000000000}"/>
          </ac:picMkLst>
        </pc:picChg>
        <pc:picChg chg="mod">
          <ac:chgData name="Mia Savrljuga" userId="29d020ba494f34ac" providerId="LiveId" clId="{AD7A4391-6F86-4C10-90C4-F500EAB0F131}" dt="2024-02-11T14:17:17.513" v="4" actId="1076"/>
          <ac:picMkLst>
            <pc:docMk/>
            <pc:sldMk cId="0" sldId="262"/>
            <ac:picMk id="18435" creationId="{00000000-0000-0000-0000-000000000000}"/>
          </ac:picMkLst>
        </pc:picChg>
      </pc:sldChg>
      <pc:sldChg chg="addSp delSp modSp mod">
        <pc:chgData name="Mia Savrljuga" userId="29d020ba494f34ac" providerId="LiveId" clId="{AD7A4391-6F86-4C10-90C4-F500EAB0F131}" dt="2024-02-11T15:11:50.324" v="590"/>
        <pc:sldMkLst>
          <pc:docMk/>
          <pc:sldMk cId="3308858059" sldId="285"/>
        </pc:sldMkLst>
        <pc:spChg chg="add del">
          <ac:chgData name="Mia Savrljuga" userId="29d020ba494f34ac" providerId="LiveId" clId="{AD7A4391-6F86-4C10-90C4-F500EAB0F131}" dt="2024-02-11T15:08:45.958" v="587" actId="478"/>
          <ac:spMkLst>
            <pc:docMk/>
            <pc:sldMk cId="3308858059" sldId="285"/>
            <ac:spMk id="4" creationId="{6044CE15-F7B3-25F0-FC96-0E0AA239387E}"/>
          </ac:spMkLst>
        </pc:spChg>
        <pc:picChg chg="add mod">
          <ac:chgData name="Mia Savrljuga" userId="29d020ba494f34ac" providerId="LiveId" clId="{AD7A4391-6F86-4C10-90C4-F500EAB0F131}" dt="2024-02-11T15:11:50.324" v="590"/>
          <ac:picMkLst>
            <pc:docMk/>
            <pc:sldMk cId="3308858059" sldId="285"/>
            <ac:picMk id="6" creationId="{5E7A3347-40C3-72F0-A797-99D215598D98}"/>
          </ac:picMkLst>
        </pc:picChg>
      </pc:sldChg>
      <pc:sldChg chg="modSp mod">
        <pc:chgData name="Mia Savrljuga" userId="29d020ba494f34ac" providerId="LiveId" clId="{AD7A4391-6F86-4C10-90C4-F500EAB0F131}" dt="2024-02-11T14:16:46.364" v="1" actId="20577"/>
        <pc:sldMkLst>
          <pc:docMk/>
          <pc:sldMk cId="628638768" sldId="289"/>
        </pc:sldMkLst>
        <pc:spChg chg="mod">
          <ac:chgData name="Mia Savrljuga" userId="29d020ba494f34ac" providerId="LiveId" clId="{AD7A4391-6F86-4C10-90C4-F500EAB0F131}" dt="2024-02-11T14:16:46.364" v="1" actId="20577"/>
          <ac:spMkLst>
            <pc:docMk/>
            <pc:sldMk cId="628638768" sldId="289"/>
            <ac:spMk id="12" creationId="{151F49ED-AD8B-464C-8AFE-57776E20769D}"/>
          </ac:spMkLst>
        </pc:spChg>
      </pc:sldChg>
      <pc:sldChg chg="modSp mod">
        <pc:chgData name="Mia Savrljuga" userId="29d020ba494f34ac" providerId="LiveId" clId="{AD7A4391-6F86-4C10-90C4-F500EAB0F131}" dt="2024-02-11T14:17:38.960" v="8" actId="1076"/>
        <pc:sldMkLst>
          <pc:docMk/>
          <pc:sldMk cId="346169655" sldId="290"/>
        </pc:sldMkLst>
        <pc:spChg chg="mod">
          <ac:chgData name="Mia Savrljuga" userId="29d020ba494f34ac" providerId="LiveId" clId="{AD7A4391-6F86-4C10-90C4-F500EAB0F131}" dt="2024-02-11T14:17:30.460" v="6" actId="1076"/>
          <ac:spMkLst>
            <pc:docMk/>
            <pc:sldMk cId="346169655" sldId="290"/>
            <ac:spMk id="5" creationId="{00000000-0000-0000-0000-000000000000}"/>
          </ac:spMkLst>
        </pc:spChg>
        <pc:spChg chg="mod">
          <ac:chgData name="Mia Savrljuga" userId="29d020ba494f34ac" providerId="LiveId" clId="{AD7A4391-6F86-4C10-90C4-F500EAB0F131}" dt="2024-02-11T14:17:35.222" v="7" actId="1076"/>
          <ac:spMkLst>
            <pc:docMk/>
            <pc:sldMk cId="346169655" sldId="290"/>
            <ac:spMk id="7" creationId="{00000000-0000-0000-0000-000000000000}"/>
          </ac:spMkLst>
        </pc:spChg>
        <pc:picChg chg="mod">
          <ac:chgData name="Mia Savrljuga" userId="29d020ba494f34ac" providerId="LiveId" clId="{AD7A4391-6F86-4C10-90C4-F500EAB0F131}" dt="2024-02-11T14:17:38.960" v="8" actId="1076"/>
          <ac:picMkLst>
            <pc:docMk/>
            <pc:sldMk cId="346169655" sldId="290"/>
            <ac:picMk id="18435" creationId="{00000000-0000-0000-0000-000000000000}"/>
          </ac:picMkLst>
        </pc:picChg>
      </pc:sldChg>
      <pc:sldChg chg="delSp mod">
        <pc:chgData name="Mia Savrljuga" userId="29d020ba494f34ac" providerId="LiveId" clId="{AD7A4391-6F86-4C10-90C4-F500EAB0F131}" dt="2024-02-11T14:22:05.950" v="10" actId="478"/>
        <pc:sldMkLst>
          <pc:docMk/>
          <pc:sldMk cId="1524672610" sldId="291"/>
        </pc:sldMkLst>
        <pc:spChg chg="del">
          <ac:chgData name="Mia Savrljuga" userId="29d020ba494f34ac" providerId="LiveId" clId="{AD7A4391-6F86-4C10-90C4-F500EAB0F131}" dt="2024-02-11T14:22:05.950" v="10" actId="478"/>
          <ac:spMkLst>
            <pc:docMk/>
            <pc:sldMk cId="1524672610" sldId="291"/>
            <ac:spMk id="14" creationId="{57C4BBE9-75AB-C94A-A7D6-EF53B4E9D6F5}"/>
          </ac:spMkLst>
        </pc:spChg>
      </pc:sldChg>
      <pc:sldChg chg="addSp modSp mod">
        <pc:chgData name="Mia Savrljuga" userId="29d020ba494f34ac" providerId="LiveId" clId="{AD7A4391-6F86-4C10-90C4-F500EAB0F131}" dt="2024-02-11T15:13:05.409" v="593"/>
        <pc:sldMkLst>
          <pc:docMk/>
          <pc:sldMk cId="1309475511" sldId="293"/>
        </pc:sldMkLst>
        <pc:picChg chg="add mod">
          <ac:chgData name="Mia Savrljuga" userId="29d020ba494f34ac" providerId="LiveId" clId="{AD7A4391-6F86-4C10-90C4-F500EAB0F131}" dt="2024-02-11T15:13:05.409" v="593"/>
          <ac:picMkLst>
            <pc:docMk/>
            <pc:sldMk cId="1309475511" sldId="293"/>
            <ac:picMk id="6" creationId="{E4DBA846-9C98-AC2C-006E-4F935EB5AC3B}"/>
          </ac:picMkLst>
        </pc:picChg>
      </pc:sldChg>
      <pc:sldChg chg="modSp mod">
        <pc:chgData name="Mia Savrljuga" userId="29d020ba494f34ac" providerId="LiveId" clId="{AD7A4391-6F86-4C10-90C4-F500EAB0F131}" dt="2024-02-11T14:18:09.661" v="9" actId="20577"/>
        <pc:sldMkLst>
          <pc:docMk/>
          <pc:sldMk cId="3514508829" sldId="298"/>
        </pc:sldMkLst>
        <pc:spChg chg="mod">
          <ac:chgData name="Mia Savrljuga" userId="29d020ba494f34ac" providerId="LiveId" clId="{AD7A4391-6F86-4C10-90C4-F500EAB0F131}" dt="2024-02-11T14:18:09.661" v="9" actId="20577"/>
          <ac:spMkLst>
            <pc:docMk/>
            <pc:sldMk cId="3514508829" sldId="298"/>
            <ac:spMk id="12" creationId="{151F49ED-AD8B-464C-8AFE-57776E20769D}"/>
          </ac:spMkLst>
        </pc:spChg>
      </pc:sldChg>
      <pc:sldChg chg="del">
        <pc:chgData name="Mia Savrljuga" userId="29d020ba494f34ac" providerId="LiveId" clId="{AD7A4391-6F86-4C10-90C4-F500EAB0F131}" dt="2024-02-11T14:23:18.722" v="11" actId="47"/>
        <pc:sldMkLst>
          <pc:docMk/>
          <pc:sldMk cId="487468390" sldId="302"/>
        </pc:sldMkLst>
      </pc:sldChg>
      <pc:sldChg chg="addSp delSp modSp new mod modClrScheme delAnim modAnim chgLayout">
        <pc:chgData name="Mia Savrljuga" userId="29d020ba494f34ac" providerId="LiveId" clId="{AD7A4391-6F86-4C10-90C4-F500EAB0F131}" dt="2024-02-11T14:37:14.007" v="132" actId="14100"/>
        <pc:sldMkLst>
          <pc:docMk/>
          <pc:sldMk cId="2142658370" sldId="302"/>
        </pc:sldMkLst>
        <pc:spChg chg="del">
          <ac:chgData name="Mia Savrljuga" userId="29d020ba494f34ac" providerId="LiveId" clId="{AD7A4391-6F86-4C10-90C4-F500EAB0F131}" dt="2024-02-11T14:25:49.054" v="38" actId="700"/>
          <ac:spMkLst>
            <pc:docMk/>
            <pc:sldMk cId="2142658370" sldId="302"/>
            <ac:spMk id="2" creationId="{36758FEA-B958-7D92-26D1-09EAFA4CCAD7}"/>
          </ac:spMkLst>
        </pc:spChg>
        <pc:spChg chg="del">
          <ac:chgData name="Mia Savrljuga" userId="29d020ba494f34ac" providerId="LiveId" clId="{AD7A4391-6F86-4C10-90C4-F500EAB0F131}" dt="2024-02-11T14:25:49.054" v="38" actId="700"/>
          <ac:spMkLst>
            <pc:docMk/>
            <pc:sldMk cId="2142658370" sldId="302"/>
            <ac:spMk id="3" creationId="{EDA71F1E-A9BE-B40C-3706-E37C18F73F6C}"/>
          </ac:spMkLst>
        </pc:spChg>
        <pc:spChg chg="del">
          <ac:chgData name="Mia Savrljuga" userId="29d020ba494f34ac" providerId="LiveId" clId="{AD7A4391-6F86-4C10-90C4-F500EAB0F131}" dt="2024-02-11T14:25:49.054" v="38" actId="700"/>
          <ac:spMkLst>
            <pc:docMk/>
            <pc:sldMk cId="2142658370" sldId="302"/>
            <ac:spMk id="4" creationId="{2D28CB97-BEFE-4A67-2E34-544CDEA01C0C}"/>
          </ac:spMkLst>
        </pc:spChg>
        <pc:spChg chg="del">
          <ac:chgData name="Mia Savrljuga" userId="29d020ba494f34ac" providerId="LiveId" clId="{AD7A4391-6F86-4C10-90C4-F500EAB0F131}" dt="2024-02-11T14:25:49.054" v="38" actId="700"/>
          <ac:spMkLst>
            <pc:docMk/>
            <pc:sldMk cId="2142658370" sldId="302"/>
            <ac:spMk id="5" creationId="{15B3B41B-BAD8-4771-E2DE-61C3308D0556}"/>
          </ac:spMkLst>
        </pc:spChg>
        <pc:spChg chg="del">
          <ac:chgData name="Mia Savrljuga" userId="29d020ba494f34ac" providerId="LiveId" clId="{AD7A4391-6F86-4C10-90C4-F500EAB0F131}" dt="2024-02-11T14:25:49.054" v="38" actId="700"/>
          <ac:spMkLst>
            <pc:docMk/>
            <pc:sldMk cId="2142658370" sldId="302"/>
            <ac:spMk id="6" creationId="{3268863D-8E46-1DD2-44FE-C14F50E3AD7F}"/>
          </ac:spMkLst>
        </pc:spChg>
        <pc:spChg chg="add mod">
          <ac:chgData name="Mia Savrljuga" userId="29d020ba494f34ac" providerId="LiveId" clId="{AD7A4391-6F86-4C10-90C4-F500EAB0F131}" dt="2024-02-11T14:30:37.990" v="41"/>
          <ac:spMkLst>
            <pc:docMk/>
            <pc:sldMk cId="2142658370" sldId="302"/>
            <ac:spMk id="9" creationId="{1FB849AD-2A08-3A71-D0F6-8D34185A9FD5}"/>
          </ac:spMkLst>
        </pc:spChg>
        <pc:spChg chg="add mod">
          <ac:chgData name="Mia Savrljuga" userId="29d020ba494f34ac" providerId="LiveId" clId="{AD7A4391-6F86-4C10-90C4-F500EAB0F131}" dt="2024-02-11T14:30:37.990" v="41"/>
          <ac:spMkLst>
            <pc:docMk/>
            <pc:sldMk cId="2142658370" sldId="302"/>
            <ac:spMk id="10" creationId="{6A360151-D1D0-D1E8-39D4-0E929CD9233D}"/>
          </ac:spMkLst>
        </pc:spChg>
        <pc:spChg chg="add mod">
          <ac:chgData name="Mia Savrljuga" userId="29d020ba494f34ac" providerId="LiveId" clId="{AD7A4391-6F86-4C10-90C4-F500EAB0F131}" dt="2024-02-11T14:32:05.106" v="49" actId="14100"/>
          <ac:spMkLst>
            <pc:docMk/>
            <pc:sldMk cId="2142658370" sldId="302"/>
            <ac:spMk id="13" creationId="{AF033BD0-EB01-20B7-A844-F9AB2C260D93}"/>
          </ac:spMkLst>
        </pc:spChg>
        <pc:spChg chg="add mod">
          <ac:chgData name="Mia Savrljuga" userId="29d020ba494f34ac" providerId="LiveId" clId="{AD7A4391-6F86-4C10-90C4-F500EAB0F131}" dt="2024-02-11T14:33:12.856" v="58" actId="207"/>
          <ac:spMkLst>
            <pc:docMk/>
            <pc:sldMk cId="2142658370" sldId="302"/>
            <ac:spMk id="14" creationId="{CD0E11BF-8EDC-D8FC-2AF1-105CDF7D1AEE}"/>
          </ac:spMkLst>
        </pc:spChg>
        <pc:spChg chg="add del mod">
          <ac:chgData name="Mia Savrljuga" userId="29d020ba494f34ac" providerId="LiveId" clId="{AD7A4391-6F86-4C10-90C4-F500EAB0F131}" dt="2024-02-11T14:34:43.711" v="82" actId="478"/>
          <ac:spMkLst>
            <pc:docMk/>
            <pc:sldMk cId="2142658370" sldId="302"/>
            <ac:spMk id="15" creationId="{44DE1D17-658B-6B0C-B6D1-E84EC23AC711}"/>
          </ac:spMkLst>
        </pc:spChg>
        <pc:spChg chg="add mod">
          <ac:chgData name="Mia Savrljuga" userId="29d020ba494f34ac" providerId="LiveId" clId="{AD7A4391-6F86-4C10-90C4-F500EAB0F131}" dt="2024-02-11T14:34:55.554" v="89" actId="20577"/>
          <ac:spMkLst>
            <pc:docMk/>
            <pc:sldMk cId="2142658370" sldId="302"/>
            <ac:spMk id="16" creationId="{2A808A34-FCEB-9306-4ACC-0CAB9162E936}"/>
          </ac:spMkLst>
        </pc:spChg>
        <pc:spChg chg="add mod">
          <ac:chgData name="Mia Savrljuga" userId="29d020ba494f34ac" providerId="LiveId" clId="{AD7A4391-6F86-4C10-90C4-F500EAB0F131}" dt="2024-02-11T14:34:58.916" v="93" actId="20577"/>
          <ac:spMkLst>
            <pc:docMk/>
            <pc:sldMk cId="2142658370" sldId="302"/>
            <ac:spMk id="17" creationId="{A70F33FE-BEA7-6B1D-4229-9843C95A32F1}"/>
          </ac:spMkLst>
        </pc:spChg>
        <pc:spChg chg="add mod">
          <ac:chgData name="Mia Savrljuga" userId="29d020ba494f34ac" providerId="LiveId" clId="{AD7A4391-6F86-4C10-90C4-F500EAB0F131}" dt="2024-02-11T14:35:01.995" v="96" actId="20577"/>
          <ac:spMkLst>
            <pc:docMk/>
            <pc:sldMk cId="2142658370" sldId="302"/>
            <ac:spMk id="18" creationId="{F6281CE8-17E1-0D2B-C7BE-261814EC3BDC}"/>
          </ac:spMkLst>
        </pc:spChg>
        <pc:spChg chg="add mod">
          <ac:chgData name="Mia Savrljuga" userId="29d020ba494f34ac" providerId="LiveId" clId="{AD7A4391-6F86-4C10-90C4-F500EAB0F131}" dt="2024-02-11T14:35:06.318" v="100" actId="20577"/>
          <ac:spMkLst>
            <pc:docMk/>
            <pc:sldMk cId="2142658370" sldId="302"/>
            <ac:spMk id="19" creationId="{DB78B210-2122-DB5B-B210-F734AE1C9C63}"/>
          </ac:spMkLst>
        </pc:spChg>
        <pc:spChg chg="add mod">
          <ac:chgData name="Mia Savrljuga" userId="29d020ba494f34ac" providerId="LiveId" clId="{AD7A4391-6F86-4C10-90C4-F500EAB0F131}" dt="2024-02-11T14:34:18.344" v="77" actId="1076"/>
          <ac:spMkLst>
            <pc:docMk/>
            <pc:sldMk cId="2142658370" sldId="302"/>
            <ac:spMk id="20" creationId="{FCF9B1E3-75EA-90CF-B8E6-7A5C148B2E3F}"/>
          </ac:spMkLst>
        </pc:spChg>
        <pc:spChg chg="add mod">
          <ac:chgData name="Mia Savrljuga" userId="29d020ba494f34ac" providerId="LiveId" clId="{AD7A4391-6F86-4C10-90C4-F500EAB0F131}" dt="2024-02-11T14:34:12.445" v="76" actId="1076"/>
          <ac:spMkLst>
            <pc:docMk/>
            <pc:sldMk cId="2142658370" sldId="302"/>
            <ac:spMk id="21" creationId="{639D992A-4E5D-290B-100A-24273587F88D}"/>
          </ac:spMkLst>
        </pc:spChg>
        <pc:spChg chg="add mod">
          <ac:chgData name="Mia Savrljuga" userId="29d020ba494f34ac" providerId="LiveId" clId="{AD7A4391-6F86-4C10-90C4-F500EAB0F131}" dt="2024-02-11T14:35:22.276" v="102" actId="20577"/>
          <ac:spMkLst>
            <pc:docMk/>
            <pc:sldMk cId="2142658370" sldId="302"/>
            <ac:spMk id="22" creationId="{CBD1612E-70F8-2D6D-5FD7-9DAA7EF8092B}"/>
          </ac:spMkLst>
        </pc:spChg>
        <pc:spChg chg="add mod">
          <ac:chgData name="Mia Savrljuga" userId="29d020ba494f34ac" providerId="LiveId" clId="{AD7A4391-6F86-4C10-90C4-F500EAB0F131}" dt="2024-02-11T14:35:25.520" v="104" actId="20577"/>
          <ac:spMkLst>
            <pc:docMk/>
            <pc:sldMk cId="2142658370" sldId="302"/>
            <ac:spMk id="23" creationId="{7F96B505-C5DF-188C-C0B6-57343A9832AD}"/>
          </ac:spMkLst>
        </pc:spChg>
        <pc:spChg chg="add mod">
          <ac:chgData name="Mia Savrljuga" userId="29d020ba494f34ac" providerId="LiveId" clId="{AD7A4391-6F86-4C10-90C4-F500EAB0F131}" dt="2024-02-11T14:35:29.525" v="109" actId="20577"/>
          <ac:spMkLst>
            <pc:docMk/>
            <pc:sldMk cId="2142658370" sldId="302"/>
            <ac:spMk id="24" creationId="{8A1FE191-2C49-7429-5185-B2AA87C897EE}"/>
          </ac:spMkLst>
        </pc:spChg>
        <pc:spChg chg="add mod">
          <ac:chgData name="Mia Savrljuga" userId="29d020ba494f34ac" providerId="LiveId" clId="{AD7A4391-6F86-4C10-90C4-F500EAB0F131}" dt="2024-02-11T14:35:34.508" v="113" actId="20577"/>
          <ac:spMkLst>
            <pc:docMk/>
            <pc:sldMk cId="2142658370" sldId="302"/>
            <ac:spMk id="25" creationId="{53329E6A-6431-3BF2-3FE8-0F384B90BDF8}"/>
          </ac:spMkLst>
        </pc:spChg>
        <pc:spChg chg="add mod">
          <ac:chgData name="Mia Savrljuga" userId="29d020ba494f34ac" providerId="LiveId" clId="{AD7A4391-6F86-4C10-90C4-F500EAB0F131}" dt="2024-02-11T14:35:45.541" v="116"/>
          <ac:spMkLst>
            <pc:docMk/>
            <pc:sldMk cId="2142658370" sldId="302"/>
            <ac:spMk id="26" creationId="{273AE4AE-2D18-1CFC-F346-5A0041A5DD07}"/>
          </ac:spMkLst>
        </pc:spChg>
        <pc:spChg chg="add mod">
          <ac:chgData name="Mia Savrljuga" userId="29d020ba494f34ac" providerId="LiveId" clId="{AD7A4391-6F86-4C10-90C4-F500EAB0F131}" dt="2024-02-11T14:37:14.007" v="132" actId="14100"/>
          <ac:spMkLst>
            <pc:docMk/>
            <pc:sldMk cId="2142658370" sldId="302"/>
            <ac:spMk id="27" creationId="{61420799-9779-4F25-BBA1-C8F036AC6E0B}"/>
          </ac:spMkLst>
        </pc:spChg>
        <pc:spChg chg="add mod">
          <ac:chgData name="Mia Savrljuga" userId="29d020ba494f34ac" providerId="LiveId" clId="{AD7A4391-6F86-4C10-90C4-F500EAB0F131}" dt="2024-02-11T14:36:59.561" v="130" actId="1076"/>
          <ac:spMkLst>
            <pc:docMk/>
            <pc:sldMk cId="2142658370" sldId="302"/>
            <ac:spMk id="28" creationId="{EE6C14DC-4798-B2DB-4EC3-059F81D61030}"/>
          </ac:spMkLst>
        </pc:spChg>
        <pc:spChg chg="add mod">
          <ac:chgData name="Mia Savrljuga" userId="29d020ba494f34ac" providerId="LiveId" clId="{AD7A4391-6F86-4C10-90C4-F500EAB0F131}" dt="2024-02-11T14:36:50.438" v="129" actId="1076"/>
          <ac:spMkLst>
            <pc:docMk/>
            <pc:sldMk cId="2142658370" sldId="302"/>
            <ac:spMk id="29" creationId="{52ED9597-35DF-06D5-5F18-6DEC22DA1087}"/>
          </ac:spMkLst>
        </pc:spChg>
        <pc:spChg chg="add mod">
          <ac:chgData name="Mia Savrljuga" userId="29d020ba494f34ac" providerId="LiveId" clId="{AD7A4391-6F86-4C10-90C4-F500EAB0F131}" dt="2024-02-11T14:36:23.952" v="126" actId="14100"/>
          <ac:spMkLst>
            <pc:docMk/>
            <pc:sldMk cId="2142658370" sldId="302"/>
            <ac:spMk id="30" creationId="{595B14A8-82D9-1989-39ED-3B54E2F1FA05}"/>
          </ac:spMkLst>
        </pc:spChg>
        <pc:spChg chg="add mod">
          <ac:chgData name="Mia Savrljuga" userId="29d020ba494f34ac" providerId="LiveId" clId="{AD7A4391-6F86-4C10-90C4-F500EAB0F131}" dt="2024-02-11T14:36:11" v="124" actId="1076"/>
          <ac:spMkLst>
            <pc:docMk/>
            <pc:sldMk cId="2142658370" sldId="302"/>
            <ac:spMk id="31" creationId="{74338CF8-4B3D-FA6C-3BA7-C4EDE25467AF}"/>
          </ac:spMkLst>
        </pc:spChg>
        <pc:picChg chg="add mod">
          <ac:chgData name="Mia Savrljuga" userId="29d020ba494f34ac" providerId="LiveId" clId="{AD7A4391-6F86-4C10-90C4-F500EAB0F131}" dt="2024-02-11T14:30:45.863" v="43" actId="14100"/>
          <ac:picMkLst>
            <pc:docMk/>
            <pc:sldMk cId="2142658370" sldId="302"/>
            <ac:picMk id="8" creationId="{F499C0AF-10A7-85A5-1F24-29C5734B4DC8}"/>
          </ac:picMkLst>
        </pc:picChg>
        <pc:picChg chg="add mod">
          <ac:chgData name="Mia Savrljuga" userId="29d020ba494f34ac" providerId="LiveId" clId="{AD7A4391-6F86-4C10-90C4-F500EAB0F131}" dt="2024-02-11T14:36:34.466" v="128" actId="1076"/>
          <ac:picMkLst>
            <pc:docMk/>
            <pc:sldMk cId="2142658370" sldId="302"/>
            <ac:picMk id="12" creationId="{3CBFC85C-040C-D173-3BC6-190734239632}"/>
          </ac:picMkLst>
        </pc:picChg>
      </pc:sldChg>
      <pc:sldChg chg="new del">
        <pc:chgData name="Mia Savrljuga" userId="29d020ba494f34ac" providerId="LiveId" clId="{AD7A4391-6F86-4C10-90C4-F500EAB0F131}" dt="2024-02-11T14:37:23.712" v="134" actId="680"/>
        <pc:sldMkLst>
          <pc:docMk/>
          <pc:sldMk cId="140334162" sldId="303"/>
        </pc:sldMkLst>
      </pc:sldChg>
      <pc:sldChg chg="del">
        <pc:chgData name="Mia Savrljuga" userId="29d020ba494f34ac" providerId="LiveId" clId="{AD7A4391-6F86-4C10-90C4-F500EAB0F131}" dt="2024-02-11T14:23:19.537" v="12" actId="47"/>
        <pc:sldMkLst>
          <pc:docMk/>
          <pc:sldMk cId="2032919289" sldId="303"/>
        </pc:sldMkLst>
      </pc:sldChg>
      <pc:sldChg chg="addSp modSp new mod modAnim">
        <pc:chgData name="Mia Savrljuga" userId="29d020ba494f34ac" providerId="LiveId" clId="{AD7A4391-6F86-4C10-90C4-F500EAB0F131}" dt="2024-02-11T14:38:38.826" v="159" actId="20577"/>
        <pc:sldMkLst>
          <pc:docMk/>
          <pc:sldMk cId="3140452919" sldId="303"/>
        </pc:sldMkLst>
        <pc:spChg chg="add mod">
          <ac:chgData name="Mia Savrljuga" userId="29d020ba494f34ac" providerId="LiveId" clId="{AD7A4391-6F86-4C10-90C4-F500EAB0F131}" dt="2024-02-11T14:37:48.254" v="137"/>
          <ac:spMkLst>
            <pc:docMk/>
            <pc:sldMk cId="3140452919" sldId="303"/>
            <ac:spMk id="4" creationId="{1AA7A180-F294-8337-43DF-C8322E50B08B}"/>
          </ac:spMkLst>
        </pc:spChg>
        <pc:spChg chg="add mod">
          <ac:chgData name="Mia Savrljuga" userId="29d020ba494f34ac" providerId="LiveId" clId="{AD7A4391-6F86-4C10-90C4-F500EAB0F131}" dt="2024-02-11T14:37:48.254" v="137"/>
          <ac:spMkLst>
            <pc:docMk/>
            <pc:sldMk cId="3140452919" sldId="303"/>
            <ac:spMk id="5" creationId="{B2B530EE-7DFA-CBC3-F98F-6FE712481DC5}"/>
          </ac:spMkLst>
        </pc:spChg>
        <pc:spChg chg="add mod">
          <ac:chgData name="Mia Savrljuga" userId="29d020ba494f34ac" providerId="LiveId" clId="{AD7A4391-6F86-4C10-90C4-F500EAB0F131}" dt="2024-02-11T14:38:11.420" v="141" actId="1076"/>
          <ac:spMkLst>
            <pc:docMk/>
            <pc:sldMk cId="3140452919" sldId="303"/>
            <ac:spMk id="6" creationId="{5EF941D0-2388-AB86-93DC-25FE1FCF8FCD}"/>
          </ac:spMkLst>
        </pc:spChg>
        <pc:spChg chg="add mod">
          <ac:chgData name="Mia Savrljuga" userId="29d020ba494f34ac" providerId="LiveId" clId="{AD7A4391-6F86-4C10-90C4-F500EAB0F131}" dt="2024-02-11T14:38:20.336" v="145" actId="20577"/>
          <ac:spMkLst>
            <pc:docMk/>
            <pc:sldMk cId="3140452919" sldId="303"/>
            <ac:spMk id="7" creationId="{56D5A3EA-AEE9-AA4B-804A-53715B121D0D}"/>
          </ac:spMkLst>
        </pc:spChg>
        <pc:spChg chg="add mod">
          <ac:chgData name="Mia Savrljuga" userId="29d020ba494f34ac" providerId="LiveId" clId="{AD7A4391-6F86-4C10-90C4-F500EAB0F131}" dt="2024-02-11T14:38:30.994" v="153" actId="20577"/>
          <ac:spMkLst>
            <pc:docMk/>
            <pc:sldMk cId="3140452919" sldId="303"/>
            <ac:spMk id="8" creationId="{F957A4B1-CD8D-5426-87D1-9EDE0CEE7508}"/>
          </ac:spMkLst>
        </pc:spChg>
        <pc:spChg chg="add mod">
          <ac:chgData name="Mia Savrljuga" userId="29d020ba494f34ac" providerId="LiveId" clId="{AD7A4391-6F86-4C10-90C4-F500EAB0F131}" dt="2024-02-11T14:38:38.826" v="159" actId="20577"/>
          <ac:spMkLst>
            <pc:docMk/>
            <pc:sldMk cId="3140452919" sldId="303"/>
            <ac:spMk id="9" creationId="{1F01EBE7-6C2C-30C4-4A78-697E156D4ACE}"/>
          </ac:spMkLst>
        </pc:spChg>
        <pc:picChg chg="add mod">
          <ac:chgData name="Mia Savrljuga" userId="29d020ba494f34ac" providerId="LiveId" clId="{AD7A4391-6F86-4C10-90C4-F500EAB0F131}" dt="2024-02-11T14:37:57.699" v="139" actId="14100"/>
          <ac:picMkLst>
            <pc:docMk/>
            <pc:sldMk cId="3140452919" sldId="303"/>
            <ac:picMk id="3" creationId="{C7FAB758-E90B-A41D-0F1D-AFC35F77D054}"/>
          </ac:picMkLst>
        </pc:picChg>
      </pc:sldChg>
      <pc:sldChg chg="del">
        <pc:chgData name="Mia Savrljuga" userId="29d020ba494f34ac" providerId="LiveId" clId="{AD7A4391-6F86-4C10-90C4-F500EAB0F131}" dt="2024-02-11T14:23:20.479" v="13" actId="47"/>
        <pc:sldMkLst>
          <pc:docMk/>
          <pc:sldMk cId="3771042115" sldId="304"/>
        </pc:sldMkLst>
      </pc:sldChg>
      <pc:sldChg chg="addSp delSp modSp new mod delAnim modAnim">
        <pc:chgData name="Mia Savrljuga" userId="29d020ba494f34ac" providerId="LiveId" clId="{AD7A4391-6F86-4C10-90C4-F500EAB0F131}" dt="2024-02-11T14:41:49.475" v="251" actId="20577"/>
        <pc:sldMkLst>
          <pc:docMk/>
          <pc:sldMk cId="4192699082" sldId="304"/>
        </pc:sldMkLst>
        <pc:spChg chg="add mod">
          <ac:chgData name="Mia Savrljuga" userId="29d020ba494f34ac" providerId="LiveId" clId="{AD7A4391-6F86-4C10-90C4-F500EAB0F131}" dt="2024-02-11T14:39:20.823" v="162"/>
          <ac:spMkLst>
            <pc:docMk/>
            <pc:sldMk cId="4192699082" sldId="304"/>
            <ac:spMk id="4" creationId="{EE8D1BEE-FC24-3F58-0B48-BA1077FDB41E}"/>
          </ac:spMkLst>
        </pc:spChg>
        <pc:spChg chg="add mod">
          <ac:chgData name="Mia Savrljuga" userId="29d020ba494f34ac" providerId="LiveId" clId="{AD7A4391-6F86-4C10-90C4-F500EAB0F131}" dt="2024-02-11T14:39:20.823" v="162"/>
          <ac:spMkLst>
            <pc:docMk/>
            <pc:sldMk cId="4192699082" sldId="304"/>
            <ac:spMk id="5" creationId="{1B056915-9ABF-8EF4-12A2-0D885D85E8F7}"/>
          </ac:spMkLst>
        </pc:spChg>
        <pc:spChg chg="add mod">
          <ac:chgData name="Mia Savrljuga" userId="29d020ba494f34ac" providerId="LiveId" clId="{AD7A4391-6F86-4C10-90C4-F500EAB0F131}" dt="2024-02-11T14:40:04.916" v="170" actId="1076"/>
          <ac:spMkLst>
            <pc:docMk/>
            <pc:sldMk cId="4192699082" sldId="304"/>
            <ac:spMk id="6" creationId="{11BAA53B-5547-3A29-B6A1-3C81E25A1403}"/>
          </ac:spMkLst>
        </pc:spChg>
        <pc:spChg chg="add mod">
          <ac:chgData name="Mia Savrljuga" userId="29d020ba494f34ac" providerId="LiveId" clId="{AD7A4391-6F86-4C10-90C4-F500EAB0F131}" dt="2024-02-11T14:40:13.588" v="174" actId="1076"/>
          <ac:spMkLst>
            <pc:docMk/>
            <pc:sldMk cId="4192699082" sldId="304"/>
            <ac:spMk id="7" creationId="{B150BEE5-7F1B-BCDA-A03D-DADA84A9C59B}"/>
          </ac:spMkLst>
        </pc:spChg>
        <pc:spChg chg="add mod">
          <ac:chgData name="Mia Savrljuga" userId="29d020ba494f34ac" providerId="LiveId" clId="{AD7A4391-6F86-4C10-90C4-F500EAB0F131}" dt="2024-02-11T14:40:23.184" v="178" actId="1076"/>
          <ac:spMkLst>
            <pc:docMk/>
            <pc:sldMk cId="4192699082" sldId="304"/>
            <ac:spMk id="8" creationId="{58472E29-12C7-2BD8-8F19-4E3CB75E212E}"/>
          </ac:spMkLst>
        </pc:spChg>
        <pc:spChg chg="add mod">
          <ac:chgData name="Mia Savrljuga" userId="29d020ba494f34ac" providerId="LiveId" clId="{AD7A4391-6F86-4C10-90C4-F500EAB0F131}" dt="2024-02-11T14:40:35.749" v="182" actId="1076"/>
          <ac:spMkLst>
            <pc:docMk/>
            <pc:sldMk cId="4192699082" sldId="304"/>
            <ac:spMk id="9" creationId="{CAA52528-7542-4BF0-4F07-EF00D98C0CFC}"/>
          </ac:spMkLst>
        </pc:spChg>
        <pc:spChg chg="add mod">
          <ac:chgData name="Mia Savrljuga" userId="29d020ba494f34ac" providerId="LiveId" clId="{AD7A4391-6F86-4C10-90C4-F500EAB0F131}" dt="2024-02-11T14:40:43.118" v="186" actId="20577"/>
          <ac:spMkLst>
            <pc:docMk/>
            <pc:sldMk cId="4192699082" sldId="304"/>
            <ac:spMk id="10" creationId="{D3E782E5-9AC7-09A7-6CDC-6C1456D81070}"/>
          </ac:spMkLst>
        </pc:spChg>
        <pc:spChg chg="add mod">
          <ac:chgData name="Mia Savrljuga" userId="29d020ba494f34ac" providerId="LiveId" clId="{AD7A4391-6F86-4C10-90C4-F500EAB0F131}" dt="2024-02-11T14:41:32.949" v="217" actId="1076"/>
          <ac:spMkLst>
            <pc:docMk/>
            <pc:sldMk cId="4192699082" sldId="304"/>
            <ac:spMk id="11" creationId="{6F90FFC3-A72F-7003-2D86-C2F30C175371}"/>
          </ac:spMkLst>
        </pc:spChg>
        <pc:spChg chg="add mod">
          <ac:chgData name="Mia Savrljuga" userId="29d020ba494f34ac" providerId="LiveId" clId="{AD7A4391-6F86-4C10-90C4-F500EAB0F131}" dt="2024-02-11T14:41:06.142" v="208"/>
          <ac:spMkLst>
            <pc:docMk/>
            <pc:sldMk cId="4192699082" sldId="304"/>
            <ac:spMk id="12" creationId="{DC1D64A1-1D1E-EDF7-33BF-9B7F184ACE7D}"/>
          </ac:spMkLst>
        </pc:spChg>
        <pc:spChg chg="add del mod">
          <ac:chgData name="Mia Savrljuga" userId="29d020ba494f34ac" providerId="LiveId" clId="{AD7A4391-6F86-4C10-90C4-F500EAB0F131}" dt="2024-02-11T14:41:23.745" v="216" actId="478"/>
          <ac:spMkLst>
            <pc:docMk/>
            <pc:sldMk cId="4192699082" sldId="304"/>
            <ac:spMk id="13" creationId="{13669B7C-26EE-E960-E3EE-F40AFAD56BEE}"/>
          </ac:spMkLst>
        </pc:spChg>
        <pc:spChg chg="add mod">
          <ac:chgData name="Mia Savrljuga" userId="29d020ba494f34ac" providerId="LiveId" clId="{AD7A4391-6F86-4C10-90C4-F500EAB0F131}" dt="2024-02-11T14:41:42.341" v="230" actId="20577"/>
          <ac:spMkLst>
            <pc:docMk/>
            <pc:sldMk cId="4192699082" sldId="304"/>
            <ac:spMk id="14" creationId="{BCCC4B57-2C7B-547A-A39E-E5429F4CDBDD}"/>
          </ac:spMkLst>
        </pc:spChg>
        <pc:spChg chg="add mod">
          <ac:chgData name="Mia Savrljuga" userId="29d020ba494f34ac" providerId="LiveId" clId="{AD7A4391-6F86-4C10-90C4-F500EAB0F131}" dt="2024-02-11T14:41:49.475" v="251" actId="20577"/>
          <ac:spMkLst>
            <pc:docMk/>
            <pc:sldMk cId="4192699082" sldId="304"/>
            <ac:spMk id="15" creationId="{ADB82050-0CE6-D6CB-37F7-435BA7E26579}"/>
          </ac:spMkLst>
        </pc:spChg>
        <pc:picChg chg="add mod">
          <ac:chgData name="Mia Savrljuga" userId="29d020ba494f34ac" providerId="LiveId" clId="{AD7A4391-6F86-4C10-90C4-F500EAB0F131}" dt="2024-02-11T14:39:38.092" v="166" actId="14100"/>
          <ac:picMkLst>
            <pc:docMk/>
            <pc:sldMk cId="4192699082" sldId="304"/>
            <ac:picMk id="3" creationId="{CA8D58BD-D4EB-1BB9-1526-E5B970CB144F}"/>
          </ac:picMkLst>
        </pc:picChg>
      </pc:sldChg>
      <pc:sldChg chg="addSp delSp modSp new mod modClrScheme modAnim chgLayout">
        <pc:chgData name="Mia Savrljuga" userId="29d020ba494f34ac" providerId="LiveId" clId="{AD7A4391-6F86-4C10-90C4-F500EAB0F131}" dt="2024-02-11T14:44:44.055" v="279" actId="1076"/>
        <pc:sldMkLst>
          <pc:docMk/>
          <pc:sldMk cId="1898918053" sldId="305"/>
        </pc:sldMkLst>
        <pc:spChg chg="del">
          <ac:chgData name="Mia Savrljuga" userId="29d020ba494f34ac" providerId="LiveId" clId="{AD7A4391-6F86-4C10-90C4-F500EAB0F131}" dt="2024-02-11T14:43:04.168" v="253" actId="700"/>
          <ac:spMkLst>
            <pc:docMk/>
            <pc:sldMk cId="1898918053" sldId="305"/>
            <ac:spMk id="2" creationId="{657A0352-4922-79AC-9ACF-70985D697A73}"/>
          </ac:spMkLst>
        </pc:spChg>
        <pc:spChg chg="del">
          <ac:chgData name="Mia Savrljuga" userId="29d020ba494f34ac" providerId="LiveId" clId="{AD7A4391-6F86-4C10-90C4-F500EAB0F131}" dt="2024-02-11T14:43:04.168" v="253" actId="700"/>
          <ac:spMkLst>
            <pc:docMk/>
            <pc:sldMk cId="1898918053" sldId="305"/>
            <ac:spMk id="3" creationId="{595E24F5-02AC-715B-3843-7DA2348F42EB}"/>
          </ac:spMkLst>
        </pc:spChg>
        <pc:spChg chg="del">
          <ac:chgData name="Mia Savrljuga" userId="29d020ba494f34ac" providerId="LiveId" clId="{AD7A4391-6F86-4C10-90C4-F500EAB0F131}" dt="2024-02-11T14:43:04.168" v="253" actId="700"/>
          <ac:spMkLst>
            <pc:docMk/>
            <pc:sldMk cId="1898918053" sldId="305"/>
            <ac:spMk id="4" creationId="{F43E5610-57DB-9FCE-6C71-D5C93DA02526}"/>
          </ac:spMkLst>
        </pc:spChg>
        <pc:spChg chg="del">
          <ac:chgData name="Mia Savrljuga" userId="29d020ba494f34ac" providerId="LiveId" clId="{AD7A4391-6F86-4C10-90C4-F500EAB0F131}" dt="2024-02-11T14:43:04.168" v="253" actId="700"/>
          <ac:spMkLst>
            <pc:docMk/>
            <pc:sldMk cId="1898918053" sldId="305"/>
            <ac:spMk id="5" creationId="{AECC1FDB-866F-C898-47DC-4A73E15847F4}"/>
          </ac:spMkLst>
        </pc:spChg>
        <pc:spChg chg="del">
          <ac:chgData name="Mia Savrljuga" userId="29d020ba494f34ac" providerId="LiveId" clId="{AD7A4391-6F86-4C10-90C4-F500EAB0F131}" dt="2024-02-11T14:43:04.168" v="253" actId="700"/>
          <ac:spMkLst>
            <pc:docMk/>
            <pc:sldMk cId="1898918053" sldId="305"/>
            <ac:spMk id="6" creationId="{8DED5799-927B-986F-7F0D-425DDCBFB877}"/>
          </ac:spMkLst>
        </pc:spChg>
        <pc:spChg chg="add mod">
          <ac:chgData name="Mia Savrljuga" userId="29d020ba494f34ac" providerId="LiveId" clId="{AD7A4391-6F86-4C10-90C4-F500EAB0F131}" dt="2024-02-11T14:43:11.300" v="255"/>
          <ac:spMkLst>
            <pc:docMk/>
            <pc:sldMk cId="1898918053" sldId="305"/>
            <ac:spMk id="9" creationId="{6BD5CF72-EE41-9E27-D236-7506EB94B223}"/>
          </ac:spMkLst>
        </pc:spChg>
        <pc:spChg chg="add mod">
          <ac:chgData name="Mia Savrljuga" userId="29d020ba494f34ac" providerId="LiveId" clId="{AD7A4391-6F86-4C10-90C4-F500EAB0F131}" dt="2024-02-11T14:43:11.300" v="255"/>
          <ac:spMkLst>
            <pc:docMk/>
            <pc:sldMk cId="1898918053" sldId="305"/>
            <ac:spMk id="10" creationId="{B50C6FD0-E269-2190-9FF6-CD2D750BFCE0}"/>
          </ac:spMkLst>
        </pc:spChg>
        <pc:spChg chg="add mod">
          <ac:chgData name="Mia Savrljuga" userId="29d020ba494f34ac" providerId="LiveId" clId="{AD7A4391-6F86-4C10-90C4-F500EAB0F131}" dt="2024-02-11T14:43:54.293" v="259" actId="1076"/>
          <ac:spMkLst>
            <pc:docMk/>
            <pc:sldMk cId="1898918053" sldId="305"/>
            <ac:spMk id="11" creationId="{0294008D-C35A-CDDF-CC44-0293D4D3A000}"/>
          </ac:spMkLst>
        </pc:spChg>
        <pc:spChg chg="add mod">
          <ac:chgData name="Mia Savrljuga" userId="29d020ba494f34ac" providerId="LiveId" clId="{AD7A4391-6F86-4C10-90C4-F500EAB0F131}" dt="2024-02-11T14:44:44.055" v="279" actId="1076"/>
          <ac:spMkLst>
            <pc:docMk/>
            <pc:sldMk cId="1898918053" sldId="305"/>
            <ac:spMk id="12" creationId="{7753C389-971E-D796-E824-E36908F00946}"/>
          </ac:spMkLst>
        </pc:spChg>
        <pc:spChg chg="add mod">
          <ac:chgData name="Mia Savrljuga" userId="29d020ba494f34ac" providerId="LiveId" clId="{AD7A4391-6F86-4C10-90C4-F500EAB0F131}" dt="2024-02-11T14:44:38.402" v="276" actId="1076"/>
          <ac:spMkLst>
            <pc:docMk/>
            <pc:sldMk cId="1898918053" sldId="305"/>
            <ac:spMk id="13" creationId="{D5288D95-7FBE-92B6-E8A0-50707E84B0ED}"/>
          </ac:spMkLst>
        </pc:spChg>
        <pc:spChg chg="add mod">
          <ac:chgData name="Mia Savrljuga" userId="29d020ba494f34ac" providerId="LiveId" clId="{AD7A4391-6F86-4C10-90C4-F500EAB0F131}" dt="2024-02-11T14:44:31.340" v="273" actId="1076"/>
          <ac:spMkLst>
            <pc:docMk/>
            <pc:sldMk cId="1898918053" sldId="305"/>
            <ac:spMk id="14" creationId="{A6A9FAA2-C4C5-9892-A3A1-421D79EAEE9A}"/>
          </ac:spMkLst>
        </pc:spChg>
        <pc:spChg chg="add mod">
          <ac:chgData name="Mia Savrljuga" userId="29d020ba494f34ac" providerId="LiveId" clId="{AD7A4391-6F86-4C10-90C4-F500EAB0F131}" dt="2024-02-11T14:44:20.144" v="270" actId="1076"/>
          <ac:spMkLst>
            <pc:docMk/>
            <pc:sldMk cId="1898918053" sldId="305"/>
            <ac:spMk id="15" creationId="{A2981922-00F5-B1A0-04E8-1BE62A4FD89D}"/>
          </ac:spMkLst>
        </pc:spChg>
        <pc:spChg chg="add mod">
          <ac:chgData name="Mia Savrljuga" userId="29d020ba494f34ac" providerId="LiveId" clId="{AD7A4391-6F86-4C10-90C4-F500EAB0F131}" dt="2024-02-11T14:44:10.368" v="267" actId="1076"/>
          <ac:spMkLst>
            <pc:docMk/>
            <pc:sldMk cId="1898918053" sldId="305"/>
            <ac:spMk id="16" creationId="{74DB3598-2360-802E-3F99-7D544224CBE5}"/>
          </ac:spMkLst>
        </pc:spChg>
        <pc:picChg chg="add mod">
          <ac:chgData name="Mia Savrljuga" userId="29d020ba494f34ac" providerId="LiveId" clId="{AD7A4391-6F86-4C10-90C4-F500EAB0F131}" dt="2024-02-11T14:43:20.309" v="257" actId="14100"/>
          <ac:picMkLst>
            <pc:docMk/>
            <pc:sldMk cId="1898918053" sldId="305"/>
            <ac:picMk id="8" creationId="{D20F0E15-FFB5-FA3C-3E8C-B8ED4E56FA29}"/>
          </ac:picMkLst>
        </pc:picChg>
      </pc:sldChg>
      <pc:sldChg chg="del">
        <pc:chgData name="Mia Savrljuga" userId="29d020ba494f34ac" providerId="LiveId" clId="{AD7A4391-6F86-4C10-90C4-F500EAB0F131}" dt="2024-02-11T14:23:21.514" v="14" actId="47"/>
        <pc:sldMkLst>
          <pc:docMk/>
          <pc:sldMk cId="3663641907" sldId="305"/>
        </pc:sldMkLst>
      </pc:sldChg>
      <pc:sldChg chg="del">
        <pc:chgData name="Mia Savrljuga" userId="29d020ba494f34ac" providerId="LiveId" clId="{AD7A4391-6F86-4C10-90C4-F500EAB0F131}" dt="2024-02-11T14:23:23.429" v="15" actId="47"/>
        <pc:sldMkLst>
          <pc:docMk/>
          <pc:sldMk cId="443260923" sldId="306"/>
        </pc:sldMkLst>
      </pc:sldChg>
      <pc:sldChg chg="addSp modSp new mod modAnim">
        <pc:chgData name="Mia Savrljuga" userId="29d020ba494f34ac" providerId="LiveId" clId="{AD7A4391-6F86-4C10-90C4-F500EAB0F131}" dt="2024-02-11T14:48:05.405" v="461" actId="1076"/>
        <pc:sldMkLst>
          <pc:docMk/>
          <pc:sldMk cId="3022420861" sldId="306"/>
        </pc:sldMkLst>
        <pc:spChg chg="add mod">
          <ac:chgData name="Mia Savrljuga" userId="29d020ba494f34ac" providerId="LiveId" clId="{AD7A4391-6F86-4C10-90C4-F500EAB0F131}" dt="2024-02-11T14:44:55.503" v="281"/>
          <ac:spMkLst>
            <pc:docMk/>
            <pc:sldMk cId="3022420861" sldId="306"/>
            <ac:spMk id="2" creationId="{B9BAB81A-81A8-4EDC-E69E-A967F4E1BF98}"/>
          </ac:spMkLst>
        </pc:spChg>
        <pc:spChg chg="add mod">
          <ac:chgData name="Mia Savrljuga" userId="29d020ba494f34ac" providerId="LiveId" clId="{AD7A4391-6F86-4C10-90C4-F500EAB0F131}" dt="2024-02-11T14:44:55.503" v="281"/>
          <ac:spMkLst>
            <pc:docMk/>
            <pc:sldMk cId="3022420861" sldId="306"/>
            <ac:spMk id="3" creationId="{8FF882EE-8968-07BD-7B29-27C36EB8C4CF}"/>
          </ac:spMkLst>
        </pc:spChg>
        <pc:spChg chg="add mod">
          <ac:chgData name="Mia Savrljuga" userId="29d020ba494f34ac" providerId="LiveId" clId="{AD7A4391-6F86-4C10-90C4-F500EAB0F131}" dt="2024-02-11T14:47:58.605" v="460" actId="1076"/>
          <ac:spMkLst>
            <pc:docMk/>
            <pc:sldMk cId="3022420861" sldId="306"/>
            <ac:spMk id="6" creationId="{51EB5D0F-C644-539F-DD74-73359B113822}"/>
          </ac:spMkLst>
        </pc:spChg>
        <pc:spChg chg="add mod">
          <ac:chgData name="Mia Savrljuga" userId="29d020ba494f34ac" providerId="LiveId" clId="{AD7A4391-6F86-4C10-90C4-F500EAB0F131}" dt="2024-02-11T14:46:45.038" v="379" actId="20577"/>
          <ac:spMkLst>
            <pc:docMk/>
            <pc:sldMk cId="3022420861" sldId="306"/>
            <ac:spMk id="7" creationId="{D692F0BD-8537-E072-9F05-DFADEBCBD221}"/>
          </ac:spMkLst>
        </pc:spChg>
        <pc:spChg chg="add mod">
          <ac:chgData name="Mia Savrljuga" userId="29d020ba494f34ac" providerId="LiveId" clId="{AD7A4391-6F86-4C10-90C4-F500EAB0F131}" dt="2024-02-11T14:46:53.747" v="415" actId="20577"/>
          <ac:spMkLst>
            <pc:docMk/>
            <pc:sldMk cId="3022420861" sldId="306"/>
            <ac:spMk id="8" creationId="{F49AEEC1-9741-3686-C509-2C8548A84952}"/>
          </ac:spMkLst>
        </pc:spChg>
        <pc:spChg chg="add mod">
          <ac:chgData name="Mia Savrljuga" userId="29d020ba494f34ac" providerId="LiveId" clId="{AD7A4391-6F86-4C10-90C4-F500EAB0F131}" dt="2024-02-11T14:47:00.940" v="445" actId="20577"/>
          <ac:spMkLst>
            <pc:docMk/>
            <pc:sldMk cId="3022420861" sldId="306"/>
            <ac:spMk id="9" creationId="{2F6E3D7A-FEF0-6DB0-EA9B-EA4DA126D7AF}"/>
          </ac:spMkLst>
        </pc:spChg>
        <pc:spChg chg="add mod">
          <ac:chgData name="Mia Savrljuga" userId="29d020ba494f34ac" providerId="LiveId" clId="{AD7A4391-6F86-4C10-90C4-F500EAB0F131}" dt="2024-02-11T14:47:40.755" v="453" actId="1076"/>
          <ac:spMkLst>
            <pc:docMk/>
            <pc:sldMk cId="3022420861" sldId="306"/>
            <ac:spMk id="10" creationId="{ABF2B5DC-B4F2-6A31-34FC-3ED9EC73099A}"/>
          </ac:spMkLst>
        </pc:spChg>
        <pc:spChg chg="add mod">
          <ac:chgData name="Mia Savrljuga" userId="29d020ba494f34ac" providerId="LiveId" clId="{AD7A4391-6F86-4C10-90C4-F500EAB0F131}" dt="2024-02-11T14:47:30.954" v="450" actId="1076"/>
          <ac:spMkLst>
            <pc:docMk/>
            <pc:sldMk cId="3022420861" sldId="306"/>
            <ac:spMk id="11" creationId="{36D9E068-0079-7ED8-1515-348374635C07}"/>
          </ac:spMkLst>
        </pc:spChg>
        <pc:spChg chg="add mod">
          <ac:chgData name="Mia Savrljuga" userId="29d020ba494f34ac" providerId="LiveId" clId="{AD7A4391-6F86-4C10-90C4-F500EAB0F131}" dt="2024-02-11T14:47:51.049" v="456" actId="1076"/>
          <ac:spMkLst>
            <pc:docMk/>
            <pc:sldMk cId="3022420861" sldId="306"/>
            <ac:spMk id="12" creationId="{EDA590D1-FA04-51E0-D630-CEEB1D78D6AB}"/>
          </ac:spMkLst>
        </pc:spChg>
        <pc:spChg chg="add mod">
          <ac:chgData name="Mia Savrljuga" userId="29d020ba494f34ac" providerId="LiveId" clId="{AD7A4391-6F86-4C10-90C4-F500EAB0F131}" dt="2024-02-11T14:48:05.405" v="461" actId="1076"/>
          <ac:spMkLst>
            <pc:docMk/>
            <pc:sldMk cId="3022420861" sldId="306"/>
            <ac:spMk id="13" creationId="{226D1027-E63E-57BC-07DC-E549603DECC9}"/>
          </ac:spMkLst>
        </pc:spChg>
        <pc:picChg chg="add mod">
          <ac:chgData name="Mia Savrljuga" userId="29d020ba494f34ac" providerId="LiveId" clId="{AD7A4391-6F86-4C10-90C4-F500EAB0F131}" dt="2024-02-11T14:45:37.220" v="290" actId="1076"/>
          <ac:picMkLst>
            <pc:docMk/>
            <pc:sldMk cId="3022420861" sldId="306"/>
            <ac:picMk id="5" creationId="{75091EDA-9B3B-CA1D-695D-E32206DC1F4D}"/>
          </ac:picMkLst>
        </pc:picChg>
      </pc:sldChg>
      <pc:sldChg chg="addSp modSp add mod modAnim">
        <pc:chgData name="Mia Savrljuga" userId="29d020ba494f34ac" providerId="LiveId" clId="{AD7A4391-6F86-4C10-90C4-F500EAB0F131}" dt="2024-02-11T15:13:54.956" v="596"/>
        <pc:sldMkLst>
          <pc:docMk/>
          <pc:sldMk cId="1614675028" sldId="307"/>
        </pc:sldMkLst>
        <pc:spChg chg="add mod">
          <ac:chgData name="Mia Savrljuga" userId="29d020ba494f34ac" providerId="LiveId" clId="{AD7A4391-6F86-4C10-90C4-F500EAB0F131}" dt="2024-02-11T14:50:11.041" v="470" actId="1076"/>
          <ac:spMkLst>
            <pc:docMk/>
            <pc:sldMk cId="1614675028" sldId="307"/>
            <ac:spMk id="6" creationId="{5C16B856-31F7-AA50-F771-DAD75221F6FA}"/>
          </ac:spMkLst>
        </pc:spChg>
        <pc:spChg chg="add mod">
          <ac:chgData name="Mia Savrljuga" userId="29d020ba494f34ac" providerId="LiveId" clId="{AD7A4391-6F86-4C10-90C4-F500EAB0F131}" dt="2024-02-11T14:50:25.795" v="472" actId="1076"/>
          <ac:spMkLst>
            <pc:docMk/>
            <pc:sldMk cId="1614675028" sldId="307"/>
            <ac:spMk id="7" creationId="{D837ED7B-3275-9E28-BB92-EEAEEE958C28}"/>
          </ac:spMkLst>
        </pc:spChg>
        <pc:spChg chg="add mod">
          <ac:chgData name="Mia Savrljuga" userId="29d020ba494f34ac" providerId="LiveId" clId="{AD7A4391-6F86-4C10-90C4-F500EAB0F131}" dt="2024-02-11T14:50:33.021" v="474" actId="1076"/>
          <ac:spMkLst>
            <pc:docMk/>
            <pc:sldMk cId="1614675028" sldId="307"/>
            <ac:spMk id="8" creationId="{0194EDF0-7935-AFD5-1A9D-7F75A9CA82B4}"/>
          </ac:spMkLst>
        </pc:spChg>
        <pc:spChg chg="add mod">
          <ac:chgData name="Mia Savrljuga" userId="29d020ba494f34ac" providerId="LiveId" clId="{AD7A4391-6F86-4C10-90C4-F500EAB0F131}" dt="2024-02-11T14:50:59.482" v="478" actId="1076"/>
          <ac:spMkLst>
            <pc:docMk/>
            <pc:sldMk cId="1614675028" sldId="307"/>
            <ac:spMk id="9" creationId="{59795A56-F04D-15F3-BACF-4A093AC489F7}"/>
          </ac:spMkLst>
        </pc:spChg>
        <pc:picChg chg="add mod">
          <ac:chgData name="Mia Savrljuga" userId="29d020ba494f34ac" providerId="LiveId" clId="{AD7A4391-6F86-4C10-90C4-F500EAB0F131}" dt="2024-02-11T14:50:50.551" v="477" actId="1076"/>
          <ac:picMkLst>
            <pc:docMk/>
            <pc:sldMk cId="1614675028" sldId="307"/>
            <ac:picMk id="5" creationId="{CBB8695B-1B11-7B04-AC3A-C9EE0AD11631}"/>
          </ac:picMkLst>
        </pc:picChg>
        <pc:picChg chg="add mod">
          <ac:chgData name="Mia Savrljuga" userId="29d020ba494f34ac" providerId="LiveId" clId="{AD7A4391-6F86-4C10-90C4-F500EAB0F131}" dt="2024-02-11T15:13:54.956" v="596"/>
          <ac:picMkLst>
            <pc:docMk/>
            <pc:sldMk cId="1614675028" sldId="307"/>
            <ac:picMk id="11" creationId="{45A7C19C-120D-E3A8-1E99-62E41A30BD7C}"/>
          </ac:picMkLst>
        </pc:picChg>
      </pc:sldChg>
      <pc:sldChg chg="del">
        <pc:chgData name="Mia Savrljuga" userId="29d020ba494f34ac" providerId="LiveId" clId="{AD7A4391-6F86-4C10-90C4-F500EAB0F131}" dt="2024-02-11T14:23:25.017" v="16" actId="47"/>
        <pc:sldMkLst>
          <pc:docMk/>
          <pc:sldMk cId="2557097535" sldId="307"/>
        </pc:sldMkLst>
      </pc:sldChg>
      <pc:sldChg chg="del">
        <pc:chgData name="Mia Savrljuga" userId="29d020ba494f34ac" providerId="LiveId" clId="{AD7A4391-6F86-4C10-90C4-F500EAB0F131}" dt="2024-02-11T14:23:26.650" v="17" actId="47"/>
        <pc:sldMkLst>
          <pc:docMk/>
          <pc:sldMk cId="190644877" sldId="308"/>
        </pc:sldMkLst>
      </pc:sldChg>
      <pc:sldChg chg="addSp modSp add mod">
        <pc:chgData name="Mia Savrljuga" userId="29d020ba494f34ac" providerId="LiveId" clId="{AD7A4391-6F86-4C10-90C4-F500EAB0F131}" dt="2024-02-11T14:51:50.533" v="484" actId="1076"/>
        <pc:sldMkLst>
          <pc:docMk/>
          <pc:sldMk cId="4165560574" sldId="308"/>
        </pc:sldMkLst>
        <pc:picChg chg="add mod">
          <ac:chgData name="Mia Savrljuga" userId="29d020ba494f34ac" providerId="LiveId" clId="{AD7A4391-6F86-4C10-90C4-F500EAB0F131}" dt="2024-02-11T14:51:50.533" v="484" actId="1076"/>
          <ac:picMkLst>
            <pc:docMk/>
            <pc:sldMk cId="4165560574" sldId="308"/>
            <ac:picMk id="5" creationId="{214009CF-F7EE-3942-B13C-5CD924CE32C2}"/>
          </ac:picMkLst>
        </pc:picChg>
      </pc:sldChg>
      <pc:sldChg chg="addSp delSp modSp add mod modAnim">
        <pc:chgData name="Mia Savrljuga" userId="29d020ba494f34ac" providerId="LiveId" clId="{AD7A4391-6F86-4C10-90C4-F500EAB0F131}" dt="2024-02-11T14:54:39.965" v="567" actId="20577"/>
        <pc:sldMkLst>
          <pc:docMk/>
          <pc:sldMk cId="189620095" sldId="309"/>
        </pc:sldMkLst>
        <pc:spChg chg="add mod">
          <ac:chgData name="Mia Savrljuga" userId="29d020ba494f34ac" providerId="LiveId" clId="{AD7A4391-6F86-4C10-90C4-F500EAB0F131}" dt="2024-02-11T14:54:00.557" v="521" actId="122"/>
          <ac:spMkLst>
            <pc:docMk/>
            <pc:sldMk cId="189620095" sldId="309"/>
            <ac:spMk id="9" creationId="{56E71B79-AFF7-ABFC-FBE3-B46FEBE51A64}"/>
          </ac:spMkLst>
        </pc:spChg>
        <pc:spChg chg="add mod">
          <ac:chgData name="Mia Savrljuga" userId="29d020ba494f34ac" providerId="LiveId" clId="{AD7A4391-6F86-4C10-90C4-F500EAB0F131}" dt="2024-02-11T14:54:09.784" v="536" actId="20577"/>
          <ac:spMkLst>
            <pc:docMk/>
            <pc:sldMk cId="189620095" sldId="309"/>
            <ac:spMk id="10" creationId="{F8CE9C56-1512-D45F-1377-308D2C91454D}"/>
          </ac:spMkLst>
        </pc:spChg>
        <pc:spChg chg="add mod">
          <ac:chgData name="Mia Savrljuga" userId="29d020ba494f34ac" providerId="LiveId" clId="{AD7A4391-6F86-4C10-90C4-F500EAB0F131}" dt="2024-02-11T14:54:32.633" v="558" actId="20577"/>
          <ac:spMkLst>
            <pc:docMk/>
            <pc:sldMk cId="189620095" sldId="309"/>
            <ac:spMk id="11" creationId="{4C228F58-9F8D-E968-D84B-88A4E509928E}"/>
          </ac:spMkLst>
        </pc:spChg>
        <pc:spChg chg="add mod">
          <ac:chgData name="Mia Savrljuga" userId="29d020ba494f34ac" providerId="LiveId" clId="{AD7A4391-6F86-4C10-90C4-F500EAB0F131}" dt="2024-02-11T14:54:39.965" v="567" actId="20577"/>
          <ac:spMkLst>
            <pc:docMk/>
            <pc:sldMk cId="189620095" sldId="309"/>
            <ac:spMk id="12" creationId="{1AEB155A-FC3E-CB56-A5BA-22A27CE865B5}"/>
          </ac:spMkLst>
        </pc:spChg>
        <pc:picChg chg="del">
          <ac:chgData name="Mia Savrljuga" userId="29d020ba494f34ac" providerId="LiveId" clId="{AD7A4391-6F86-4C10-90C4-F500EAB0F131}" dt="2024-02-11T14:51:37.979" v="481" actId="478"/>
          <ac:picMkLst>
            <pc:docMk/>
            <pc:sldMk cId="189620095" sldId="309"/>
            <ac:picMk id="5" creationId="{B0238F13-30DE-7472-C3A9-F19DEC097B8F}"/>
          </ac:picMkLst>
        </pc:picChg>
        <pc:picChg chg="add del mod">
          <ac:chgData name="Mia Savrljuga" userId="29d020ba494f34ac" providerId="LiveId" clId="{AD7A4391-6F86-4C10-90C4-F500EAB0F131}" dt="2024-02-11T14:52:34.651" v="492" actId="478"/>
          <ac:picMkLst>
            <pc:docMk/>
            <pc:sldMk cId="189620095" sldId="309"/>
            <ac:picMk id="6" creationId="{BAC83157-278A-94B1-8B88-87BFAEBD2256}"/>
          </ac:picMkLst>
        </pc:picChg>
        <pc:picChg chg="add mod">
          <ac:chgData name="Mia Savrljuga" userId="29d020ba494f34ac" providerId="LiveId" clId="{AD7A4391-6F86-4C10-90C4-F500EAB0F131}" dt="2024-02-11T14:52:59.722" v="496" actId="1076"/>
          <ac:picMkLst>
            <pc:docMk/>
            <pc:sldMk cId="189620095" sldId="309"/>
            <ac:picMk id="8" creationId="{C163552C-636F-28D7-409F-BF36A80B94C9}"/>
          </ac:picMkLst>
        </pc:picChg>
      </pc:sldChg>
      <pc:sldChg chg="del">
        <pc:chgData name="Mia Savrljuga" userId="29d020ba494f34ac" providerId="LiveId" clId="{AD7A4391-6F86-4C10-90C4-F500EAB0F131}" dt="2024-02-11T14:23:27.986" v="18" actId="47"/>
        <pc:sldMkLst>
          <pc:docMk/>
          <pc:sldMk cId="3300701011" sldId="309"/>
        </pc:sldMkLst>
      </pc:sldChg>
      <pc:sldChg chg="addSp modSp add mod">
        <pc:chgData name="Mia Savrljuga" userId="29d020ba494f34ac" providerId="LiveId" clId="{AD7A4391-6F86-4C10-90C4-F500EAB0F131}" dt="2024-02-11T14:53:18.114" v="500" actId="1076"/>
        <pc:sldMkLst>
          <pc:docMk/>
          <pc:sldMk cId="3774414841" sldId="310"/>
        </pc:sldMkLst>
        <pc:picChg chg="add mod">
          <ac:chgData name="Mia Savrljuga" userId="29d020ba494f34ac" providerId="LiveId" clId="{AD7A4391-6F86-4C10-90C4-F500EAB0F131}" dt="2024-02-11T14:53:18.114" v="500" actId="1076"/>
          <ac:picMkLst>
            <pc:docMk/>
            <pc:sldMk cId="3774414841" sldId="310"/>
            <ac:picMk id="5" creationId="{5BD5B68D-B649-7ADB-09E1-FE9CF2B63BD4}"/>
          </ac:picMkLst>
        </pc:picChg>
      </pc:sldChg>
      <pc:sldChg chg="del">
        <pc:chgData name="Mia Savrljuga" userId="29d020ba494f34ac" providerId="LiveId" clId="{AD7A4391-6F86-4C10-90C4-F500EAB0F131}" dt="2024-02-11T14:23:28.820" v="19" actId="47"/>
        <pc:sldMkLst>
          <pc:docMk/>
          <pc:sldMk cId="3835244663" sldId="310"/>
        </pc:sldMkLst>
      </pc:sldChg>
      <pc:sldChg chg="addSp delSp modSp new mod modClrScheme chgLayout">
        <pc:chgData name="Mia Savrljuga" userId="29d020ba494f34ac" providerId="LiveId" clId="{AD7A4391-6F86-4C10-90C4-F500EAB0F131}" dt="2024-02-17T16:37:25.377" v="606" actId="166"/>
        <pc:sldMkLst>
          <pc:docMk/>
          <pc:sldMk cId="965084130" sldId="311"/>
        </pc:sldMkLst>
        <pc:spChg chg="del">
          <ac:chgData name="Mia Savrljuga" userId="29d020ba494f34ac" providerId="LiveId" clId="{AD7A4391-6F86-4C10-90C4-F500EAB0F131}" dt="2024-02-17T16:35:44.321" v="598" actId="700"/>
          <ac:spMkLst>
            <pc:docMk/>
            <pc:sldMk cId="965084130" sldId="311"/>
            <ac:spMk id="2" creationId="{64220FCB-2292-E5F1-0755-64BA2B6307C0}"/>
          </ac:spMkLst>
        </pc:spChg>
        <pc:spChg chg="del">
          <ac:chgData name="Mia Savrljuga" userId="29d020ba494f34ac" providerId="LiveId" clId="{AD7A4391-6F86-4C10-90C4-F500EAB0F131}" dt="2024-02-17T16:35:44.321" v="598" actId="700"/>
          <ac:spMkLst>
            <pc:docMk/>
            <pc:sldMk cId="965084130" sldId="311"/>
            <ac:spMk id="3" creationId="{F3A03ED5-C601-FD2D-14AD-7F1856872505}"/>
          </ac:spMkLst>
        </pc:spChg>
        <pc:spChg chg="del">
          <ac:chgData name="Mia Savrljuga" userId="29d020ba494f34ac" providerId="LiveId" clId="{AD7A4391-6F86-4C10-90C4-F500EAB0F131}" dt="2024-02-17T16:35:44.321" v="598" actId="700"/>
          <ac:spMkLst>
            <pc:docMk/>
            <pc:sldMk cId="965084130" sldId="311"/>
            <ac:spMk id="4" creationId="{7C7A08BC-8C74-53CF-44B0-5FD475E59F4B}"/>
          </ac:spMkLst>
        </pc:spChg>
        <pc:spChg chg="del">
          <ac:chgData name="Mia Savrljuga" userId="29d020ba494f34ac" providerId="LiveId" clId="{AD7A4391-6F86-4C10-90C4-F500EAB0F131}" dt="2024-02-17T16:35:44.321" v="598" actId="700"/>
          <ac:spMkLst>
            <pc:docMk/>
            <pc:sldMk cId="965084130" sldId="311"/>
            <ac:spMk id="5" creationId="{07162E33-F850-FF1C-C684-84794023E70D}"/>
          </ac:spMkLst>
        </pc:spChg>
        <pc:spChg chg="del">
          <ac:chgData name="Mia Savrljuga" userId="29d020ba494f34ac" providerId="LiveId" clId="{AD7A4391-6F86-4C10-90C4-F500EAB0F131}" dt="2024-02-17T16:35:44.321" v="598" actId="700"/>
          <ac:spMkLst>
            <pc:docMk/>
            <pc:sldMk cId="965084130" sldId="311"/>
            <ac:spMk id="6" creationId="{45FA8A4C-075F-A70D-CBC2-A7E9A06FF3CB}"/>
          </ac:spMkLst>
        </pc:spChg>
        <pc:spChg chg="add mod ord">
          <ac:chgData name="Mia Savrljuga" userId="29d020ba494f34ac" providerId="LiveId" clId="{AD7A4391-6F86-4C10-90C4-F500EAB0F131}" dt="2024-02-17T16:37:18.078" v="605" actId="166"/>
          <ac:spMkLst>
            <pc:docMk/>
            <pc:sldMk cId="965084130" sldId="311"/>
            <ac:spMk id="7" creationId="{233675F5-6067-F95F-D506-A1E9DB1F5338}"/>
          </ac:spMkLst>
        </pc:spChg>
        <pc:spChg chg="add mod ord">
          <ac:chgData name="Mia Savrljuga" userId="29d020ba494f34ac" providerId="LiveId" clId="{AD7A4391-6F86-4C10-90C4-F500EAB0F131}" dt="2024-02-17T16:37:25.377" v="606" actId="166"/>
          <ac:spMkLst>
            <pc:docMk/>
            <pc:sldMk cId="965084130" sldId="311"/>
            <ac:spMk id="8" creationId="{C841E300-6D81-5A40-E7E3-048378963271}"/>
          </ac:spMkLst>
        </pc:spChg>
        <pc:picChg chg="add mod">
          <ac:chgData name="Mia Savrljuga" userId="29d020ba494f34ac" providerId="LiveId" clId="{AD7A4391-6F86-4C10-90C4-F500EAB0F131}" dt="2024-02-17T16:37:05.403" v="604" actId="1076"/>
          <ac:picMkLst>
            <pc:docMk/>
            <pc:sldMk cId="965084130" sldId="311"/>
            <ac:picMk id="10" creationId="{DAC8802D-BB58-C414-306D-16E2602F55D4}"/>
          </ac:picMkLst>
        </pc:picChg>
      </pc:sldChg>
      <pc:sldChg chg="del">
        <pc:chgData name="Mia Savrljuga" userId="29d020ba494f34ac" providerId="LiveId" clId="{AD7A4391-6F86-4C10-90C4-F500EAB0F131}" dt="2024-02-11T14:23:33.314" v="22" actId="47"/>
        <pc:sldMkLst>
          <pc:docMk/>
          <pc:sldMk cId="1823142096" sldId="311"/>
        </pc:sldMkLst>
      </pc:sldChg>
      <pc:sldChg chg="add">
        <pc:chgData name="Mia Savrljuga" userId="29d020ba494f34ac" providerId="LiveId" clId="{AD7A4391-6F86-4C10-90C4-F500EAB0F131}" dt="2024-02-17T16:37:39.915" v="607"/>
        <pc:sldMkLst>
          <pc:docMk/>
          <pc:sldMk cId="691809937" sldId="312"/>
        </pc:sldMkLst>
      </pc:sldChg>
      <pc:sldChg chg="del">
        <pc:chgData name="Mia Savrljuga" userId="29d020ba494f34ac" providerId="LiveId" clId="{AD7A4391-6F86-4C10-90C4-F500EAB0F131}" dt="2024-02-11T14:23:30.253" v="20" actId="47"/>
        <pc:sldMkLst>
          <pc:docMk/>
          <pc:sldMk cId="1129108924" sldId="312"/>
        </pc:sldMkLst>
      </pc:sldChg>
      <pc:sldChg chg="addSp delSp modSp add mod">
        <pc:chgData name="Mia Savrljuga" userId="29d020ba494f34ac" providerId="LiveId" clId="{AD7A4391-6F86-4C10-90C4-F500EAB0F131}" dt="2024-02-17T16:38:12.829" v="612" actId="14100"/>
        <pc:sldMkLst>
          <pc:docMk/>
          <pc:sldMk cId="803590094" sldId="313"/>
        </pc:sldMkLst>
        <pc:picChg chg="add mod">
          <ac:chgData name="Mia Savrljuga" userId="29d020ba494f34ac" providerId="LiveId" clId="{AD7A4391-6F86-4C10-90C4-F500EAB0F131}" dt="2024-02-17T16:38:12.829" v="612" actId="14100"/>
          <ac:picMkLst>
            <pc:docMk/>
            <pc:sldMk cId="803590094" sldId="313"/>
            <ac:picMk id="3" creationId="{2EFC8CAF-2DA7-FAE7-0E54-2297E373C7E7}"/>
          </ac:picMkLst>
        </pc:picChg>
        <pc:picChg chg="del">
          <ac:chgData name="Mia Savrljuga" userId="29d020ba494f34ac" providerId="LiveId" clId="{AD7A4391-6F86-4C10-90C4-F500EAB0F131}" dt="2024-02-17T16:37:52.227" v="609" actId="478"/>
          <ac:picMkLst>
            <pc:docMk/>
            <pc:sldMk cId="803590094" sldId="313"/>
            <ac:picMk id="10" creationId="{24AD1AB4-A756-7A0D-4E72-46A4C55AE060}"/>
          </ac:picMkLst>
        </pc:picChg>
      </pc:sldChg>
      <pc:sldChg chg="del">
        <pc:chgData name="Mia Savrljuga" userId="29d020ba494f34ac" providerId="LiveId" clId="{AD7A4391-6F86-4C10-90C4-F500EAB0F131}" dt="2024-02-11T14:23:34.273" v="23" actId="47"/>
        <pc:sldMkLst>
          <pc:docMk/>
          <pc:sldMk cId="4272373221" sldId="313"/>
        </pc:sldMkLst>
      </pc:sldChg>
      <pc:sldChg chg="add">
        <pc:chgData name="Mia Savrljuga" userId="29d020ba494f34ac" providerId="LiveId" clId="{AD7A4391-6F86-4C10-90C4-F500EAB0F131}" dt="2024-02-17T16:38:37.134" v="613"/>
        <pc:sldMkLst>
          <pc:docMk/>
          <pc:sldMk cId="1070156781" sldId="314"/>
        </pc:sldMkLst>
      </pc:sldChg>
      <pc:sldChg chg="del">
        <pc:chgData name="Mia Savrljuga" userId="29d020ba494f34ac" providerId="LiveId" clId="{AD7A4391-6F86-4C10-90C4-F500EAB0F131}" dt="2024-02-11T14:23:31.181" v="21" actId="47"/>
        <pc:sldMkLst>
          <pc:docMk/>
          <pc:sldMk cId="3648539252" sldId="314"/>
        </pc:sldMkLst>
      </pc:sldChg>
      <pc:sldChg chg="del">
        <pc:chgData name="Mia Savrljuga" userId="29d020ba494f34ac" providerId="LiveId" clId="{AD7A4391-6F86-4C10-90C4-F500EAB0F131}" dt="2024-02-11T14:23:35.766" v="24" actId="47"/>
        <pc:sldMkLst>
          <pc:docMk/>
          <pc:sldMk cId="3866486914" sldId="315"/>
        </pc:sldMkLst>
      </pc:sldChg>
      <pc:sldChg chg="del">
        <pc:chgData name="Mia Savrljuga" userId="29d020ba494f34ac" providerId="LiveId" clId="{AD7A4391-6F86-4C10-90C4-F500EAB0F131}" dt="2024-02-11T14:23:37.248" v="25" actId="47"/>
        <pc:sldMkLst>
          <pc:docMk/>
          <pc:sldMk cId="2872067280" sldId="316"/>
        </pc:sldMkLst>
      </pc:sldChg>
      <pc:sldChg chg="del">
        <pc:chgData name="Mia Savrljuga" userId="29d020ba494f34ac" providerId="LiveId" clId="{AD7A4391-6F86-4C10-90C4-F500EAB0F131}" dt="2024-02-11T14:23:39.299" v="26" actId="47"/>
        <pc:sldMkLst>
          <pc:docMk/>
          <pc:sldMk cId="3556133112" sldId="317"/>
        </pc:sldMkLst>
      </pc:sldChg>
      <pc:sldChg chg="del">
        <pc:chgData name="Mia Savrljuga" userId="29d020ba494f34ac" providerId="LiveId" clId="{AD7A4391-6F86-4C10-90C4-F500EAB0F131}" dt="2024-02-11T14:23:40.132" v="27" actId="47"/>
        <pc:sldMkLst>
          <pc:docMk/>
          <pc:sldMk cId="2619516055" sldId="318"/>
        </pc:sldMkLst>
      </pc:sldChg>
      <pc:sldChg chg="del">
        <pc:chgData name="Mia Savrljuga" userId="29d020ba494f34ac" providerId="LiveId" clId="{AD7A4391-6F86-4C10-90C4-F500EAB0F131}" dt="2024-02-11T14:23:40.965" v="28" actId="47"/>
        <pc:sldMkLst>
          <pc:docMk/>
          <pc:sldMk cId="49179928" sldId="319"/>
        </pc:sldMkLst>
      </pc:sldChg>
      <pc:sldChg chg="del">
        <pc:chgData name="Mia Savrljuga" userId="29d020ba494f34ac" providerId="LiveId" clId="{AD7A4391-6F86-4C10-90C4-F500EAB0F131}" dt="2024-02-11T14:23:41.939" v="29" actId="47"/>
        <pc:sldMkLst>
          <pc:docMk/>
          <pc:sldMk cId="481732532" sldId="320"/>
        </pc:sldMkLst>
      </pc:sldChg>
      <pc:sldChg chg="del">
        <pc:chgData name="Mia Savrljuga" userId="29d020ba494f34ac" providerId="LiveId" clId="{AD7A4391-6F86-4C10-90C4-F500EAB0F131}" dt="2024-02-11T14:23:43.226" v="30" actId="47"/>
        <pc:sldMkLst>
          <pc:docMk/>
          <pc:sldMk cId="2959653353" sldId="321"/>
        </pc:sldMkLst>
      </pc:sldChg>
      <pc:sldChg chg="del">
        <pc:chgData name="Mia Savrljuga" userId="29d020ba494f34ac" providerId="LiveId" clId="{AD7A4391-6F86-4C10-90C4-F500EAB0F131}" dt="2024-02-11T14:23:47.007" v="31" actId="47"/>
        <pc:sldMkLst>
          <pc:docMk/>
          <pc:sldMk cId="1640559172" sldId="322"/>
        </pc:sldMkLst>
      </pc:sldChg>
      <pc:sldChg chg="del">
        <pc:chgData name="Mia Savrljuga" userId="29d020ba494f34ac" providerId="LiveId" clId="{AD7A4391-6F86-4C10-90C4-F500EAB0F131}" dt="2024-02-11T14:23:48.358" v="32" actId="47"/>
        <pc:sldMkLst>
          <pc:docMk/>
          <pc:sldMk cId="1925098985" sldId="323"/>
        </pc:sldMkLst>
      </pc:sldChg>
      <pc:sldChg chg="del">
        <pc:chgData name="Mia Savrljuga" userId="29d020ba494f34ac" providerId="LiveId" clId="{AD7A4391-6F86-4C10-90C4-F500EAB0F131}" dt="2024-02-11T14:23:49.349" v="33" actId="47"/>
        <pc:sldMkLst>
          <pc:docMk/>
          <pc:sldMk cId="663911776" sldId="324"/>
        </pc:sldMkLst>
      </pc:sldChg>
      <pc:sldChg chg="del">
        <pc:chgData name="Mia Savrljuga" userId="29d020ba494f34ac" providerId="LiveId" clId="{AD7A4391-6F86-4C10-90C4-F500EAB0F131}" dt="2024-02-11T14:23:52.033" v="35" actId="47"/>
        <pc:sldMkLst>
          <pc:docMk/>
          <pc:sldMk cId="2361089910" sldId="325"/>
        </pc:sldMkLst>
      </pc:sldChg>
      <pc:sldChg chg="del">
        <pc:chgData name="Mia Savrljuga" userId="29d020ba494f34ac" providerId="LiveId" clId="{AD7A4391-6F86-4C10-90C4-F500EAB0F131}" dt="2024-02-11T14:23:51.084" v="34" actId="47"/>
        <pc:sldMkLst>
          <pc:docMk/>
          <pc:sldMk cId="3416256079" sldId="326"/>
        </pc:sldMkLst>
      </pc:sldChg>
      <pc:sldChg chg="del">
        <pc:chgData name="Mia Savrljuga" userId="29d020ba494f34ac" providerId="LiveId" clId="{AD7A4391-6F86-4C10-90C4-F500EAB0F131}" dt="2024-02-11T14:23:55.626" v="36" actId="47"/>
        <pc:sldMkLst>
          <pc:docMk/>
          <pc:sldMk cId="3995424814" sldId="32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13CA8-99A7-D34D-AD22-47958096C3D1}" type="datetimeFigureOut">
              <a:rPr lang="en-HR" smtClean="0"/>
              <a:t>02/25/2024</a:t>
            </a:fld>
            <a:endParaRPr lang="en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209C5-1F4D-0644-AB88-90060C15FEC8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4211418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https://hr.izzi.digital/#/repository/204</a:t>
            </a:r>
            <a:r>
              <a:rPr lang="hr-HR" dirty="0"/>
              <a:t> </a:t>
            </a:r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3209C5-1F4D-0644-AB88-90060C15FEC8}" type="slidenum">
              <a:rPr lang="en-HR" smtClean="0"/>
              <a:t>1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734435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6DCD4-8779-45FE-AC0B-A9E17C921425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/>
          <a:lstStyle/>
          <a:p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1.6 NOW I CAN!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E236E5F-E57B-ED4D-BB7A-D3BBFFF56B27}"/>
              </a:ext>
            </a:extLst>
          </p:cNvPr>
          <p:cNvSpPr/>
          <p:nvPr/>
        </p:nvSpPr>
        <p:spPr>
          <a:xfrm>
            <a:off x="179512" y="116632"/>
            <a:ext cx="2664296" cy="447188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</a:t>
            </a:r>
            <a:r>
              <a:rPr lang="en-HR" dirty="0"/>
              <a:t>NIT </a:t>
            </a:r>
            <a:r>
              <a:rPr lang="hr-HR" dirty="0"/>
              <a:t>1 FAMILY BUSINESS</a:t>
            </a:r>
            <a:endParaRPr lang="en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AFEE299-AC3B-074D-83D4-5F5A5D5B0F8E}"/>
              </a:ext>
            </a:extLst>
          </p:cNvPr>
          <p:cNvSpPr/>
          <p:nvPr/>
        </p:nvSpPr>
        <p:spPr>
          <a:xfrm>
            <a:off x="201000" y="132168"/>
            <a:ext cx="2786823" cy="44718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</a:t>
            </a:r>
            <a:r>
              <a:rPr lang="en-HR" dirty="0"/>
              <a:t>NIT </a:t>
            </a:r>
            <a:r>
              <a:rPr lang="hr-HR" dirty="0"/>
              <a:t>1 FAMILY BUSINESS</a:t>
            </a:r>
            <a:endParaRPr lang="en-H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DEF329-D783-3A4A-B56D-0AA362B4858A}"/>
              </a:ext>
            </a:extLst>
          </p:cNvPr>
          <p:cNvSpPr/>
          <p:nvPr/>
        </p:nvSpPr>
        <p:spPr>
          <a:xfrm>
            <a:off x="201000" y="593533"/>
            <a:ext cx="141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NOW I CAN!</a:t>
            </a:r>
            <a:endParaRPr lang="en-HR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97A24EFA-524A-8C98-6197-BA223B6717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8055"/>
          <a:stretch/>
        </p:blipFill>
        <p:spPr>
          <a:xfrm>
            <a:off x="2992526" y="404664"/>
            <a:ext cx="6151474" cy="645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125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AFEE299-AC3B-074D-83D4-5F5A5D5B0F8E}"/>
              </a:ext>
            </a:extLst>
          </p:cNvPr>
          <p:cNvSpPr/>
          <p:nvPr/>
        </p:nvSpPr>
        <p:spPr>
          <a:xfrm>
            <a:off x="201000" y="132168"/>
            <a:ext cx="2786823" cy="44718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</a:t>
            </a:r>
            <a:r>
              <a:rPr lang="en-HR" dirty="0"/>
              <a:t>NIT </a:t>
            </a:r>
            <a:r>
              <a:rPr lang="hr-HR" dirty="0"/>
              <a:t>1 FAMILY BUSINESS</a:t>
            </a:r>
            <a:endParaRPr lang="en-H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DEF329-D783-3A4A-B56D-0AA362B4858A}"/>
              </a:ext>
            </a:extLst>
          </p:cNvPr>
          <p:cNvSpPr/>
          <p:nvPr/>
        </p:nvSpPr>
        <p:spPr>
          <a:xfrm>
            <a:off x="2987823" y="171096"/>
            <a:ext cx="141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NOW I CAN!</a:t>
            </a:r>
            <a:endParaRPr lang="en-HR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97A24EFA-524A-8C98-6197-BA223B6717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1944"/>
          <a:stretch/>
        </p:blipFill>
        <p:spPr>
          <a:xfrm>
            <a:off x="9938" y="1124744"/>
            <a:ext cx="9134061" cy="3736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37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6023</TotalTime>
  <Words>40</Words>
  <Application>Microsoft Office PowerPoint</Application>
  <PresentationFormat>Prikaz na zaslonu (4:3)</PresentationFormat>
  <Paragraphs>8</Paragraphs>
  <Slides>3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1.6 NOW I CAN!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5.1 Uncle Phil’s Relatives</dc:title>
  <dc:creator>Mia</dc:creator>
  <cp:lastModifiedBy>Mia Savrljuga</cp:lastModifiedBy>
  <cp:revision>35</cp:revision>
  <dcterms:created xsi:type="dcterms:W3CDTF">2017-04-03T16:35:27Z</dcterms:created>
  <dcterms:modified xsi:type="dcterms:W3CDTF">2024-02-25T16:44:01Z</dcterms:modified>
</cp:coreProperties>
</file>