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0" r:id="rId6"/>
    <p:sldId id="262" r:id="rId7"/>
    <p:sldId id="259" r:id="rId8"/>
    <p:sldId id="267" r:id="rId9"/>
    <p:sldId id="263" r:id="rId10"/>
    <p:sldId id="264" r:id="rId11"/>
    <p:sldId id="265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F6D7-D488-4F71-B912-1CC9C4F5F9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647D-198A-41B1-BCC9-0B59BB3564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B35D-4F51-442C-9646-39351B469D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7A13-6B2A-4FE3-9EF8-75ABFAE5EB0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C3E9-115E-433D-98D3-6AA33878AD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75D4E-8B41-40F0-982B-CE747EA299E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17FD-355A-4A52-9C64-B3245D53C6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377AE-1BA4-4EF8-B90A-C799304004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F6349-966F-4480-BC20-05FBC760CA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97D7-226F-4296-84FF-CF58D0F7ED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B69AF-ACA6-4F32-8738-E98174B4E4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C78AC2F-39BC-40EE-870E-510B9F67F6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3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:\kopirano s racunala\MARIO POSAO\likovni radovi\generacija 2008,09\Likovni nradovi 1.b 2008.09\Osnovne i izvedene boje\IMG_8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5562600" cy="41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48903"/>
            <a:ext cx="6858000" cy="860425"/>
          </a:xfrm>
        </p:spPr>
        <p:txBody>
          <a:bodyPr/>
          <a:lstStyle/>
          <a:p>
            <a:pPr eaLnBrk="1" hangingPunct="1"/>
            <a:r>
              <a:rPr lang="hr-HR" sz="6000" dirty="0">
                <a:latin typeface="Calibri" panose="020F0502020204030204" pitchFamily="34" charset="0"/>
              </a:rPr>
              <a:t>Izvedene boje</a:t>
            </a:r>
          </a:p>
        </p:txBody>
      </p:sp>
      <p:sp>
        <p:nvSpPr>
          <p:cNvPr id="4" name="TekstniOkvir 4"/>
          <p:cNvSpPr txBox="1">
            <a:spLocks noChangeArrowheads="1"/>
          </p:cNvSpPr>
          <p:nvPr/>
        </p:nvSpPr>
        <p:spPr bwMode="auto">
          <a:xfrm>
            <a:off x="4800600" y="6096000"/>
            <a:ext cx="3878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Mario Gavran, OŠ Julija </a:t>
            </a:r>
            <a:r>
              <a:rPr lang="hr-HR" dirty="0" err="1">
                <a:latin typeface="Calibri" panose="020F0502020204030204" pitchFamily="34" charset="0"/>
              </a:rPr>
              <a:t>Kempfa</a:t>
            </a:r>
            <a:r>
              <a:rPr lang="hr-HR" dirty="0">
                <a:latin typeface="Calibri" panose="020F0502020204030204" pitchFamily="34" charset="0"/>
              </a:rPr>
              <a:t>, Požega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57400"/>
            <a:ext cx="8229600" cy="1143000"/>
          </a:xfrm>
        </p:spPr>
        <p:txBody>
          <a:bodyPr/>
          <a:lstStyle/>
          <a:p>
            <a:pPr eaLnBrk="1" hangingPunct="1"/>
            <a:r>
              <a:rPr lang="hr-HR" sz="4000"/>
              <a:t>Gdje u prirodi možemo zajedno vidjeti osnovne i izvedene boje?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rainb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429000" y="5867400"/>
            <a:ext cx="1679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b="1"/>
              <a:t>DUGA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pektar boj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40957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133600" y="5486400"/>
            <a:ext cx="4160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b="1"/>
              <a:t>SPEKTAR BOJA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kstniOkvir 3"/>
          <p:cNvSpPr txBox="1">
            <a:spLocks noChangeArrowheads="1"/>
          </p:cNvSpPr>
          <p:nvPr/>
        </p:nvSpPr>
        <p:spPr bwMode="auto">
          <a:xfrm>
            <a:off x="388938" y="2362200"/>
            <a:ext cx="87550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dirty="0"/>
              <a:t>KOJE BOJE VIDIŠ NA SLICI PIJETLA?</a:t>
            </a:r>
          </a:p>
          <a:p>
            <a:r>
              <a:rPr lang="hr-HR" sz="3200" dirty="0"/>
              <a:t>KOJE SU OSNOVNE, A KOJE IZVEDENE?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E:\kopirano s racunala\MARIO POSAO\likovni radovi\4.b\IMG_0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703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71786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/>
              <a:t>Ponovimo, o kojim smo bojama učili?</a:t>
            </a:r>
          </a:p>
        </p:txBody>
      </p:sp>
      <p:pic>
        <p:nvPicPr>
          <p:cNvPr id="6149" name="Picture 5" descr="PLA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RVE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ŽU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7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hr-HR"/>
              <a:t>Kako zovemo te boje?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Osnovne bo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I OSNOVNE BO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09600"/>
            <a:ext cx="48768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73050" y="4572000"/>
            <a:ext cx="8718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dirty="0"/>
              <a:t>Zašto ove tri boje nazivamo osnovnim bojama?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/>
          <a:lstStyle/>
          <a:p>
            <a:pPr eaLnBrk="1" hangingPunct="1"/>
            <a:r>
              <a:rPr lang="hr-HR" sz="4000"/>
              <a:t>Koje boje mogu nastati miješanjem osnovnih boja?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aranča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46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ŽU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16922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CRVE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16922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PLAV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0335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CRVE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19764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ljubičas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24320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zelen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294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162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PLAV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260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ŽU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3829050"/>
            <a:ext cx="2260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2743200" y="990600"/>
            <a:ext cx="62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0" b="1"/>
              <a:t>+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743200" y="2819400"/>
            <a:ext cx="62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0" b="1"/>
              <a:t>+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667000" y="4876800"/>
            <a:ext cx="62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0" b="1"/>
              <a:t>+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91200" y="1143000"/>
            <a:ext cx="62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0" b="1"/>
              <a:t>=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791200" y="5029200"/>
            <a:ext cx="62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0" b="1"/>
              <a:t>=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791200" y="2971800"/>
            <a:ext cx="62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0" b="1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3" grpId="0"/>
      <p:bldP spid="7184" grpId="0"/>
      <p:bldP spid="7185" grpId="0"/>
      <p:bldP spid="71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/>
            <a:r>
              <a:rPr lang="hr-HR" b="1"/>
              <a:t>Kako zovemo te boje?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aranča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zel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572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ljubičas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775" y="6858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295400" y="4191000"/>
            <a:ext cx="6280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0" b="1"/>
              <a:t>IZVEDENE BOJE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81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Zadani dizajn</vt:lpstr>
      <vt:lpstr>Izvedene boje</vt:lpstr>
      <vt:lpstr>PowerPoint Presentation</vt:lpstr>
      <vt:lpstr>Kako zovemo te boje?</vt:lpstr>
      <vt:lpstr>PowerPoint Presentation</vt:lpstr>
      <vt:lpstr>PowerPoint Presentation</vt:lpstr>
      <vt:lpstr>Koje boje mogu nastati miješanjem osnovnih boja?</vt:lpstr>
      <vt:lpstr>PowerPoint Presentation</vt:lpstr>
      <vt:lpstr>Kako zovemo te boje?</vt:lpstr>
      <vt:lpstr>PowerPoint Presentation</vt:lpstr>
      <vt:lpstr>Gdje u prirodi možemo zajedno vidjeti osnovne i izvedene boje?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Gordana Ivančić</dc:creator>
  <cp:lastModifiedBy>Maja Jelić-Kolar</cp:lastModifiedBy>
  <cp:revision>7</cp:revision>
  <cp:lastPrinted>1601-01-01T00:00:00Z</cp:lastPrinted>
  <dcterms:created xsi:type="dcterms:W3CDTF">1601-01-01T00:00:00Z</dcterms:created>
  <dcterms:modified xsi:type="dcterms:W3CDTF">2016-12-07T08:58:22Z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