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3B78-49C5-419D-B633-877F57AFC3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FC30-7EC9-4F1D-9F0C-2EA03E113E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1118-4754-46A2-A4AE-0C0E308C84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B09C9-9395-4ED3-BE36-9E78F5DD57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203AE-D52C-413B-A8A7-EACC180576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B0FD-EA0F-4127-A4B3-3E5A4720B1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B6E6-E8CB-4A17-A686-0A42F0C4D2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D44CD-64E7-4AF0-A165-FCA7EFE80B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2EC8-6147-455F-993E-4213458A63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E3D22-A9CD-4E9F-99B2-FE20C6337E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7E408-958D-48FA-B6A7-AE65115F53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1E5D19-005C-4D4C-8887-C340739E058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E:\kopirano s racunala\mario\fotke za facebook\P1020697 (816 x 6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133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63575"/>
            <a:ext cx="7772400" cy="1470025"/>
          </a:xfrm>
        </p:spPr>
        <p:txBody>
          <a:bodyPr/>
          <a:lstStyle/>
          <a:p>
            <a:pPr eaLnBrk="1" hangingPunct="1"/>
            <a:r>
              <a:rPr lang="hr-HR" sz="6000" dirty="0">
                <a:solidFill>
                  <a:schemeClr val="tx1"/>
                </a:solidFill>
              </a:rPr>
              <a:t>Ritam</a:t>
            </a:r>
          </a:p>
        </p:txBody>
      </p:sp>
      <p:sp>
        <p:nvSpPr>
          <p:cNvPr id="2052" name="TekstniOkvir 7"/>
          <p:cNvSpPr txBox="1">
            <a:spLocks noChangeArrowheads="1"/>
          </p:cNvSpPr>
          <p:nvPr/>
        </p:nvSpPr>
        <p:spPr bwMode="auto">
          <a:xfrm>
            <a:off x="4800600" y="6172200"/>
            <a:ext cx="4043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E:\kopirano s racunala\mario\fotke za facebook\P1020697 (816 x 6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001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09600" y="76200"/>
            <a:ext cx="6015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 dirty="0"/>
              <a:t>KAKAV JE OVDJE RITAM?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18002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ko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351463"/>
            <a:ext cx="18002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ko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51463"/>
            <a:ext cx="1800225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791200"/>
            <a:ext cx="806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valj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791200"/>
            <a:ext cx="720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kvad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715000"/>
            <a:ext cx="144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400"/>
            <a:ext cx="806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7010400" y="586740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8202" name="Picture 10" descr="valj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562600"/>
            <a:ext cx="720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ko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18002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kvad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762000"/>
            <a:ext cx="144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 descr="koc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81000"/>
            <a:ext cx="18002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 descr="kvad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762000"/>
            <a:ext cx="144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6858000" y="990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5136" name="Picture 16" descr="piram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57400"/>
            <a:ext cx="2333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3622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 descr="piram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28800"/>
            <a:ext cx="1905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 descr="piram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981200"/>
            <a:ext cx="1905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20" descr="piram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057400"/>
            <a:ext cx="1905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1" descr="pirami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133600"/>
            <a:ext cx="19050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7162800" y="2743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8215" name="Picture 23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5146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kvad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322" y="4106863"/>
            <a:ext cx="114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461" y="4117652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9163" y="4148754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9" name="Picture 29" descr="kvad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4196734"/>
            <a:ext cx="1143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AutoShape 30"/>
          <p:cNvSpPr>
            <a:spLocks noChangeArrowheads="1"/>
          </p:cNvSpPr>
          <p:nvPr/>
        </p:nvSpPr>
        <p:spPr bwMode="auto">
          <a:xfrm>
            <a:off x="7315200" y="4419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pic>
        <p:nvPicPr>
          <p:cNvPr id="8223" name="Picture 31" descr="KUG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038600"/>
            <a:ext cx="6905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Ritam oko nas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/>
              <a:t>Cvjetno polje</a:t>
            </a:r>
            <a:endParaRPr lang="en-US"/>
          </a:p>
        </p:txBody>
      </p:sp>
      <p:pic>
        <p:nvPicPr>
          <p:cNvPr id="6148" name="Picture 4" descr="cvjena pol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2286000"/>
            <a:ext cx="29670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Ritam oko nas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/>
              <a:t>Ograda</a:t>
            </a:r>
            <a:endParaRPr lang="en-US"/>
          </a:p>
        </p:txBody>
      </p:sp>
      <p:pic>
        <p:nvPicPr>
          <p:cNvPr id="7172" name="Picture 4" descr="stara_ograda_i_ku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09800"/>
            <a:ext cx="57150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/>
              <a:t>Dječji likovni radovi</a:t>
            </a:r>
            <a:endParaRPr lang="en-US"/>
          </a:p>
        </p:txBody>
      </p:sp>
      <p:pic>
        <p:nvPicPr>
          <p:cNvPr id="8195" name="Picture 3" descr="Dubravko Lukačevi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97098" y="2198702"/>
            <a:ext cx="4789486" cy="359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0" y="1295400"/>
            <a:ext cx="4354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b="1"/>
              <a:t>RITAM - PONAVLJANJE </a:t>
            </a:r>
            <a:endParaRPr lang="en-US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25908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295400" y="26670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905000" y="25908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2667000" y="26670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3429000" y="27432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029200" y="312420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/>
              <a:t>PRAVILNO</a:t>
            </a:r>
            <a:endParaRPr lang="en-US" b="1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810000" y="44958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762000" y="4572000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438400" y="44196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1219200" y="4495800"/>
            <a:ext cx="1214438" cy="1214438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auto">
          <a:xfrm>
            <a:off x="2133600" y="4572000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3429000" y="4495800"/>
            <a:ext cx="914400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5334000" y="4876800"/>
            <a:ext cx="159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/>
              <a:t>IZMJENIČNO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123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4450" y="304800"/>
            <a:ext cx="7155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 dirty="0"/>
              <a:t>KAKVO PONAVLJANJE PRIMIJEĆUJETE?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14600" y="30480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/>
              <a:t>A OVDJE?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4775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736725" y="347663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600"/>
              <a:t>A OVDJE?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41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Zadani dizajn</vt:lpstr>
      <vt:lpstr>Ritam</vt:lpstr>
      <vt:lpstr>PowerPoint Presentation</vt:lpstr>
      <vt:lpstr>Ritam oko nas</vt:lpstr>
      <vt:lpstr>Ritam oko nas</vt:lpstr>
      <vt:lpstr>Dječji likovni radovi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Maja Jelić-Kolar</cp:lastModifiedBy>
  <cp:revision>5</cp:revision>
  <cp:lastPrinted>1601-01-01T00:00:00Z</cp:lastPrinted>
  <dcterms:created xsi:type="dcterms:W3CDTF">1601-01-01T00:00:00Z</dcterms:created>
  <dcterms:modified xsi:type="dcterms:W3CDTF">2016-12-07T09:01:58Z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