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9" r:id="rId7"/>
    <p:sldId id="262" r:id="rId8"/>
    <p:sldId id="259" r:id="rId9"/>
    <p:sldId id="264" r:id="rId10"/>
    <p:sldId id="288" r:id="rId11"/>
    <p:sldId id="265" r:id="rId12"/>
    <p:sldId id="289" r:id="rId13"/>
    <p:sldId id="29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5" r:id="rId30"/>
    <p:sldId id="286" r:id="rId31"/>
    <p:sldId id="290" r:id="rId32"/>
    <p:sldId id="287" r:id="rId3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269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339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348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7444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097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477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3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84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116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901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7233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DAC53-3F1B-41FC-846D-5919C241D0A1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F19B1-558A-4FA6-8671-3F77BC54F312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151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9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ublic-domain-image.com/" TargetMode="External"/><Relationship Id="rId4" Type="http://schemas.openxmlformats.org/officeDocument/2006/relationships/hyperlink" Target="NUL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59632" y="836712"/>
            <a:ext cx="6858000" cy="947440"/>
          </a:xfrm>
        </p:spPr>
        <p:txBody>
          <a:bodyPr>
            <a:normAutofit fontScale="90000"/>
          </a:bodyPr>
          <a:lstStyle/>
          <a:p>
            <a:r>
              <a:rPr lang="hr-HR" sz="6600" dirty="0">
                <a:latin typeface="+mn-lt"/>
              </a:rPr>
              <a:t>TOČKA I CRTA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982209" y="1784152"/>
            <a:ext cx="7846640" cy="2948136"/>
          </a:xfrm>
        </p:spPr>
        <p:txBody>
          <a:bodyPr>
            <a:normAutofit/>
          </a:bodyPr>
          <a:lstStyle/>
          <a:p>
            <a:r>
              <a:rPr lang="hr-HR" sz="4000" dirty="0"/>
              <a:t>CRTE PO TOKU I KARAKTERU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6165304"/>
            <a:ext cx="473427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/>
              <a:t>Nives </a:t>
            </a:r>
            <a:r>
              <a:rPr lang="hr-HR" dirty="0" err="1"/>
              <a:t>Miljuš</a:t>
            </a:r>
            <a:r>
              <a:rPr lang="hr-HR" dirty="0"/>
              <a:t>, III. osnovna škola Bjelovar, Bjelovar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64904"/>
            <a:ext cx="4139952" cy="27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2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Kakve crte vidiš?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84784"/>
            <a:ext cx="2880320" cy="4378634"/>
          </a:xfrm>
        </p:spPr>
      </p:pic>
    </p:spTree>
    <p:extLst>
      <p:ext uri="{BB962C8B-B14F-4D97-AF65-F5344CB8AC3E}">
        <p14:creationId xmlns:p14="http://schemas.microsoft.com/office/powerpoint/2010/main" val="929163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400" dirty="0"/>
              <a:t>Kakvim crtama biste prikazali ove površine?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1183"/>
            <a:ext cx="3689700" cy="492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Rezervirano mjesto sadržaja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3954" y="2252871"/>
            <a:ext cx="4992555" cy="3888432"/>
          </a:xfrm>
        </p:spPr>
      </p:pic>
    </p:spTree>
    <p:extLst>
      <p:ext uri="{BB962C8B-B14F-4D97-AF65-F5344CB8AC3E}">
        <p14:creationId xmlns:p14="http://schemas.microsoft.com/office/powerpoint/2010/main" val="1877316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7504" y="620688"/>
            <a:ext cx="4320480" cy="864096"/>
          </a:xfrm>
        </p:spPr>
        <p:txBody>
          <a:bodyPr>
            <a:noAutofit/>
          </a:bodyPr>
          <a:lstStyle/>
          <a:p>
            <a:r>
              <a:rPr lang="hr-HR" sz="3200" dirty="0"/>
              <a:t>Zakrivljene zatvorene crte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8" y="2309730"/>
            <a:ext cx="4871375" cy="3653531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quarter" idx="3"/>
          </p:nvPr>
        </p:nvSpPr>
        <p:spPr>
          <a:xfrm>
            <a:off x="4754880" y="620688"/>
            <a:ext cx="3931920" cy="936104"/>
          </a:xfrm>
        </p:spPr>
        <p:txBody>
          <a:bodyPr>
            <a:noAutofit/>
          </a:bodyPr>
          <a:lstStyle/>
          <a:p>
            <a:r>
              <a:rPr lang="hr-HR" sz="3200" dirty="0"/>
              <a:t>Zakrivljene otvorene crte</a:t>
            </a: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2979" y="2303878"/>
            <a:ext cx="4824536" cy="3618401"/>
          </a:xfrm>
        </p:spPr>
      </p:pic>
    </p:spTree>
    <p:extLst>
      <p:ext uri="{BB962C8B-B14F-4D97-AF65-F5344CB8AC3E}">
        <p14:creationId xmlns:p14="http://schemas.microsoft.com/office/powerpoint/2010/main" val="3325866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107504" y="620688"/>
            <a:ext cx="4320480" cy="864096"/>
          </a:xfrm>
        </p:spPr>
        <p:txBody>
          <a:bodyPr>
            <a:noAutofit/>
          </a:bodyPr>
          <a:lstStyle/>
          <a:p>
            <a:r>
              <a:rPr lang="hr-HR" sz="3200" dirty="0"/>
              <a:t>Zakrivljene zatvorene crte</a:t>
            </a: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8" y="2309730"/>
            <a:ext cx="4871375" cy="3653531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quarter" idx="3"/>
          </p:nvPr>
        </p:nvSpPr>
        <p:spPr>
          <a:xfrm>
            <a:off x="4754880" y="620688"/>
            <a:ext cx="3931920" cy="936104"/>
          </a:xfrm>
        </p:spPr>
        <p:txBody>
          <a:bodyPr>
            <a:noAutofit/>
          </a:bodyPr>
          <a:lstStyle/>
          <a:p>
            <a:r>
              <a:rPr lang="hr-HR" sz="3200" dirty="0"/>
              <a:t>Zakrivljene otvorene crte</a:t>
            </a:r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2979" y="2303878"/>
            <a:ext cx="4824536" cy="3618401"/>
          </a:xfrm>
        </p:spPr>
      </p:pic>
    </p:spTree>
    <p:extLst>
      <p:ext uri="{BB962C8B-B14F-4D97-AF65-F5344CB8AC3E}">
        <p14:creationId xmlns:p14="http://schemas.microsoft.com/office/powerpoint/2010/main" val="658599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7504" y="533400"/>
            <a:ext cx="8856984" cy="879376"/>
          </a:xfrm>
        </p:spPr>
        <p:txBody>
          <a:bodyPr>
            <a:normAutofit/>
          </a:bodyPr>
          <a:lstStyle/>
          <a:p>
            <a:pPr algn="ctr"/>
            <a:r>
              <a:rPr lang="hr-HR" sz="3200" dirty="0"/>
              <a:t>Promotri fotografiju. Kakve crte vidiš?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7128792" cy="5346594"/>
          </a:xfrm>
        </p:spPr>
      </p:pic>
    </p:spTree>
    <p:extLst>
      <p:ext uri="{BB962C8B-B14F-4D97-AF65-F5344CB8AC3E}">
        <p14:creationId xmlns:p14="http://schemas.microsoft.com/office/powerpoint/2010/main" val="660329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>
          <a:xfrm>
            <a:off x="539552" y="476672"/>
            <a:ext cx="2139696" cy="5251672"/>
          </a:xfrm>
        </p:spPr>
        <p:txBody>
          <a:bodyPr>
            <a:normAutofit fontScale="85000" lnSpcReduction="20000"/>
          </a:bodyPr>
          <a:lstStyle/>
          <a:p>
            <a:endParaRPr lang="hr-HR" sz="3600" dirty="0"/>
          </a:p>
          <a:p>
            <a:pPr>
              <a:lnSpc>
                <a:spcPct val="160000"/>
              </a:lnSpc>
            </a:pPr>
            <a:r>
              <a:rPr lang="hr-HR" sz="3600" dirty="0"/>
              <a:t>dugačke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kratke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tanke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debele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svijetle</a:t>
            </a:r>
          </a:p>
          <a:p>
            <a:pPr>
              <a:lnSpc>
                <a:spcPct val="160000"/>
              </a:lnSpc>
            </a:pPr>
            <a:r>
              <a:rPr lang="hr-HR" sz="3600" dirty="0"/>
              <a:t>tamne</a:t>
            </a:r>
          </a:p>
        </p:txBody>
      </p:sp>
    </p:spTree>
    <p:extLst>
      <p:ext uri="{BB962C8B-B14F-4D97-AF65-F5344CB8AC3E}">
        <p14:creationId xmlns:p14="http://schemas.microsoft.com/office/powerpoint/2010/main" val="194729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75321"/>
          </a:xfrm>
        </p:spPr>
        <p:txBody>
          <a:bodyPr>
            <a:normAutofit fontScale="90000"/>
          </a:bodyPr>
          <a:lstStyle/>
          <a:p>
            <a:r>
              <a:rPr lang="hr-HR" dirty="0"/>
              <a:t>Crte po karakteru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99438" y="1052736"/>
            <a:ext cx="8229600" cy="5616624"/>
          </a:xfr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tanke   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debele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kratke 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dugačke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isprekidane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izlomljene  </a:t>
            </a:r>
          </a:p>
          <a:p>
            <a:pPr marL="0" indent="0">
              <a:buNone/>
            </a:pPr>
            <a:r>
              <a:rPr lang="hr-HR" dirty="0"/>
              <a:t>       </a:t>
            </a:r>
          </a:p>
          <a:p>
            <a:pPr marL="0" indent="0">
              <a:buNone/>
            </a:pPr>
            <a:r>
              <a:rPr lang="hr-HR" dirty="0"/>
              <a:t>svijetle            </a:t>
            </a:r>
          </a:p>
          <a:p>
            <a:pPr marL="0" indent="0">
              <a:buNone/>
            </a:pPr>
            <a:r>
              <a:rPr lang="hr-HR" dirty="0"/>
              <a:t>     </a:t>
            </a:r>
          </a:p>
          <a:p>
            <a:pPr marL="0" indent="0">
              <a:buNone/>
            </a:pPr>
            <a:r>
              <a:rPr lang="hr-HR" dirty="0"/>
              <a:t>tamne                  </a:t>
            </a:r>
          </a:p>
        </p:txBody>
      </p:sp>
      <p:sp>
        <p:nvSpPr>
          <p:cNvPr id="9" name="Prostoručno 8"/>
          <p:cNvSpPr/>
          <p:nvPr/>
        </p:nvSpPr>
        <p:spPr>
          <a:xfrm>
            <a:off x="2424547" y="908721"/>
            <a:ext cx="6107895" cy="648072"/>
          </a:xfrm>
          <a:custGeom>
            <a:avLst/>
            <a:gdLst>
              <a:gd name="connsiteX0" fmla="*/ 0 w 6210076"/>
              <a:gd name="connsiteY0" fmla="*/ 513391 h 587553"/>
              <a:gd name="connsiteX1" fmla="*/ 1149928 w 6210076"/>
              <a:gd name="connsiteY1" fmla="*/ 291718 h 587553"/>
              <a:gd name="connsiteX2" fmla="*/ 1039091 w 6210076"/>
              <a:gd name="connsiteY2" fmla="*/ 582664 h 587553"/>
              <a:gd name="connsiteX3" fmla="*/ 2535382 w 6210076"/>
              <a:gd name="connsiteY3" fmla="*/ 773 h 587553"/>
              <a:gd name="connsiteX4" fmla="*/ 3103419 w 6210076"/>
              <a:gd name="connsiteY4" fmla="*/ 457973 h 587553"/>
              <a:gd name="connsiteX5" fmla="*/ 5860473 w 6210076"/>
              <a:gd name="connsiteY5" fmla="*/ 444118 h 587553"/>
              <a:gd name="connsiteX6" fmla="*/ 6082146 w 6210076"/>
              <a:gd name="connsiteY6" fmla="*/ 430264 h 58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10076" h="587553">
                <a:moveTo>
                  <a:pt x="0" y="513391"/>
                </a:moveTo>
                <a:cubicBezTo>
                  <a:pt x="488373" y="396782"/>
                  <a:pt x="976746" y="280173"/>
                  <a:pt x="1149928" y="291718"/>
                </a:cubicBezTo>
                <a:cubicBezTo>
                  <a:pt x="1323110" y="303263"/>
                  <a:pt x="808182" y="631155"/>
                  <a:pt x="1039091" y="582664"/>
                </a:cubicBezTo>
                <a:cubicBezTo>
                  <a:pt x="1270000" y="534173"/>
                  <a:pt x="2191327" y="21555"/>
                  <a:pt x="2535382" y="773"/>
                </a:cubicBezTo>
                <a:cubicBezTo>
                  <a:pt x="2879437" y="-20009"/>
                  <a:pt x="2549237" y="384082"/>
                  <a:pt x="3103419" y="457973"/>
                </a:cubicBezTo>
                <a:cubicBezTo>
                  <a:pt x="3657601" y="531864"/>
                  <a:pt x="5364019" y="448736"/>
                  <a:pt x="5860473" y="444118"/>
                </a:cubicBezTo>
                <a:cubicBezTo>
                  <a:pt x="6356927" y="439500"/>
                  <a:pt x="6219536" y="434882"/>
                  <a:pt x="6082146" y="430264"/>
                </a:cubicBezTo>
              </a:path>
            </a:pathLst>
          </a:cu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ostoručno 9"/>
          <p:cNvSpPr/>
          <p:nvPr/>
        </p:nvSpPr>
        <p:spPr>
          <a:xfrm>
            <a:off x="2864460" y="1556794"/>
            <a:ext cx="5667981" cy="676823"/>
          </a:xfrm>
          <a:custGeom>
            <a:avLst/>
            <a:gdLst>
              <a:gd name="connsiteX0" fmla="*/ 413394 w 6406249"/>
              <a:gd name="connsiteY0" fmla="*/ 457208 h 666010"/>
              <a:gd name="connsiteX1" fmla="*/ 11612 w 6406249"/>
              <a:gd name="connsiteY1" fmla="*/ 512627 h 666010"/>
              <a:gd name="connsiteX2" fmla="*/ 815176 w 6406249"/>
              <a:gd name="connsiteY2" fmla="*/ 221681 h 666010"/>
              <a:gd name="connsiteX3" fmla="*/ 1327794 w 6406249"/>
              <a:gd name="connsiteY3" fmla="*/ 581899 h 666010"/>
              <a:gd name="connsiteX4" fmla="*/ 2006667 w 6406249"/>
              <a:gd name="connsiteY4" fmla="*/ 568045 h 666010"/>
              <a:gd name="connsiteX5" fmla="*/ 2380739 w 6406249"/>
              <a:gd name="connsiteY5" fmla="*/ 8 h 666010"/>
              <a:gd name="connsiteX6" fmla="*/ 2574703 w 6406249"/>
              <a:gd name="connsiteY6" fmla="*/ 581899 h 666010"/>
              <a:gd name="connsiteX7" fmla="*/ 2907212 w 6406249"/>
              <a:gd name="connsiteY7" fmla="*/ 623463 h 666010"/>
              <a:gd name="connsiteX8" fmla="*/ 3696921 w 6406249"/>
              <a:gd name="connsiteY8" fmla="*/ 207827 h 666010"/>
              <a:gd name="connsiteX9" fmla="*/ 6260012 w 6406249"/>
              <a:gd name="connsiteY9" fmla="*/ 207827 h 666010"/>
              <a:gd name="connsiteX10" fmla="*/ 6024485 w 6406249"/>
              <a:gd name="connsiteY10" fmla="*/ 540336 h 666010"/>
              <a:gd name="connsiteX11" fmla="*/ 5470303 w 6406249"/>
              <a:gd name="connsiteY11" fmla="*/ 512627 h 666010"/>
              <a:gd name="connsiteX12" fmla="*/ 6301576 w 6406249"/>
              <a:gd name="connsiteY12" fmla="*/ 540336 h 66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06249" h="666010">
                <a:moveTo>
                  <a:pt x="413394" y="457208"/>
                </a:moveTo>
                <a:cubicBezTo>
                  <a:pt x="179021" y="504544"/>
                  <a:pt x="-55352" y="551881"/>
                  <a:pt x="11612" y="512627"/>
                </a:cubicBezTo>
                <a:cubicBezTo>
                  <a:pt x="78576" y="473373"/>
                  <a:pt x="595812" y="210136"/>
                  <a:pt x="815176" y="221681"/>
                </a:cubicBezTo>
                <a:cubicBezTo>
                  <a:pt x="1034540" y="233226"/>
                  <a:pt x="1129212" y="524172"/>
                  <a:pt x="1327794" y="581899"/>
                </a:cubicBezTo>
                <a:cubicBezTo>
                  <a:pt x="1526376" y="639626"/>
                  <a:pt x="1831176" y="665027"/>
                  <a:pt x="2006667" y="568045"/>
                </a:cubicBezTo>
                <a:cubicBezTo>
                  <a:pt x="2182158" y="471063"/>
                  <a:pt x="2286066" y="-2301"/>
                  <a:pt x="2380739" y="8"/>
                </a:cubicBezTo>
                <a:cubicBezTo>
                  <a:pt x="2475412" y="2317"/>
                  <a:pt x="2486958" y="477990"/>
                  <a:pt x="2574703" y="581899"/>
                </a:cubicBezTo>
                <a:cubicBezTo>
                  <a:pt x="2662449" y="685808"/>
                  <a:pt x="2720176" y="685808"/>
                  <a:pt x="2907212" y="623463"/>
                </a:cubicBezTo>
                <a:cubicBezTo>
                  <a:pt x="3094248" y="561118"/>
                  <a:pt x="3138121" y="277100"/>
                  <a:pt x="3696921" y="207827"/>
                </a:cubicBezTo>
                <a:cubicBezTo>
                  <a:pt x="4255721" y="138554"/>
                  <a:pt x="5872085" y="152409"/>
                  <a:pt x="6260012" y="207827"/>
                </a:cubicBezTo>
                <a:cubicBezTo>
                  <a:pt x="6647939" y="263245"/>
                  <a:pt x="6156103" y="489536"/>
                  <a:pt x="6024485" y="540336"/>
                </a:cubicBezTo>
                <a:cubicBezTo>
                  <a:pt x="5892867" y="591136"/>
                  <a:pt x="5424121" y="512627"/>
                  <a:pt x="5470303" y="512627"/>
                </a:cubicBezTo>
                <a:cubicBezTo>
                  <a:pt x="5516485" y="512627"/>
                  <a:pt x="5909030" y="526481"/>
                  <a:pt x="6301576" y="540336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Prostoručno 11"/>
          <p:cNvSpPr/>
          <p:nvPr/>
        </p:nvSpPr>
        <p:spPr>
          <a:xfrm rot="21255971">
            <a:off x="2864460" y="2600910"/>
            <a:ext cx="5816179" cy="1260139"/>
          </a:xfrm>
          <a:custGeom>
            <a:avLst/>
            <a:gdLst>
              <a:gd name="connsiteX0" fmla="*/ 0 w 6267700"/>
              <a:gd name="connsiteY0" fmla="*/ 844002 h 1196837"/>
              <a:gd name="connsiteX1" fmla="*/ 2632364 w 6267700"/>
              <a:gd name="connsiteY1" fmla="*/ 345238 h 1196837"/>
              <a:gd name="connsiteX2" fmla="*/ 1953491 w 6267700"/>
              <a:gd name="connsiteY2" fmla="*/ 816293 h 1196837"/>
              <a:gd name="connsiteX3" fmla="*/ 2521527 w 6267700"/>
              <a:gd name="connsiteY3" fmla="*/ 899420 h 1196837"/>
              <a:gd name="connsiteX4" fmla="*/ 3103418 w 6267700"/>
              <a:gd name="connsiteY4" fmla="*/ 192838 h 1196837"/>
              <a:gd name="connsiteX5" fmla="*/ 3158836 w 6267700"/>
              <a:gd name="connsiteY5" fmla="*/ 802438 h 1196837"/>
              <a:gd name="connsiteX6" fmla="*/ 1510145 w 6267700"/>
              <a:gd name="connsiteY6" fmla="*/ 760875 h 1196837"/>
              <a:gd name="connsiteX7" fmla="*/ 2092036 w 6267700"/>
              <a:gd name="connsiteY7" fmla="*/ 1134948 h 1196837"/>
              <a:gd name="connsiteX8" fmla="*/ 4364182 w 6267700"/>
              <a:gd name="connsiteY8" fmla="*/ 1107238 h 1196837"/>
              <a:gd name="connsiteX9" fmla="*/ 4696691 w 6267700"/>
              <a:gd name="connsiteY9" fmla="*/ 275966 h 1196837"/>
              <a:gd name="connsiteX10" fmla="*/ 5832764 w 6267700"/>
              <a:gd name="connsiteY10" fmla="*/ 331384 h 1196837"/>
              <a:gd name="connsiteX11" fmla="*/ 5361709 w 6267700"/>
              <a:gd name="connsiteY11" fmla="*/ 733166 h 1196837"/>
              <a:gd name="connsiteX12" fmla="*/ 3920836 w 6267700"/>
              <a:gd name="connsiteY12" fmla="*/ 636184 h 1196837"/>
              <a:gd name="connsiteX13" fmla="*/ 5694218 w 6267700"/>
              <a:gd name="connsiteY13" fmla="*/ 968693 h 1196837"/>
              <a:gd name="connsiteX14" fmla="*/ 6151418 w 6267700"/>
              <a:gd name="connsiteY14" fmla="*/ 137420 h 1196837"/>
              <a:gd name="connsiteX15" fmla="*/ 3768436 w 6267700"/>
              <a:gd name="connsiteY15" fmla="*/ 82002 h 1196837"/>
              <a:gd name="connsiteX16" fmla="*/ 3699164 w 6267700"/>
              <a:gd name="connsiteY16" fmla="*/ 954838 h 1196837"/>
              <a:gd name="connsiteX17" fmla="*/ 4336473 w 6267700"/>
              <a:gd name="connsiteY17" fmla="*/ 996402 h 1196837"/>
              <a:gd name="connsiteX18" fmla="*/ 4336473 w 6267700"/>
              <a:gd name="connsiteY18" fmla="*/ 996402 h 1196837"/>
              <a:gd name="connsiteX19" fmla="*/ 4336473 w 6267700"/>
              <a:gd name="connsiteY19" fmla="*/ 996402 h 1196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67700" h="1196837">
                <a:moveTo>
                  <a:pt x="0" y="844002"/>
                </a:moveTo>
                <a:cubicBezTo>
                  <a:pt x="1153391" y="596929"/>
                  <a:pt x="2306782" y="349856"/>
                  <a:pt x="2632364" y="345238"/>
                </a:cubicBezTo>
                <a:cubicBezTo>
                  <a:pt x="2957946" y="340620"/>
                  <a:pt x="1971964" y="723929"/>
                  <a:pt x="1953491" y="816293"/>
                </a:cubicBezTo>
                <a:cubicBezTo>
                  <a:pt x="1935018" y="908657"/>
                  <a:pt x="2329873" y="1003329"/>
                  <a:pt x="2521527" y="899420"/>
                </a:cubicBezTo>
                <a:cubicBezTo>
                  <a:pt x="2713181" y="795511"/>
                  <a:pt x="2997200" y="209002"/>
                  <a:pt x="3103418" y="192838"/>
                </a:cubicBezTo>
                <a:cubicBezTo>
                  <a:pt x="3209636" y="176674"/>
                  <a:pt x="3424382" y="707765"/>
                  <a:pt x="3158836" y="802438"/>
                </a:cubicBezTo>
                <a:cubicBezTo>
                  <a:pt x="2893291" y="897111"/>
                  <a:pt x="1687945" y="705457"/>
                  <a:pt x="1510145" y="760875"/>
                </a:cubicBezTo>
                <a:cubicBezTo>
                  <a:pt x="1332345" y="816293"/>
                  <a:pt x="1616363" y="1077221"/>
                  <a:pt x="2092036" y="1134948"/>
                </a:cubicBezTo>
                <a:cubicBezTo>
                  <a:pt x="2567709" y="1192675"/>
                  <a:pt x="3930073" y="1250402"/>
                  <a:pt x="4364182" y="1107238"/>
                </a:cubicBezTo>
                <a:cubicBezTo>
                  <a:pt x="4798291" y="964074"/>
                  <a:pt x="4451927" y="405275"/>
                  <a:pt x="4696691" y="275966"/>
                </a:cubicBezTo>
                <a:cubicBezTo>
                  <a:pt x="4941455" y="146657"/>
                  <a:pt x="5721928" y="255184"/>
                  <a:pt x="5832764" y="331384"/>
                </a:cubicBezTo>
                <a:cubicBezTo>
                  <a:pt x="5943600" y="407584"/>
                  <a:pt x="5680364" y="682366"/>
                  <a:pt x="5361709" y="733166"/>
                </a:cubicBezTo>
                <a:cubicBezTo>
                  <a:pt x="5043054" y="783966"/>
                  <a:pt x="3865418" y="596930"/>
                  <a:pt x="3920836" y="636184"/>
                </a:cubicBezTo>
                <a:cubicBezTo>
                  <a:pt x="3976254" y="675438"/>
                  <a:pt x="5322454" y="1051820"/>
                  <a:pt x="5694218" y="968693"/>
                </a:cubicBezTo>
                <a:cubicBezTo>
                  <a:pt x="6065982" y="885566"/>
                  <a:pt x="6472382" y="285202"/>
                  <a:pt x="6151418" y="137420"/>
                </a:cubicBezTo>
                <a:cubicBezTo>
                  <a:pt x="5830454" y="-10362"/>
                  <a:pt x="4177145" y="-54234"/>
                  <a:pt x="3768436" y="82002"/>
                </a:cubicBezTo>
                <a:cubicBezTo>
                  <a:pt x="3359727" y="218238"/>
                  <a:pt x="3604491" y="802438"/>
                  <a:pt x="3699164" y="954838"/>
                </a:cubicBezTo>
                <a:cubicBezTo>
                  <a:pt x="3793837" y="1107238"/>
                  <a:pt x="4336473" y="996402"/>
                  <a:pt x="4336473" y="996402"/>
                </a:cubicBezTo>
                <a:lnTo>
                  <a:pt x="4336473" y="996402"/>
                </a:lnTo>
                <a:lnTo>
                  <a:pt x="4336473" y="996402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0" name="Ravni poveznik 19"/>
          <p:cNvCxnSpPr/>
          <p:nvPr/>
        </p:nvCxnSpPr>
        <p:spPr>
          <a:xfrm>
            <a:off x="3224064" y="4221122"/>
            <a:ext cx="745232" cy="138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22"/>
          <p:cNvCxnSpPr/>
          <p:nvPr/>
        </p:nvCxnSpPr>
        <p:spPr>
          <a:xfrm>
            <a:off x="4308766" y="4221088"/>
            <a:ext cx="38483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ni poveznik 24"/>
          <p:cNvCxnSpPr/>
          <p:nvPr/>
        </p:nvCxnSpPr>
        <p:spPr>
          <a:xfrm>
            <a:off x="4829440" y="4221088"/>
            <a:ext cx="6480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/>
          <p:cNvCxnSpPr/>
          <p:nvPr/>
        </p:nvCxnSpPr>
        <p:spPr>
          <a:xfrm>
            <a:off x="5651597" y="4221088"/>
            <a:ext cx="3605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vni poveznik 29"/>
          <p:cNvCxnSpPr/>
          <p:nvPr/>
        </p:nvCxnSpPr>
        <p:spPr>
          <a:xfrm>
            <a:off x="6300192" y="423499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ni poveznik 31"/>
          <p:cNvCxnSpPr/>
          <p:nvPr/>
        </p:nvCxnSpPr>
        <p:spPr>
          <a:xfrm>
            <a:off x="6840252" y="4234994"/>
            <a:ext cx="5040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vni poveznik 33"/>
          <p:cNvCxnSpPr/>
          <p:nvPr/>
        </p:nvCxnSpPr>
        <p:spPr>
          <a:xfrm>
            <a:off x="7668344" y="4234994"/>
            <a:ext cx="360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rostoručno 44"/>
          <p:cNvSpPr/>
          <p:nvPr/>
        </p:nvSpPr>
        <p:spPr>
          <a:xfrm>
            <a:off x="2409211" y="4556240"/>
            <a:ext cx="6123231" cy="832569"/>
          </a:xfrm>
          <a:custGeom>
            <a:avLst/>
            <a:gdLst>
              <a:gd name="connsiteX0" fmla="*/ 0 w 6442364"/>
              <a:gd name="connsiteY0" fmla="*/ 457809 h 832569"/>
              <a:gd name="connsiteX1" fmla="*/ 387927 w 6442364"/>
              <a:gd name="connsiteY1" fmla="*/ 208427 h 832569"/>
              <a:gd name="connsiteX2" fmla="*/ 568036 w 6442364"/>
              <a:gd name="connsiteY2" fmla="*/ 485518 h 832569"/>
              <a:gd name="connsiteX3" fmla="*/ 1274618 w 6442364"/>
              <a:gd name="connsiteY3" fmla="*/ 277700 h 832569"/>
              <a:gd name="connsiteX4" fmla="*/ 1371600 w 6442364"/>
              <a:gd name="connsiteY4" fmla="*/ 582500 h 832569"/>
              <a:gd name="connsiteX5" fmla="*/ 1898073 w 6442364"/>
              <a:gd name="connsiteY5" fmla="*/ 166864 h 832569"/>
              <a:gd name="connsiteX6" fmla="*/ 2147455 w 6442364"/>
              <a:gd name="connsiteY6" fmla="*/ 568646 h 832569"/>
              <a:gd name="connsiteX7" fmla="*/ 2507673 w 6442364"/>
              <a:gd name="connsiteY7" fmla="*/ 222282 h 832569"/>
              <a:gd name="connsiteX8" fmla="*/ 2729345 w 6442364"/>
              <a:gd name="connsiteY8" fmla="*/ 596355 h 832569"/>
              <a:gd name="connsiteX9" fmla="*/ 3186545 w 6442364"/>
              <a:gd name="connsiteY9" fmla="*/ 14464 h 832569"/>
              <a:gd name="connsiteX10" fmla="*/ 3283527 w 6442364"/>
              <a:gd name="connsiteY10" fmla="*/ 665627 h 832569"/>
              <a:gd name="connsiteX11" fmla="*/ 3519055 w 6442364"/>
              <a:gd name="connsiteY11" fmla="*/ 374682 h 832569"/>
              <a:gd name="connsiteX12" fmla="*/ 3657600 w 6442364"/>
              <a:gd name="connsiteY12" fmla="*/ 637918 h 832569"/>
              <a:gd name="connsiteX13" fmla="*/ 3920836 w 6442364"/>
              <a:gd name="connsiteY13" fmla="*/ 402391 h 832569"/>
              <a:gd name="connsiteX14" fmla="*/ 4142509 w 6442364"/>
              <a:gd name="connsiteY14" fmla="*/ 679482 h 832569"/>
              <a:gd name="connsiteX15" fmla="*/ 4682836 w 6442364"/>
              <a:gd name="connsiteY15" fmla="*/ 42173 h 832569"/>
              <a:gd name="connsiteX16" fmla="*/ 4876800 w 6442364"/>
              <a:gd name="connsiteY16" fmla="*/ 679482 h 832569"/>
              <a:gd name="connsiteX17" fmla="*/ 5029200 w 6442364"/>
              <a:gd name="connsiteY17" fmla="*/ 416246 h 832569"/>
              <a:gd name="connsiteX18" fmla="*/ 5292436 w 6442364"/>
              <a:gd name="connsiteY18" fmla="*/ 679482 h 832569"/>
              <a:gd name="connsiteX19" fmla="*/ 5347855 w 6442364"/>
              <a:gd name="connsiteY19" fmla="*/ 610209 h 832569"/>
              <a:gd name="connsiteX20" fmla="*/ 5708073 w 6442364"/>
              <a:gd name="connsiteY20" fmla="*/ 609 h 832569"/>
              <a:gd name="connsiteX21" fmla="*/ 5971309 w 6442364"/>
              <a:gd name="connsiteY21" fmla="*/ 734900 h 832569"/>
              <a:gd name="connsiteX22" fmla="*/ 6289964 w 6442364"/>
              <a:gd name="connsiteY22" fmla="*/ 56027 h 832569"/>
              <a:gd name="connsiteX23" fmla="*/ 6414655 w 6442364"/>
              <a:gd name="connsiteY23" fmla="*/ 790318 h 832569"/>
              <a:gd name="connsiteX24" fmla="*/ 6442364 w 6442364"/>
              <a:gd name="connsiteY24" fmla="*/ 679482 h 832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442364" h="832569">
                <a:moveTo>
                  <a:pt x="0" y="457809"/>
                </a:moveTo>
                <a:cubicBezTo>
                  <a:pt x="146627" y="330809"/>
                  <a:pt x="293254" y="203809"/>
                  <a:pt x="387927" y="208427"/>
                </a:cubicBezTo>
                <a:cubicBezTo>
                  <a:pt x="482600" y="213045"/>
                  <a:pt x="420254" y="473972"/>
                  <a:pt x="568036" y="485518"/>
                </a:cubicBezTo>
                <a:cubicBezTo>
                  <a:pt x="715818" y="497064"/>
                  <a:pt x="1140691" y="261536"/>
                  <a:pt x="1274618" y="277700"/>
                </a:cubicBezTo>
                <a:cubicBezTo>
                  <a:pt x="1408545" y="293864"/>
                  <a:pt x="1267691" y="600973"/>
                  <a:pt x="1371600" y="582500"/>
                </a:cubicBezTo>
                <a:cubicBezTo>
                  <a:pt x="1475509" y="564027"/>
                  <a:pt x="1768764" y="169173"/>
                  <a:pt x="1898073" y="166864"/>
                </a:cubicBezTo>
                <a:cubicBezTo>
                  <a:pt x="2027382" y="164555"/>
                  <a:pt x="2045855" y="559410"/>
                  <a:pt x="2147455" y="568646"/>
                </a:cubicBezTo>
                <a:cubicBezTo>
                  <a:pt x="2249055" y="577882"/>
                  <a:pt x="2410691" y="217664"/>
                  <a:pt x="2507673" y="222282"/>
                </a:cubicBezTo>
                <a:cubicBezTo>
                  <a:pt x="2604655" y="226900"/>
                  <a:pt x="2616200" y="630991"/>
                  <a:pt x="2729345" y="596355"/>
                </a:cubicBezTo>
                <a:cubicBezTo>
                  <a:pt x="2842490" y="561719"/>
                  <a:pt x="3094181" y="2919"/>
                  <a:pt x="3186545" y="14464"/>
                </a:cubicBezTo>
                <a:cubicBezTo>
                  <a:pt x="3278909" y="26009"/>
                  <a:pt x="3228109" y="605591"/>
                  <a:pt x="3283527" y="665627"/>
                </a:cubicBezTo>
                <a:cubicBezTo>
                  <a:pt x="3338945" y="725663"/>
                  <a:pt x="3456710" y="379300"/>
                  <a:pt x="3519055" y="374682"/>
                </a:cubicBezTo>
                <a:cubicBezTo>
                  <a:pt x="3581400" y="370064"/>
                  <a:pt x="3590637" y="633300"/>
                  <a:pt x="3657600" y="637918"/>
                </a:cubicBezTo>
                <a:cubicBezTo>
                  <a:pt x="3724563" y="642536"/>
                  <a:pt x="3840018" y="395464"/>
                  <a:pt x="3920836" y="402391"/>
                </a:cubicBezTo>
                <a:cubicBezTo>
                  <a:pt x="4001654" y="409318"/>
                  <a:pt x="4015509" y="739518"/>
                  <a:pt x="4142509" y="679482"/>
                </a:cubicBezTo>
                <a:cubicBezTo>
                  <a:pt x="4269509" y="619446"/>
                  <a:pt x="4560454" y="42173"/>
                  <a:pt x="4682836" y="42173"/>
                </a:cubicBezTo>
                <a:cubicBezTo>
                  <a:pt x="4805218" y="42173"/>
                  <a:pt x="4819073" y="617137"/>
                  <a:pt x="4876800" y="679482"/>
                </a:cubicBezTo>
                <a:cubicBezTo>
                  <a:pt x="4934527" y="741827"/>
                  <a:pt x="4959927" y="416246"/>
                  <a:pt x="5029200" y="416246"/>
                </a:cubicBezTo>
                <a:cubicBezTo>
                  <a:pt x="5098473" y="416246"/>
                  <a:pt x="5239327" y="647155"/>
                  <a:pt x="5292436" y="679482"/>
                </a:cubicBezTo>
                <a:cubicBezTo>
                  <a:pt x="5345545" y="711809"/>
                  <a:pt x="5278582" y="723354"/>
                  <a:pt x="5347855" y="610209"/>
                </a:cubicBezTo>
                <a:cubicBezTo>
                  <a:pt x="5417128" y="497064"/>
                  <a:pt x="5604164" y="-20173"/>
                  <a:pt x="5708073" y="609"/>
                </a:cubicBezTo>
                <a:cubicBezTo>
                  <a:pt x="5811982" y="21391"/>
                  <a:pt x="5874327" y="725664"/>
                  <a:pt x="5971309" y="734900"/>
                </a:cubicBezTo>
                <a:cubicBezTo>
                  <a:pt x="6068291" y="744136"/>
                  <a:pt x="6216073" y="46791"/>
                  <a:pt x="6289964" y="56027"/>
                </a:cubicBezTo>
                <a:cubicBezTo>
                  <a:pt x="6363855" y="65263"/>
                  <a:pt x="6389255" y="686409"/>
                  <a:pt x="6414655" y="790318"/>
                </a:cubicBezTo>
                <a:cubicBezTo>
                  <a:pt x="6440055" y="894227"/>
                  <a:pt x="6441209" y="786854"/>
                  <a:pt x="6442364" y="67948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" name="Prostoručno 49"/>
          <p:cNvSpPr/>
          <p:nvPr/>
        </p:nvSpPr>
        <p:spPr>
          <a:xfrm>
            <a:off x="2563092" y="5541818"/>
            <a:ext cx="4904509" cy="322617"/>
          </a:xfrm>
          <a:custGeom>
            <a:avLst/>
            <a:gdLst>
              <a:gd name="connsiteX0" fmla="*/ 0 w 4904509"/>
              <a:gd name="connsiteY0" fmla="*/ 221673 h 322617"/>
              <a:gd name="connsiteX1" fmla="*/ 0 w 4904509"/>
              <a:gd name="connsiteY1" fmla="*/ 221673 h 322617"/>
              <a:gd name="connsiteX2" fmla="*/ 249382 w 4904509"/>
              <a:gd name="connsiteY2" fmla="*/ 235527 h 322617"/>
              <a:gd name="connsiteX3" fmla="*/ 332509 w 4904509"/>
              <a:gd name="connsiteY3" fmla="*/ 249382 h 322617"/>
              <a:gd name="connsiteX4" fmla="*/ 554182 w 4904509"/>
              <a:gd name="connsiteY4" fmla="*/ 221673 h 322617"/>
              <a:gd name="connsiteX5" fmla="*/ 609600 w 4904509"/>
              <a:gd name="connsiteY5" fmla="*/ 55418 h 322617"/>
              <a:gd name="connsiteX6" fmla="*/ 623454 w 4904509"/>
              <a:gd name="connsiteY6" fmla="*/ 13855 h 322617"/>
              <a:gd name="connsiteX7" fmla="*/ 665018 w 4904509"/>
              <a:gd name="connsiteY7" fmla="*/ 0 h 322617"/>
              <a:gd name="connsiteX8" fmla="*/ 1233054 w 4904509"/>
              <a:gd name="connsiteY8" fmla="*/ 13855 h 322617"/>
              <a:gd name="connsiteX9" fmla="*/ 1274618 w 4904509"/>
              <a:gd name="connsiteY9" fmla="*/ 27709 h 322617"/>
              <a:gd name="connsiteX10" fmla="*/ 1302327 w 4904509"/>
              <a:gd name="connsiteY10" fmla="*/ 69273 h 322617"/>
              <a:gd name="connsiteX11" fmla="*/ 1330036 w 4904509"/>
              <a:gd name="connsiteY11" fmla="*/ 193964 h 322617"/>
              <a:gd name="connsiteX12" fmla="*/ 1343891 w 4904509"/>
              <a:gd name="connsiteY12" fmla="*/ 235527 h 322617"/>
              <a:gd name="connsiteX13" fmla="*/ 1371600 w 4904509"/>
              <a:gd name="connsiteY13" fmla="*/ 263237 h 322617"/>
              <a:gd name="connsiteX14" fmla="*/ 1967345 w 4904509"/>
              <a:gd name="connsiteY14" fmla="*/ 249382 h 322617"/>
              <a:gd name="connsiteX15" fmla="*/ 1995054 w 4904509"/>
              <a:gd name="connsiteY15" fmla="*/ 166255 h 322617"/>
              <a:gd name="connsiteX16" fmla="*/ 2008909 w 4904509"/>
              <a:gd name="connsiteY16" fmla="*/ 124691 h 322617"/>
              <a:gd name="connsiteX17" fmla="*/ 2105891 w 4904509"/>
              <a:gd name="connsiteY17" fmla="*/ 110837 h 322617"/>
              <a:gd name="connsiteX18" fmla="*/ 2493818 w 4904509"/>
              <a:gd name="connsiteY18" fmla="*/ 124691 h 322617"/>
              <a:gd name="connsiteX19" fmla="*/ 2521527 w 4904509"/>
              <a:gd name="connsiteY19" fmla="*/ 166255 h 322617"/>
              <a:gd name="connsiteX20" fmla="*/ 2549236 w 4904509"/>
              <a:gd name="connsiteY20" fmla="*/ 249382 h 322617"/>
              <a:gd name="connsiteX21" fmla="*/ 2646218 w 4904509"/>
              <a:gd name="connsiteY21" fmla="*/ 290946 h 322617"/>
              <a:gd name="connsiteX22" fmla="*/ 3172691 w 4904509"/>
              <a:gd name="connsiteY22" fmla="*/ 277091 h 322617"/>
              <a:gd name="connsiteX23" fmla="*/ 3214254 w 4904509"/>
              <a:gd name="connsiteY23" fmla="*/ 193964 h 322617"/>
              <a:gd name="connsiteX24" fmla="*/ 3311236 w 4904509"/>
              <a:gd name="connsiteY24" fmla="*/ 166255 h 322617"/>
              <a:gd name="connsiteX25" fmla="*/ 3657600 w 4904509"/>
              <a:gd name="connsiteY25" fmla="*/ 207818 h 322617"/>
              <a:gd name="connsiteX26" fmla="*/ 3699164 w 4904509"/>
              <a:gd name="connsiteY26" fmla="*/ 290946 h 322617"/>
              <a:gd name="connsiteX27" fmla="*/ 3740727 w 4904509"/>
              <a:gd name="connsiteY27" fmla="*/ 318655 h 322617"/>
              <a:gd name="connsiteX28" fmla="*/ 4904509 w 4904509"/>
              <a:gd name="connsiteY28" fmla="*/ 318655 h 322617"/>
              <a:gd name="connsiteX29" fmla="*/ 4904509 w 4904509"/>
              <a:gd name="connsiteY29" fmla="*/ 318655 h 322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04509" h="322617">
                <a:moveTo>
                  <a:pt x="0" y="221673"/>
                </a:moveTo>
                <a:lnTo>
                  <a:pt x="0" y="221673"/>
                </a:lnTo>
                <a:cubicBezTo>
                  <a:pt x="83127" y="226291"/>
                  <a:pt x="166414" y="228613"/>
                  <a:pt x="249382" y="235527"/>
                </a:cubicBezTo>
                <a:cubicBezTo>
                  <a:pt x="277376" y="237860"/>
                  <a:pt x="304447" y="250658"/>
                  <a:pt x="332509" y="249382"/>
                </a:cubicBezTo>
                <a:cubicBezTo>
                  <a:pt x="406898" y="246001"/>
                  <a:pt x="554182" y="221673"/>
                  <a:pt x="554182" y="221673"/>
                </a:cubicBezTo>
                <a:lnTo>
                  <a:pt x="609600" y="55418"/>
                </a:lnTo>
                <a:cubicBezTo>
                  <a:pt x="614218" y="41564"/>
                  <a:pt x="609600" y="18473"/>
                  <a:pt x="623454" y="13855"/>
                </a:cubicBezTo>
                <a:lnTo>
                  <a:pt x="665018" y="0"/>
                </a:lnTo>
                <a:cubicBezTo>
                  <a:pt x="854363" y="4618"/>
                  <a:pt x="1043848" y="5255"/>
                  <a:pt x="1233054" y="13855"/>
                </a:cubicBezTo>
                <a:cubicBezTo>
                  <a:pt x="1247643" y="14518"/>
                  <a:pt x="1263214" y="18586"/>
                  <a:pt x="1274618" y="27709"/>
                </a:cubicBezTo>
                <a:cubicBezTo>
                  <a:pt x="1287620" y="38111"/>
                  <a:pt x="1293091" y="55418"/>
                  <a:pt x="1302327" y="69273"/>
                </a:cubicBezTo>
                <a:cubicBezTo>
                  <a:pt x="1311848" y="116875"/>
                  <a:pt x="1316995" y="148322"/>
                  <a:pt x="1330036" y="193964"/>
                </a:cubicBezTo>
                <a:cubicBezTo>
                  <a:pt x="1334048" y="208006"/>
                  <a:pt x="1336377" y="223004"/>
                  <a:pt x="1343891" y="235527"/>
                </a:cubicBezTo>
                <a:cubicBezTo>
                  <a:pt x="1350612" y="246728"/>
                  <a:pt x="1362364" y="254000"/>
                  <a:pt x="1371600" y="263237"/>
                </a:cubicBezTo>
                <a:cubicBezTo>
                  <a:pt x="1570182" y="258619"/>
                  <a:pt x="1771070" y="279914"/>
                  <a:pt x="1967345" y="249382"/>
                </a:cubicBezTo>
                <a:cubicBezTo>
                  <a:pt x="1996206" y="244893"/>
                  <a:pt x="1985818" y="193964"/>
                  <a:pt x="1995054" y="166255"/>
                </a:cubicBezTo>
                <a:cubicBezTo>
                  <a:pt x="1999672" y="152400"/>
                  <a:pt x="1994452" y="126756"/>
                  <a:pt x="2008909" y="124691"/>
                </a:cubicBezTo>
                <a:lnTo>
                  <a:pt x="2105891" y="110837"/>
                </a:lnTo>
                <a:cubicBezTo>
                  <a:pt x="2235200" y="115455"/>
                  <a:pt x="2365562" y="107590"/>
                  <a:pt x="2493818" y="124691"/>
                </a:cubicBezTo>
                <a:cubicBezTo>
                  <a:pt x="2510323" y="126892"/>
                  <a:pt x="2514764" y="151039"/>
                  <a:pt x="2521527" y="166255"/>
                </a:cubicBezTo>
                <a:cubicBezTo>
                  <a:pt x="2533389" y="192945"/>
                  <a:pt x="2524934" y="233181"/>
                  <a:pt x="2549236" y="249382"/>
                </a:cubicBezTo>
                <a:cubicBezTo>
                  <a:pt x="2606643" y="287653"/>
                  <a:pt x="2574646" y="273052"/>
                  <a:pt x="2646218" y="290946"/>
                </a:cubicBezTo>
                <a:cubicBezTo>
                  <a:pt x="2821709" y="286328"/>
                  <a:pt x="2998010" y="294559"/>
                  <a:pt x="3172691" y="277091"/>
                </a:cubicBezTo>
                <a:cubicBezTo>
                  <a:pt x="3201242" y="274236"/>
                  <a:pt x="3201500" y="206718"/>
                  <a:pt x="3214254" y="193964"/>
                </a:cubicBezTo>
                <a:cubicBezTo>
                  <a:pt x="3220881" y="187337"/>
                  <a:pt x="3310754" y="166375"/>
                  <a:pt x="3311236" y="166255"/>
                </a:cubicBezTo>
                <a:cubicBezTo>
                  <a:pt x="3593074" y="197570"/>
                  <a:pt x="3477820" y="182136"/>
                  <a:pt x="3657600" y="207818"/>
                </a:cubicBezTo>
                <a:cubicBezTo>
                  <a:pt x="3668869" y="241625"/>
                  <a:pt x="3672304" y="264086"/>
                  <a:pt x="3699164" y="290946"/>
                </a:cubicBezTo>
                <a:cubicBezTo>
                  <a:pt x="3710938" y="302720"/>
                  <a:pt x="3724080" y="318272"/>
                  <a:pt x="3740727" y="318655"/>
                </a:cubicBezTo>
                <a:cubicBezTo>
                  <a:pt x="4128552" y="327570"/>
                  <a:pt x="4516582" y="318655"/>
                  <a:pt x="4904509" y="318655"/>
                </a:cubicBezTo>
                <a:lnTo>
                  <a:pt x="4904509" y="318655"/>
                </a:lnTo>
              </a:path>
            </a:pathLst>
          </a:cu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1" name="Prostoručno 50"/>
          <p:cNvSpPr/>
          <p:nvPr/>
        </p:nvSpPr>
        <p:spPr>
          <a:xfrm>
            <a:off x="3048002" y="6026729"/>
            <a:ext cx="2479964" cy="484909"/>
          </a:xfrm>
          <a:custGeom>
            <a:avLst/>
            <a:gdLst>
              <a:gd name="connsiteX0" fmla="*/ 0 w 2479964"/>
              <a:gd name="connsiteY0" fmla="*/ 374073 h 484909"/>
              <a:gd name="connsiteX1" fmla="*/ 0 w 2479964"/>
              <a:gd name="connsiteY1" fmla="*/ 374073 h 484909"/>
              <a:gd name="connsiteX2" fmla="*/ 235527 w 2479964"/>
              <a:gd name="connsiteY2" fmla="*/ 332509 h 484909"/>
              <a:gd name="connsiteX3" fmla="*/ 332509 w 2479964"/>
              <a:gd name="connsiteY3" fmla="*/ 304800 h 484909"/>
              <a:gd name="connsiteX4" fmla="*/ 387927 w 2479964"/>
              <a:gd name="connsiteY4" fmla="*/ 290946 h 484909"/>
              <a:gd name="connsiteX5" fmla="*/ 512618 w 2479964"/>
              <a:gd name="connsiteY5" fmla="*/ 235528 h 484909"/>
              <a:gd name="connsiteX6" fmla="*/ 554182 w 2479964"/>
              <a:gd name="connsiteY6" fmla="*/ 221673 h 484909"/>
              <a:gd name="connsiteX7" fmla="*/ 637309 w 2479964"/>
              <a:gd name="connsiteY7" fmla="*/ 166255 h 484909"/>
              <a:gd name="connsiteX8" fmla="*/ 678873 w 2479964"/>
              <a:gd name="connsiteY8" fmla="*/ 138546 h 484909"/>
              <a:gd name="connsiteX9" fmla="*/ 720436 w 2479964"/>
              <a:gd name="connsiteY9" fmla="*/ 110837 h 484909"/>
              <a:gd name="connsiteX10" fmla="*/ 720436 w 2479964"/>
              <a:gd name="connsiteY10" fmla="*/ 13855 h 484909"/>
              <a:gd name="connsiteX11" fmla="*/ 678873 w 2479964"/>
              <a:gd name="connsiteY11" fmla="*/ 0 h 484909"/>
              <a:gd name="connsiteX12" fmla="*/ 609600 w 2479964"/>
              <a:gd name="connsiteY12" fmla="*/ 13855 h 484909"/>
              <a:gd name="connsiteX13" fmla="*/ 526473 w 2479964"/>
              <a:gd name="connsiteY13" fmla="*/ 83128 h 484909"/>
              <a:gd name="connsiteX14" fmla="*/ 484909 w 2479964"/>
              <a:gd name="connsiteY14" fmla="*/ 110837 h 484909"/>
              <a:gd name="connsiteX15" fmla="*/ 471055 w 2479964"/>
              <a:gd name="connsiteY15" fmla="*/ 152400 h 484909"/>
              <a:gd name="connsiteX16" fmla="*/ 443345 w 2479964"/>
              <a:gd name="connsiteY16" fmla="*/ 193964 h 484909"/>
              <a:gd name="connsiteX17" fmla="*/ 415636 w 2479964"/>
              <a:gd name="connsiteY17" fmla="*/ 277091 h 484909"/>
              <a:gd name="connsiteX18" fmla="*/ 429491 w 2479964"/>
              <a:gd name="connsiteY18" fmla="*/ 415637 h 484909"/>
              <a:gd name="connsiteX19" fmla="*/ 484909 w 2479964"/>
              <a:gd name="connsiteY19" fmla="*/ 443346 h 484909"/>
              <a:gd name="connsiteX20" fmla="*/ 526473 w 2479964"/>
              <a:gd name="connsiteY20" fmla="*/ 471055 h 484909"/>
              <a:gd name="connsiteX21" fmla="*/ 775855 w 2479964"/>
              <a:gd name="connsiteY21" fmla="*/ 457200 h 484909"/>
              <a:gd name="connsiteX22" fmla="*/ 831273 w 2479964"/>
              <a:gd name="connsiteY22" fmla="*/ 443346 h 484909"/>
              <a:gd name="connsiteX23" fmla="*/ 914400 w 2479964"/>
              <a:gd name="connsiteY23" fmla="*/ 415637 h 484909"/>
              <a:gd name="connsiteX24" fmla="*/ 997527 w 2479964"/>
              <a:gd name="connsiteY24" fmla="*/ 360218 h 484909"/>
              <a:gd name="connsiteX25" fmla="*/ 1039091 w 2479964"/>
              <a:gd name="connsiteY25" fmla="*/ 332509 h 484909"/>
              <a:gd name="connsiteX26" fmla="*/ 1080655 w 2479964"/>
              <a:gd name="connsiteY26" fmla="*/ 290946 h 484909"/>
              <a:gd name="connsiteX27" fmla="*/ 1108364 w 2479964"/>
              <a:gd name="connsiteY27" fmla="*/ 249382 h 484909"/>
              <a:gd name="connsiteX28" fmla="*/ 1149927 w 2479964"/>
              <a:gd name="connsiteY28" fmla="*/ 221673 h 484909"/>
              <a:gd name="connsiteX29" fmla="*/ 1163782 w 2479964"/>
              <a:gd name="connsiteY29" fmla="*/ 180109 h 484909"/>
              <a:gd name="connsiteX30" fmla="*/ 1177636 w 2479964"/>
              <a:gd name="connsiteY30" fmla="*/ 69273 h 484909"/>
              <a:gd name="connsiteX31" fmla="*/ 1136073 w 2479964"/>
              <a:gd name="connsiteY31" fmla="*/ 55418 h 484909"/>
              <a:gd name="connsiteX32" fmla="*/ 1080655 w 2479964"/>
              <a:gd name="connsiteY32" fmla="*/ 69273 h 484909"/>
              <a:gd name="connsiteX33" fmla="*/ 1052945 w 2479964"/>
              <a:gd name="connsiteY33" fmla="*/ 96982 h 484909"/>
              <a:gd name="connsiteX34" fmla="*/ 1011382 w 2479964"/>
              <a:gd name="connsiteY34" fmla="*/ 124691 h 484909"/>
              <a:gd name="connsiteX35" fmla="*/ 955964 w 2479964"/>
              <a:gd name="connsiteY35" fmla="*/ 235528 h 484909"/>
              <a:gd name="connsiteX36" fmla="*/ 969818 w 2479964"/>
              <a:gd name="connsiteY36" fmla="*/ 429491 h 484909"/>
              <a:gd name="connsiteX37" fmla="*/ 1011382 w 2479964"/>
              <a:gd name="connsiteY37" fmla="*/ 457200 h 484909"/>
              <a:gd name="connsiteX38" fmla="*/ 1066800 w 2479964"/>
              <a:gd name="connsiteY38" fmla="*/ 471055 h 484909"/>
              <a:gd name="connsiteX39" fmla="*/ 1108364 w 2479964"/>
              <a:gd name="connsiteY39" fmla="*/ 484909 h 484909"/>
              <a:gd name="connsiteX40" fmla="*/ 1316182 w 2479964"/>
              <a:gd name="connsiteY40" fmla="*/ 457200 h 484909"/>
              <a:gd name="connsiteX41" fmla="*/ 1399309 w 2479964"/>
              <a:gd name="connsiteY41" fmla="*/ 415637 h 484909"/>
              <a:gd name="connsiteX42" fmla="*/ 1440873 w 2479964"/>
              <a:gd name="connsiteY42" fmla="*/ 387928 h 484909"/>
              <a:gd name="connsiteX43" fmla="*/ 1510145 w 2479964"/>
              <a:gd name="connsiteY43" fmla="*/ 318655 h 484909"/>
              <a:gd name="connsiteX44" fmla="*/ 1524000 w 2479964"/>
              <a:gd name="connsiteY44" fmla="*/ 193964 h 484909"/>
              <a:gd name="connsiteX45" fmla="*/ 1482436 w 2479964"/>
              <a:gd name="connsiteY45" fmla="*/ 166255 h 484909"/>
              <a:gd name="connsiteX46" fmla="*/ 1440873 w 2479964"/>
              <a:gd name="connsiteY46" fmla="*/ 152400 h 484909"/>
              <a:gd name="connsiteX47" fmla="*/ 1399309 w 2479964"/>
              <a:gd name="connsiteY47" fmla="*/ 166255 h 484909"/>
              <a:gd name="connsiteX48" fmla="*/ 1357745 w 2479964"/>
              <a:gd name="connsiteY48" fmla="*/ 249382 h 484909"/>
              <a:gd name="connsiteX49" fmla="*/ 1399309 w 2479964"/>
              <a:gd name="connsiteY49" fmla="*/ 429491 h 484909"/>
              <a:gd name="connsiteX50" fmla="*/ 1440873 w 2479964"/>
              <a:gd name="connsiteY50" fmla="*/ 457200 h 484909"/>
              <a:gd name="connsiteX51" fmla="*/ 1524000 w 2479964"/>
              <a:gd name="connsiteY51" fmla="*/ 484909 h 484909"/>
              <a:gd name="connsiteX52" fmla="*/ 2479964 w 2479964"/>
              <a:gd name="connsiteY52" fmla="*/ 471055 h 484909"/>
              <a:gd name="connsiteX53" fmla="*/ 2479964 w 2479964"/>
              <a:gd name="connsiteY53" fmla="*/ 471055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479964" h="484909">
                <a:moveTo>
                  <a:pt x="0" y="374073"/>
                </a:moveTo>
                <a:lnTo>
                  <a:pt x="0" y="374073"/>
                </a:lnTo>
                <a:cubicBezTo>
                  <a:pt x="70841" y="362266"/>
                  <a:pt x="160890" y="349095"/>
                  <a:pt x="235527" y="332509"/>
                </a:cubicBezTo>
                <a:cubicBezTo>
                  <a:pt x="333001" y="310848"/>
                  <a:pt x="251492" y="327948"/>
                  <a:pt x="332509" y="304800"/>
                </a:cubicBezTo>
                <a:cubicBezTo>
                  <a:pt x="350818" y="299569"/>
                  <a:pt x="369454" y="295564"/>
                  <a:pt x="387927" y="290946"/>
                </a:cubicBezTo>
                <a:cubicBezTo>
                  <a:pt x="453794" y="247035"/>
                  <a:pt x="413694" y="268503"/>
                  <a:pt x="512618" y="235528"/>
                </a:cubicBezTo>
                <a:cubicBezTo>
                  <a:pt x="526473" y="230910"/>
                  <a:pt x="542031" y="229774"/>
                  <a:pt x="554182" y="221673"/>
                </a:cubicBezTo>
                <a:lnTo>
                  <a:pt x="637309" y="166255"/>
                </a:lnTo>
                <a:lnTo>
                  <a:pt x="678873" y="138546"/>
                </a:lnTo>
                <a:lnTo>
                  <a:pt x="720436" y="110837"/>
                </a:lnTo>
                <a:cubicBezTo>
                  <a:pt x="731679" y="77109"/>
                  <a:pt x="749090" y="49672"/>
                  <a:pt x="720436" y="13855"/>
                </a:cubicBezTo>
                <a:cubicBezTo>
                  <a:pt x="711313" y="2451"/>
                  <a:pt x="692727" y="4618"/>
                  <a:pt x="678873" y="0"/>
                </a:cubicBezTo>
                <a:cubicBezTo>
                  <a:pt x="655782" y="4618"/>
                  <a:pt x="631649" y="5587"/>
                  <a:pt x="609600" y="13855"/>
                </a:cubicBezTo>
                <a:cubicBezTo>
                  <a:pt x="572071" y="27928"/>
                  <a:pt x="555878" y="58623"/>
                  <a:pt x="526473" y="83128"/>
                </a:cubicBezTo>
                <a:cubicBezTo>
                  <a:pt x="513681" y="93788"/>
                  <a:pt x="498764" y="101601"/>
                  <a:pt x="484909" y="110837"/>
                </a:cubicBezTo>
                <a:cubicBezTo>
                  <a:pt x="480291" y="124691"/>
                  <a:pt x="477586" y="139338"/>
                  <a:pt x="471055" y="152400"/>
                </a:cubicBezTo>
                <a:cubicBezTo>
                  <a:pt x="463608" y="167293"/>
                  <a:pt x="450108" y="178748"/>
                  <a:pt x="443345" y="193964"/>
                </a:cubicBezTo>
                <a:cubicBezTo>
                  <a:pt x="431482" y="220654"/>
                  <a:pt x="415636" y="277091"/>
                  <a:pt x="415636" y="277091"/>
                </a:cubicBezTo>
                <a:cubicBezTo>
                  <a:pt x="420254" y="323273"/>
                  <a:pt x="411640" y="372795"/>
                  <a:pt x="429491" y="415637"/>
                </a:cubicBezTo>
                <a:cubicBezTo>
                  <a:pt x="437434" y="434701"/>
                  <a:pt x="466977" y="433099"/>
                  <a:pt x="484909" y="443346"/>
                </a:cubicBezTo>
                <a:cubicBezTo>
                  <a:pt x="499366" y="451607"/>
                  <a:pt x="512618" y="461819"/>
                  <a:pt x="526473" y="471055"/>
                </a:cubicBezTo>
                <a:cubicBezTo>
                  <a:pt x="609600" y="466437"/>
                  <a:pt x="692941" y="464738"/>
                  <a:pt x="775855" y="457200"/>
                </a:cubicBezTo>
                <a:cubicBezTo>
                  <a:pt x="794818" y="455476"/>
                  <a:pt x="813035" y="448817"/>
                  <a:pt x="831273" y="443346"/>
                </a:cubicBezTo>
                <a:cubicBezTo>
                  <a:pt x="859249" y="434953"/>
                  <a:pt x="914400" y="415637"/>
                  <a:pt x="914400" y="415637"/>
                </a:cubicBezTo>
                <a:lnTo>
                  <a:pt x="997527" y="360218"/>
                </a:lnTo>
                <a:cubicBezTo>
                  <a:pt x="1011382" y="350982"/>
                  <a:pt x="1027317" y="344283"/>
                  <a:pt x="1039091" y="332509"/>
                </a:cubicBezTo>
                <a:cubicBezTo>
                  <a:pt x="1052946" y="318655"/>
                  <a:pt x="1068112" y="305998"/>
                  <a:pt x="1080655" y="290946"/>
                </a:cubicBezTo>
                <a:cubicBezTo>
                  <a:pt x="1091315" y="278154"/>
                  <a:pt x="1096590" y="261156"/>
                  <a:pt x="1108364" y="249382"/>
                </a:cubicBezTo>
                <a:cubicBezTo>
                  <a:pt x="1120138" y="237608"/>
                  <a:pt x="1136073" y="230909"/>
                  <a:pt x="1149927" y="221673"/>
                </a:cubicBezTo>
                <a:cubicBezTo>
                  <a:pt x="1154545" y="207818"/>
                  <a:pt x="1157251" y="193171"/>
                  <a:pt x="1163782" y="180109"/>
                </a:cubicBezTo>
                <a:cubicBezTo>
                  <a:pt x="1186624" y="134426"/>
                  <a:pt x="1220114" y="132990"/>
                  <a:pt x="1177636" y="69273"/>
                </a:cubicBezTo>
                <a:cubicBezTo>
                  <a:pt x="1169535" y="57122"/>
                  <a:pt x="1149927" y="60036"/>
                  <a:pt x="1136073" y="55418"/>
                </a:cubicBezTo>
                <a:cubicBezTo>
                  <a:pt x="1117600" y="60036"/>
                  <a:pt x="1097686" y="60758"/>
                  <a:pt x="1080655" y="69273"/>
                </a:cubicBezTo>
                <a:cubicBezTo>
                  <a:pt x="1068972" y="75115"/>
                  <a:pt x="1063145" y="88822"/>
                  <a:pt x="1052945" y="96982"/>
                </a:cubicBezTo>
                <a:cubicBezTo>
                  <a:pt x="1039943" y="107384"/>
                  <a:pt x="1025236" y="115455"/>
                  <a:pt x="1011382" y="124691"/>
                </a:cubicBezTo>
                <a:cubicBezTo>
                  <a:pt x="979542" y="220210"/>
                  <a:pt x="1004326" y="187165"/>
                  <a:pt x="955964" y="235528"/>
                </a:cubicBezTo>
                <a:cubicBezTo>
                  <a:pt x="960582" y="300182"/>
                  <a:pt x="954097" y="366607"/>
                  <a:pt x="969818" y="429491"/>
                </a:cubicBezTo>
                <a:cubicBezTo>
                  <a:pt x="973857" y="445645"/>
                  <a:pt x="996077" y="450641"/>
                  <a:pt x="1011382" y="457200"/>
                </a:cubicBezTo>
                <a:cubicBezTo>
                  <a:pt x="1028884" y="464701"/>
                  <a:pt x="1048491" y="465824"/>
                  <a:pt x="1066800" y="471055"/>
                </a:cubicBezTo>
                <a:cubicBezTo>
                  <a:pt x="1080842" y="475067"/>
                  <a:pt x="1094509" y="480291"/>
                  <a:pt x="1108364" y="484909"/>
                </a:cubicBezTo>
                <a:cubicBezTo>
                  <a:pt x="1131113" y="482841"/>
                  <a:pt x="1266754" y="478384"/>
                  <a:pt x="1316182" y="457200"/>
                </a:cubicBezTo>
                <a:cubicBezTo>
                  <a:pt x="1504149" y="376641"/>
                  <a:pt x="1224199" y="474004"/>
                  <a:pt x="1399309" y="415637"/>
                </a:cubicBezTo>
                <a:cubicBezTo>
                  <a:pt x="1413164" y="406401"/>
                  <a:pt x="1428342" y="398893"/>
                  <a:pt x="1440873" y="387928"/>
                </a:cubicBezTo>
                <a:cubicBezTo>
                  <a:pt x="1465449" y="366424"/>
                  <a:pt x="1510145" y="318655"/>
                  <a:pt x="1510145" y="318655"/>
                </a:cubicBezTo>
                <a:cubicBezTo>
                  <a:pt x="1523457" y="278720"/>
                  <a:pt x="1556600" y="234713"/>
                  <a:pt x="1524000" y="193964"/>
                </a:cubicBezTo>
                <a:cubicBezTo>
                  <a:pt x="1513598" y="180962"/>
                  <a:pt x="1497329" y="173702"/>
                  <a:pt x="1482436" y="166255"/>
                </a:cubicBezTo>
                <a:cubicBezTo>
                  <a:pt x="1469374" y="159724"/>
                  <a:pt x="1454727" y="157018"/>
                  <a:pt x="1440873" y="152400"/>
                </a:cubicBezTo>
                <a:cubicBezTo>
                  <a:pt x="1427018" y="157018"/>
                  <a:pt x="1410713" y="157132"/>
                  <a:pt x="1399309" y="166255"/>
                </a:cubicBezTo>
                <a:cubicBezTo>
                  <a:pt x="1374893" y="185787"/>
                  <a:pt x="1366872" y="222002"/>
                  <a:pt x="1357745" y="249382"/>
                </a:cubicBezTo>
                <a:cubicBezTo>
                  <a:pt x="1364979" y="321721"/>
                  <a:pt x="1348825" y="379007"/>
                  <a:pt x="1399309" y="429491"/>
                </a:cubicBezTo>
                <a:cubicBezTo>
                  <a:pt x="1411083" y="441265"/>
                  <a:pt x="1425657" y="450437"/>
                  <a:pt x="1440873" y="457200"/>
                </a:cubicBezTo>
                <a:cubicBezTo>
                  <a:pt x="1467563" y="469062"/>
                  <a:pt x="1524000" y="484909"/>
                  <a:pt x="1524000" y="484909"/>
                </a:cubicBezTo>
                <a:cubicBezTo>
                  <a:pt x="2239786" y="468263"/>
                  <a:pt x="1921110" y="471055"/>
                  <a:pt x="2479964" y="471055"/>
                </a:cubicBezTo>
                <a:lnTo>
                  <a:pt x="2479964" y="471055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3" name="Prostoručno 52"/>
          <p:cNvSpPr/>
          <p:nvPr/>
        </p:nvSpPr>
        <p:spPr>
          <a:xfrm>
            <a:off x="2535381" y="2479965"/>
            <a:ext cx="658155" cy="361048"/>
          </a:xfrm>
          <a:custGeom>
            <a:avLst/>
            <a:gdLst>
              <a:gd name="connsiteX0" fmla="*/ 0 w 658154"/>
              <a:gd name="connsiteY0" fmla="*/ 0 h 361048"/>
              <a:gd name="connsiteX1" fmla="*/ 27709 w 658154"/>
              <a:gd name="connsiteY1" fmla="*/ 166254 h 361048"/>
              <a:gd name="connsiteX2" fmla="*/ 41563 w 658154"/>
              <a:gd name="connsiteY2" fmla="*/ 207818 h 361048"/>
              <a:gd name="connsiteX3" fmla="*/ 96982 w 658154"/>
              <a:gd name="connsiteY3" fmla="*/ 277091 h 361048"/>
              <a:gd name="connsiteX4" fmla="*/ 180109 w 658154"/>
              <a:gd name="connsiteY4" fmla="*/ 318654 h 361048"/>
              <a:gd name="connsiteX5" fmla="*/ 221673 w 658154"/>
              <a:gd name="connsiteY5" fmla="*/ 346363 h 361048"/>
              <a:gd name="connsiteX6" fmla="*/ 540327 w 658154"/>
              <a:gd name="connsiteY6" fmla="*/ 346363 h 361048"/>
              <a:gd name="connsiteX7" fmla="*/ 581891 w 658154"/>
              <a:gd name="connsiteY7" fmla="*/ 332509 h 361048"/>
              <a:gd name="connsiteX8" fmla="*/ 637309 w 658154"/>
              <a:gd name="connsiteY8" fmla="*/ 249381 h 361048"/>
              <a:gd name="connsiteX9" fmla="*/ 637309 w 658154"/>
              <a:gd name="connsiteY9" fmla="*/ 96981 h 361048"/>
              <a:gd name="connsiteX10" fmla="*/ 554182 w 658154"/>
              <a:gd name="connsiteY10" fmla="*/ 41563 h 361048"/>
              <a:gd name="connsiteX11" fmla="*/ 471054 w 658154"/>
              <a:gd name="connsiteY11" fmla="*/ 13854 h 361048"/>
              <a:gd name="connsiteX12" fmla="*/ 374073 w 658154"/>
              <a:gd name="connsiteY12" fmla="*/ 55418 h 361048"/>
              <a:gd name="connsiteX13" fmla="*/ 346363 w 658154"/>
              <a:gd name="connsiteY13" fmla="*/ 138545 h 361048"/>
              <a:gd name="connsiteX14" fmla="*/ 360218 w 658154"/>
              <a:gd name="connsiteY14" fmla="*/ 193963 h 361048"/>
              <a:gd name="connsiteX15" fmla="*/ 443345 w 658154"/>
              <a:gd name="connsiteY15" fmla="*/ 221672 h 36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8154" h="361048">
                <a:moveTo>
                  <a:pt x="0" y="0"/>
                </a:moveTo>
                <a:cubicBezTo>
                  <a:pt x="9236" y="55418"/>
                  <a:pt x="9943" y="112954"/>
                  <a:pt x="27709" y="166254"/>
                </a:cubicBezTo>
                <a:cubicBezTo>
                  <a:pt x="32327" y="180109"/>
                  <a:pt x="35032" y="194756"/>
                  <a:pt x="41563" y="207818"/>
                </a:cubicBezTo>
                <a:cubicBezTo>
                  <a:pt x="53563" y="231817"/>
                  <a:pt x="75508" y="259911"/>
                  <a:pt x="96982" y="277091"/>
                </a:cubicBezTo>
                <a:cubicBezTo>
                  <a:pt x="135349" y="307785"/>
                  <a:pt x="136209" y="304021"/>
                  <a:pt x="180109" y="318654"/>
                </a:cubicBezTo>
                <a:cubicBezTo>
                  <a:pt x="193964" y="327890"/>
                  <a:pt x="205876" y="341097"/>
                  <a:pt x="221673" y="346363"/>
                </a:cubicBezTo>
                <a:cubicBezTo>
                  <a:pt x="314079" y="377165"/>
                  <a:pt x="467960" y="350620"/>
                  <a:pt x="540327" y="346363"/>
                </a:cubicBezTo>
                <a:cubicBezTo>
                  <a:pt x="554182" y="341745"/>
                  <a:pt x="571564" y="342836"/>
                  <a:pt x="581891" y="332509"/>
                </a:cubicBezTo>
                <a:cubicBezTo>
                  <a:pt x="605439" y="308961"/>
                  <a:pt x="637309" y="249381"/>
                  <a:pt x="637309" y="249381"/>
                </a:cubicBezTo>
                <a:cubicBezTo>
                  <a:pt x="654744" y="197074"/>
                  <a:pt x="673862" y="159644"/>
                  <a:pt x="637309" y="96981"/>
                </a:cubicBezTo>
                <a:cubicBezTo>
                  <a:pt x="620529" y="68215"/>
                  <a:pt x="585775" y="52094"/>
                  <a:pt x="554182" y="41563"/>
                </a:cubicBezTo>
                <a:lnTo>
                  <a:pt x="471054" y="13854"/>
                </a:lnTo>
                <a:cubicBezTo>
                  <a:pt x="444868" y="20401"/>
                  <a:pt x="391791" y="27069"/>
                  <a:pt x="374073" y="55418"/>
                </a:cubicBezTo>
                <a:cubicBezTo>
                  <a:pt x="358593" y="80186"/>
                  <a:pt x="346363" y="138545"/>
                  <a:pt x="346363" y="138545"/>
                </a:cubicBezTo>
                <a:cubicBezTo>
                  <a:pt x="350981" y="157018"/>
                  <a:pt x="345761" y="181571"/>
                  <a:pt x="360218" y="193963"/>
                </a:cubicBezTo>
                <a:cubicBezTo>
                  <a:pt x="382394" y="212971"/>
                  <a:pt x="443345" y="221672"/>
                  <a:pt x="443345" y="2216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21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2" grpId="0" animBg="1"/>
      <p:bldP spid="45" grpId="0" animBg="1"/>
      <p:bldP spid="50" grpId="0" animBg="1"/>
      <p:bldP spid="51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Pronađi crte o kojima smo govorili.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58460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551712" cy="491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50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5783627" cy="433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83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Pokaži prstom po zraku kako leti pčela.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solidFill>
            <a:srgbClr val="99CCFF"/>
          </a:solidFill>
        </p:spPr>
        <p:txBody>
          <a:bodyPr/>
          <a:lstStyle/>
          <a:p>
            <a:pPr marL="0" indent="0">
              <a:buNone/>
            </a:pPr>
            <a:endParaRPr lang="hr-HR" dirty="0"/>
          </a:p>
        </p:txBody>
      </p:sp>
      <p:sp>
        <p:nvSpPr>
          <p:cNvPr id="4" name="Dijagram toka: Poveznik 3"/>
          <p:cNvSpPr/>
          <p:nvPr/>
        </p:nvSpPr>
        <p:spPr>
          <a:xfrm>
            <a:off x="693734" y="4285106"/>
            <a:ext cx="288032" cy="28803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ostoručno 4"/>
          <p:cNvSpPr/>
          <p:nvPr/>
        </p:nvSpPr>
        <p:spPr>
          <a:xfrm>
            <a:off x="955964" y="4184073"/>
            <a:ext cx="7661563" cy="748576"/>
          </a:xfrm>
          <a:custGeom>
            <a:avLst/>
            <a:gdLst>
              <a:gd name="connsiteX0" fmla="*/ 0 w 7661563"/>
              <a:gd name="connsiteY0" fmla="*/ 207818 h 748576"/>
              <a:gd name="connsiteX1" fmla="*/ 55418 w 7661563"/>
              <a:gd name="connsiteY1" fmla="*/ 138545 h 748576"/>
              <a:gd name="connsiteX2" fmla="*/ 138545 w 7661563"/>
              <a:gd name="connsiteY2" fmla="*/ 83127 h 748576"/>
              <a:gd name="connsiteX3" fmla="*/ 180109 w 7661563"/>
              <a:gd name="connsiteY3" fmla="*/ 55418 h 748576"/>
              <a:gd name="connsiteX4" fmla="*/ 221672 w 7661563"/>
              <a:gd name="connsiteY4" fmla="*/ 41563 h 748576"/>
              <a:gd name="connsiteX5" fmla="*/ 332509 w 7661563"/>
              <a:gd name="connsiteY5" fmla="*/ 0 h 748576"/>
              <a:gd name="connsiteX6" fmla="*/ 498763 w 7661563"/>
              <a:gd name="connsiteY6" fmla="*/ 13854 h 748576"/>
              <a:gd name="connsiteX7" fmla="*/ 581891 w 7661563"/>
              <a:gd name="connsiteY7" fmla="*/ 41563 h 748576"/>
              <a:gd name="connsiteX8" fmla="*/ 651163 w 7661563"/>
              <a:gd name="connsiteY8" fmla="*/ 96982 h 748576"/>
              <a:gd name="connsiteX9" fmla="*/ 734291 w 7661563"/>
              <a:gd name="connsiteY9" fmla="*/ 166254 h 748576"/>
              <a:gd name="connsiteX10" fmla="*/ 789709 w 7661563"/>
              <a:gd name="connsiteY10" fmla="*/ 249382 h 748576"/>
              <a:gd name="connsiteX11" fmla="*/ 872836 w 7661563"/>
              <a:gd name="connsiteY11" fmla="*/ 374072 h 748576"/>
              <a:gd name="connsiteX12" fmla="*/ 900545 w 7661563"/>
              <a:gd name="connsiteY12" fmla="*/ 415636 h 748576"/>
              <a:gd name="connsiteX13" fmla="*/ 928254 w 7661563"/>
              <a:gd name="connsiteY13" fmla="*/ 457200 h 748576"/>
              <a:gd name="connsiteX14" fmla="*/ 969818 w 7661563"/>
              <a:gd name="connsiteY14" fmla="*/ 484909 h 748576"/>
              <a:gd name="connsiteX15" fmla="*/ 1011381 w 7661563"/>
              <a:gd name="connsiteY15" fmla="*/ 526472 h 748576"/>
              <a:gd name="connsiteX16" fmla="*/ 1108363 w 7661563"/>
              <a:gd name="connsiteY16" fmla="*/ 568036 h 748576"/>
              <a:gd name="connsiteX17" fmla="*/ 1274618 w 7661563"/>
              <a:gd name="connsiteY17" fmla="*/ 637309 h 748576"/>
              <a:gd name="connsiteX18" fmla="*/ 1676400 w 7661563"/>
              <a:gd name="connsiteY18" fmla="*/ 623454 h 748576"/>
              <a:gd name="connsiteX19" fmla="*/ 1717963 w 7661563"/>
              <a:gd name="connsiteY19" fmla="*/ 595745 h 748576"/>
              <a:gd name="connsiteX20" fmla="*/ 1759527 w 7661563"/>
              <a:gd name="connsiteY20" fmla="*/ 581891 h 748576"/>
              <a:gd name="connsiteX21" fmla="*/ 1787236 w 7661563"/>
              <a:gd name="connsiteY21" fmla="*/ 540327 h 748576"/>
              <a:gd name="connsiteX22" fmla="*/ 1911927 w 7661563"/>
              <a:gd name="connsiteY22" fmla="*/ 471054 h 748576"/>
              <a:gd name="connsiteX23" fmla="*/ 1995054 w 7661563"/>
              <a:gd name="connsiteY23" fmla="*/ 429491 h 748576"/>
              <a:gd name="connsiteX24" fmla="*/ 2105891 w 7661563"/>
              <a:gd name="connsiteY24" fmla="*/ 443345 h 748576"/>
              <a:gd name="connsiteX25" fmla="*/ 2189018 w 7661563"/>
              <a:gd name="connsiteY25" fmla="*/ 498763 h 748576"/>
              <a:gd name="connsiteX26" fmla="*/ 2230581 w 7661563"/>
              <a:gd name="connsiteY26" fmla="*/ 512618 h 748576"/>
              <a:gd name="connsiteX27" fmla="*/ 2258291 w 7661563"/>
              <a:gd name="connsiteY27" fmla="*/ 540327 h 748576"/>
              <a:gd name="connsiteX28" fmla="*/ 2299854 w 7661563"/>
              <a:gd name="connsiteY28" fmla="*/ 568036 h 748576"/>
              <a:gd name="connsiteX29" fmla="*/ 2382981 w 7661563"/>
              <a:gd name="connsiteY29" fmla="*/ 651163 h 748576"/>
              <a:gd name="connsiteX30" fmla="*/ 2410691 w 7661563"/>
              <a:gd name="connsiteY30" fmla="*/ 678872 h 748576"/>
              <a:gd name="connsiteX31" fmla="*/ 2452254 w 7661563"/>
              <a:gd name="connsiteY31" fmla="*/ 692727 h 748576"/>
              <a:gd name="connsiteX32" fmla="*/ 2493818 w 7661563"/>
              <a:gd name="connsiteY32" fmla="*/ 734291 h 748576"/>
              <a:gd name="connsiteX33" fmla="*/ 2798618 w 7661563"/>
              <a:gd name="connsiteY33" fmla="*/ 734291 h 748576"/>
              <a:gd name="connsiteX34" fmla="*/ 2909454 w 7661563"/>
              <a:gd name="connsiteY34" fmla="*/ 678872 h 748576"/>
              <a:gd name="connsiteX35" fmla="*/ 2951018 w 7661563"/>
              <a:gd name="connsiteY35" fmla="*/ 651163 h 748576"/>
              <a:gd name="connsiteX36" fmla="*/ 3020291 w 7661563"/>
              <a:gd name="connsiteY36" fmla="*/ 581891 h 748576"/>
              <a:gd name="connsiteX37" fmla="*/ 3075709 w 7661563"/>
              <a:gd name="connsiteY37" fmla="*/ 512618 h 748576"/>
              <a:gd name="connsiteX38" fmla="*/ 3103418 w 7661563"/>
              <a:gd name="connsiteY38" fmla="*/ 471054 h 748576"/>
              <a:gd name="connsiteX39" fmla="*/ 3172691 w 7661563"/>
              <a:gd name="connsiteY39" fmla="*/ 401782 h 748576"/>
              <a:gd name="connsiteX40" fmla="*/ 3200400 w 7661563"/>
              <a:gd name="connsiteY40" fmla="*/ 374072 h 748576"/>
              <a:gd name="connsiteX41" fmla="*/ 3255818 w 7661563"/>
              <a:gd name="connsiteY41" fmla="*/ 332509 h 748576"/>
              <a:gd name="connsiteX42" fmla="*/ 3297381 w 7661563"/>
              <a:gd name="connsiteY42" fmla="*/ 290945 h 748576"/>
              <a:gd name="connsiteX43" fmla="*/ 3352800 w 7661563"/>
              <a:gd name="connsiteY43" fmla="*/ 249382 h 748576"/>
              <a:gd name="connsiteX44" fmla="*/ 3394363 w 7661563"/>
              <a:gd name="connsiteY44" fmla="*/ 221672 h 748576"/>
              <a:gd name="connsiteX45" fmla="*/ 3435927 w 7661563"/>
              <a:gd name="connsiteY45" fmla="*/ 180109 h 748576"/>
              <a:gd name="connsiteX46" fmla="*/ 3491345 w 7661563"/>
              <a:gd name="connsiteY46" fmla="*/ 152400 h 748576"/>
              <a:gd name="connsiteX47" fmla="*/ 3546763 w 7661563"/>
              <a:gd name="connsiteY47" fmla="*/ 110836 h 748576"/>
              <a:gd name="connsiteX48" fmla="*/ 3629891 w 7661563"/>
              <a:gd name="connsiteY48" fmla="*/ 83127 h 748576"/>
              <a:gd name="connsiteX49" fmla="*/ 3851563 w 7661563"/>
              <a:gd name="connsiteY49" fmla="*/ 110836 h 748576"/>
              <a:gd name="connsiteX50" fmla="*/ 3906981 w 7661563"/>
              <a:gd name="connsiteY50" fmla="*/ 124691 h 748576"/>
              <a:gd name="connsiteX51" fmla="*/ 3962400 w 7661563"/>
              <a:gd name="connsiteY51" fmla="*/ 152400 h 748576"/>
              <a:gd name="connsiteX52" fmla="*/ 4003963 w 7661563"/>
              <a:gd name="connsiteY52" fmla="*/ 166254 h 748576"/>
              <a:gd name="connsiteX53" fmla="*/ 4087091 w 7661563"/>
              <a:gd name="connsiteY53" fmla="*/ 207818 h 748576"/>
              <a:gd name="connsiteX54" fmla="*/ 4142509 w 7661563"/>
              <a:gd name="connsiteY54" fmla="*/ 235527 h 748576"/>
              <a:gd name="connsiteX55" fmla="*/ 4239491 w 7661563"/>
              <a:gd name="connsiteY55" fmla="*/ 277091 h 748576"/>
              <a:gd name="connsiteX56" fmla="*/ 4281054 w 7661563"/>
              <a:gd name="connsiteY56" fmla="*/ 318654 h 748576"/>
              <a:gd name="connsiteX57" fmla="*/ 4364181 w 7661563"/>
              <a:gd name="connsiteY57" fmla="*/ 374072 h 748576"/>
              <a:gd name="connsiteX58" fmla="*/ 4433454 w 7661563"/>
              <a:gd name="connsiteY58" fmla="*/ 443345 h 748576"/>
              <a:gd name="connsiteX59" fmla="*/ 4461163 w 7661563"/>
              <a:gd name="connsiteY59" fmla="*/ 484909 h 748576"/>
              <a:gd name="connsiteX60" fmla="*/ 4544291 w 7661563"/>
              <a:gd name="connsiteY60" fmla="*/ 540327 h 748576"/>
              <a:gd name="connsiteX61" fmla="*/ 4627418 w 7661563"/>
              <a:gd name="connsiteY61" fmla="*/ 595745 h 748576"/>
              <a:gd name="connsiteX62" fmla="*/ 4668981 w 7661563"/>
              <a:gd name="connsiteY62" fmla="*/ 623454 h 748576"/>
              <a:gd name="connsiteX63" fmla="*/ 4710545 w 7661563"/>
              <a:gd name="connsiteY63" fmla="*/ 637309 h 748576"/>
              <a:gd name="connsiteX64" fmla="*/ 4752109 w 7661563"/>
              <a:gd name="connsiteY64" fmla="*/ 665018 h 748576"/>
              <a:gd name="connsiteX65" fmla="*/ 4862945 w 7661563"/>
              <a:gd name="connsiteY65" fmla="*/ 692727 h 748576"/>
              <a:gd name="connsiteX66" fmla="*/ 5084618 w 7661563"/>
              <a:gd name="connsiteY66" fmla="*/ 678872 h 748576"/>
              <a:gd name="connsiteX67" fmla="*/ 5167745 w 7661563"/>
              <a:gd name="connsiteY67" fmla="*/ 651163 h 748576"/>
              <a:gd name="connsiteX68" fmla="*/ 5209309 w 7661563"/>
              <a:gd name="connsiteY68" fmla="*/ 609600 h 748576"/>
              <a:gd name="connsiteX69" fmla="*/ 5250872 w 7661563"/>
              <a:gd name="connsiteY69" fmla="*/ 581891 h 748576"/>
              <a:gd name="connsiteX70" fmla="*/ 5320145 w 7661563"/>
              <a:gd name="connsiteY70" fmla="*/ 526472 h 748576"/>
              <a:gd name="connsiteX71" fmla="*/ 5403272 w 7661563"/>
              <a:gd name="connsiteY71" fmla="*/ 471054 h 748576"/>
              <a:gd name="connsiteX72" fmla="*/ 5444836 w 7661563"/>
              <a:gd name="connsiteY72" fmla="*/ 443345 h 748576"/>
              <a:gd name="connsiteX73" fmla="*/ 5527963 w 7661563"/>
              <a:gd name="connsiteY73" fmla="*/ 415636 h 748576"/>
              <a:gd name="connsiteX74" fmla="*/ 5569527 w 7661563"/>
              <a:gd name="connsiteY74" fmla="*/ 401782 h 748576"/>
              <a:gd name="connsiteX75" fmla="*/ 5929745 w 7661563"/>
              <a:gd name="connsiteY75" fmla="*/ 415636 h 748576"/>
              <a:gd name="connsiteX76" fmla="*/ 6012872 w 7661563"/>
              <a:gd name="connsiteY76" fmla="*/ 429491 h 748576"/>
              <a:gd name="connsiteX77" fmla="*/ 6483927 w 7661563"/>
              <a:gd name="connsiteY77" fmla="*/ 415636 h 748576"/>
              <a:gd name="connsiteX78" fmla="*/ 6525491 w 7661563"/>
              <a:gd name="connsiteY78" fmla="*/ 387927 h 748576"/>
              <a:gd name="connsiteX79" fmla="*/ 6608618 w 7661563"/>
              <a:gd name="connsiteY79" fmla="*/ 360218 h 748576"/>
              <a:gd name="connsiteX80" fmla="*/ 6691745 w 7661563"/>
              <a:gd name="connsiteY80" fmla="*/ 332509 h 748576"/>
              <a:gd name="connsiteX81" fmla="*/ 6747163 w 7661563"/>
              <a:gd name="connsiteY81" fmla="*/ 318654 h 748576"/>
              <a:gd name="connsiteX82" fmla="*/ 6788727 w 7661563"/>
              <a:gd name="connsiteY82" fmla="*/ 304800 h 748576"/>
              <a:gd name="connsiteX83" fmla="*/ 6844145 w 7661563"/>
              <a:gd name="connsiteY83" fmla="*/ 290945 h 748576"/>
              <a:gd name="connsiteX84" fmla="*/ 6885709 w 7661563"/>
              <a:gd name="connsiteY84" fmla="*/ 277091 h 748576"/>
              <a:gd name="connsiteX85" fmla="*/ 6968836 w 7661563"/>
              <a:gd name="connsiteY85" fmla="*/ 263236 h 748576"/>
              <a:gd name="connsiteX86" fmla="*/ 7121236 w 7661563"/>
              <a:gd name="connsiteY86" fmla="*/ 235527 h 748576"/>
              <a:gd name="connsiteX87" fmla="*/ 7273636 w 7661563"/>
              <a:gd name="connsiteY87" fmla="*/ 207818 h 748576"/>
              <a:gd name="connsiteX88" fmla="*/ 7426036 w 7661563"/>
              <a:gd name="connsiteY88" fmla="*/ 166254 h 748576"/>
              <a:gd name="connsiteX89" fmla="*/ 7509163 w 7661563"/>
              <a:gd name="connsiteY89" fmla="*/ 138545 h 748576"/>
              <a:gd name="connsiteX90" fmla="*/ 7550727 w 7661563"/>
              <a:gd name="connsiteY90" fmla="*/ 124691 h 748576"/>
              <a:gd name="connsiteX91" fmla="*/ 7633854 w 7661563"/>
              <a:gd name="connsiteY91" fmla="*/ 83127 h 748576"/>
              <a:gd name="connsiteX92" fmla="*/ 7661563 w 7661563"/>
              <a:gd name="connsiteY92" fmla="*/ 83127 h 74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661563" h="748576">
                <a:moveTo>
                  <a:pt x="0" y="207818"/>
                </a:moveTo>
                <a:cubicBezTo>
                  <a:pt x="18473" y="184727"/>
                  <a:pt x="33438" y="158327"/>
                  <a:pt x="55418" y="138545"/>
                </a:cubicBezTo>
                <a:cubicBezTo>
                  <a:pt x="80171" y="116267"/>
                  <a:pt x="110836" y="101600"/>
                  <a:pt x="138545" y="83127"/>
                </a:cubicBezTo>
                <a:cubicBezTo>
                  <a:pt x="152400" y="73891"/>
                  <a:pt x="164312" y="60684"/>
                  <a:pt x="180109" y="55418"/>
                </a:cubicBezTo>
                <a:cubicBezTo>
                  <a:pt x="193963" y="50800"/>
                  <a:pt x="208610" y="48094"/>
                  <a:pt x="221672" y="41563"/>
                </a:cubicBezTo>
                <a:cubicBezTo>
                  <a:pt x="316801" y="-6002"/>
                  <a:pt x="198865" y="26728"/>
                  <a:pt x="332509" y="0"/>
                </a:cubicBezTo>
                <a:cubicBezTo>
                  <a:pt x="387927" y="4618"/>
                  <a:pt x="443910" y="4712"/>
                  <a:pt x="498763" y="13854"/>
                </a:cubicBezTo>
                <a:cubicBezTo>
                  <a:pt x="527574" y="18656"/>
                  <a:pt x="581891" y="41563"/>
                  <a:pt x="581891" y="41563"/>
                </a:cubicBezTo>
                <a:cubicBezTo>
                  <a:pt x="709827" y="126855"/>
                  <a:pt x="552448" y="18009"/>
                  <a:pt x="651163" y="96982"/>
                </a:cubicBezTo>
                <a:cubicBezTo>
                  <a:pt x="698250" y="134652"/>
                  <a:pt x="693637" y="113985"/>
                  <a:pt x="734291" y="166254"/>
                </a:cubicBezTo>
                <a:cubicBezTo>
                  <a:pt x="754737" y="192541"/>
                  <a:pt x="771236" y="221673"/>
                  <a:pt x="789709" y="249382"/>
                </a:cubicBezTo>
                <a:lnTo>
                  <a:pt x="872836" y="374072"/>
                </a:lnTo>
                <a:lnTo>
                  <a:pt x="900545" y="415636"/>
                </a:lnTo>
                <a:cubicBezTo>
                  <a:pt x="909781" y="429491"/>
                  <a:pt x="914399" y="447964"/>
                  <a:pt x="928254" y="457200"/>
                </a:cubicBezTo>
                <a:cubicBezTo>
                  <a:pt x="942109" y="466436"/>
                  <a:pt x="957026" y="474249"/>
                  <a:pt x="969818" y="484909"/>
                </a:cubicBezTo>
                <a:cubicBezTo>
                  <a:pt x="984870" y="497452"/>
                  <a:pt x="995438" y="515084"/>
                  <a:pt x="1011381" y="526472"/>
                </a:cubicBezTo>
                <a:cubicBezTo>
                  <a:pt x="1041344" y="547874"/>
                  <a:pt x="1074442" y="556729"/>
                  <a:pt x="1108363" y="568036"/>
                </a:cubicBezTo>
                <a:cubicBezTo>
                  <a:pt x="1214864" y="639036"/>
                  <a:pt x="1158642" y="617979"/>
                  <a:pt x="1274618" y="637309"/>
                </a:cubicBezTo>
                <a:cubicBezTo>
                  <a:pt x="1408545" y="632691"/>
                  <a:pt x="1542978" y="635962"/>
                  <a:pt x="1676400" y="623454"/>
                </a:cubicBezTo>
                <a:cubicBezTo>
                  <a:pt x="1692978" y="621900"/>
                  <a:pt x="1703070" y="603191"/>
                  <a:pt x="1717963" y="595745"/>
                </a:cubicBezTo>
                <a:cubicBezTo>
                  <a:pt x="1731025" y="589214"/>
                  <a:pt x="1745672" y="586509"/>
                  <a:pt x="1759527" y="581891"/>
                </a:cubicBezTo>
                <a:cubicBezTo>
                  <a:pt x="1768763" y="568036"/>
                  <a:pt x="1774705" y="551292"/>
                  <a:pt x="1787236" y="540327"/>
                </a:cubicBezTo>
                <a:cubicBezTo>
                  <a:pt x="1903720" y="438403"/>
                  <a:pt x="1829471" y="512282"/>
                  <a:pt x="1911927" y="471054"/>
                </a:cubicBezTo>
                <a:cubicBezTo>
                  <a:pt x="2019352" y="417342"/>
                  <a:pt x="1890589" y="464312"/>
                  <a:pt x="1995054" y="429491"/>
                </a:cubicBezTo>
                <a:cubicBezTo>
                  <a:pt x="2032000" y="434109"/>
                  <a:pt x="2070827" y="430822"/>
                  <a:pt x="2105891" y="443345"/>
                </a:cubicBezTo>
                <a:cubicBezTo>
                  <a:pt x="2137253" y="454546"/>
                  <a:pt x="2157425" y="488232"/>
                  <a:pt x="2189018" y="498763"/>
                </a:cubicBezTo>
                <a:lnTo>
                  <a:pt x="2230581" y="512618"/>
                </a:lnTo>
                <a:cubicBezTo>
                  <a:pt x="2239818" y="521854"/>
                  <a:pt x="2248091" y="532167"/>
                  <a:pt x="2258291" y="540327"/>
                </a:cubicBezTo>
                <a:cubicBezTo>
                  <a:pt x="2271293" y="550729"/>
                  <a:pt x="2287409" y="556974"/>
                  <a:pt x="2299854" y="568036"/>
                </a:cubicBezTo>
                <a:cubicBezTo>
                  <a:pt x="2329142" y="594070"/>
                  <a:pt x="2355272" y="623454"/>
                  <a:pt x="2382981" y="651163"/>
                </a:cubicBezTo>
                <a:cubicBezTo>
                  <a:pt x="2392218" y="660399"/>
                  <a:pt x="2398299" y="674741"/>
                  <a:pt x="2410691" y="678872"/>
                </a:cubicBezTo>
                <a:lnTo>
                  <a:pt x="2452254" y="692727"/>
                </a:lnTo>
                <a:cubicBezTo>
                  <a:pt x="2466109" y="706582"/>
                  <a:pt x="2475913" y="726333"/>
                  <a:pt x="2493818" y="734291"/>
                </a:cubicBezTo>
                <a:cubicBezTo>
                  <a:pt x="2564407" y="765664"/>
                  <a:pt x="2774421" y="735803"/>
                  <a:pt x="2798618" y="734291"/>
                </a:cubicBezTo>
                <a:cubicBezTo>
                  <a:pt x="2940487" y="687001"/>
                  <a:pt x="2840363" y="734145"/>
                  <a:pt x="2909454" y="678872"/>
                </a:cubicBezTo>
                <a:cubicBezTo>
                  <a:pt x="2922456" y="668470"/>
                  <a:pt x="2938487" y="662128"/>
                  <a:pt x="2951018" y="651163"/>
                </a:cubicBezTo>
                <a:cubicBezTo>
                  <a:pt x="2975594" y="629659"/>
                  <a:pt x="3020291" y="581891"/>
                  <a:pt x="3020291" y="581891"/>
                </a:cubicBezTo>
                <a:cubicBezTo>
                  <a:pt x="3047262" y="500975"/>
                  <a:pt x="3013042" y="575285"/>
                  <a:pt x="3075709" y="512618"/>
                </a:cubicBezTo>
                <a:cubicBezTo>
                  <a:pt x="3087483" y="500844"/>
                  <a:pt x="3092453" y="483585"/>
                  <a:pt x="3103418" y="471054"/>
                </a:cubicBezTo>
                <a:cubicBezTo>
                  <a:pt x="3124922" y="446478"/>
                  <a:pt x="3149600" y="424873"/>
                  <a:pt x="3172691" y="401782"/>
                </a:cubicBezTo>
                <a:cubicBezTo>
                  <a:pt x="3181928" y="392545"/>
                  <a:pt x="3189950" y="381909"/>
                  <a:pt x="3200400" y="374072"/>
                </a:cubicBezTo>
                <a:cubicBezTo>
                  <a:pt x="3218873" y="360218"/>
                  <a:pt x="3238286" y="347536"/>
                  <a:pt x="3255818" y="332509"/>
                </a:cubicBezTo>
                <a:cubicBezTo>
                  <a:pt x="3270694" y="319758"/>
                  <a:pt x="3282505" y="303696"/>
                  <a:pt x="3297381" y="290945"/>
                </a:cubicBezTo>
                <a:cubicBezTo>
                  <a:pt x="3314913" y="275918"/>
                  <a:pt x="3334010" y="262803"/>
                  <a:pt x="3352800" y="249382"/>
                </a:cubicBezTo>
                <a:cubicBezTo>
                  <a:pt x="3366350" y="239704"/>
                  <a:pt x="3381571" y="232332"/>
                  <a:pt x="3394363" y="221672"/>
                </a:cubicBezTo>
                <a:cubicBezTo>
                  <a:pt x="3409415" y="209129"/>
                  <a:pt x="3419983" y="191497"/>
                  <a:pt x="3435927" y="180109"/>
                </a:cubicBezTo>
                <a:cubicBezTo>
                  <a:pt x="3452733" y="168105"/>
                  <a:pt x="3473831" y="163346"/>
                  <a:pt x="3491345" y="152400"/>
                </a:cubicBezTo>
                <a:cubicBezTo>
                  <a:pt x="3510926" y="140162"/>
                  <a:pt x="3526110" y="121163"/>
                  <a:pt x="3546763" y="110836"/>
                </a:cubicBezTo>
                <a:cubicBezTo>
                  <a:pt x="3572888" y="97774"/>
                  <a:pt x="3629891" y="83127"/>
                  <a:pt x="3629891" y="83127"/>
                </a:cubicBezTo>
                <a:cubicBezTo>
                  <a:pt x="3725379" y="92676"/>
                  <a:pt x="3765634" y="93650"/>
                  <a:pt x="3851563" y="110836"/>
                </a:cubicBezTo>
                <a:cubicBezTo>
                  <a:pt x="3870234" y="114570"/>
                  <a:pt x="3889152" y="118005"/>
                  <a:pt x="3906981" y="124691"/>
                </a:cubicBezTo>
                <a:cubicBezTo>
                  <a:pt x="3926319" y="131943"/>
                  <a:pt x="3943417" y="144264"/>
                  <a:pt x="3962400" y="152400"/>
                </a:cubicBezTo>
                <a:cubicBezTo>
                  <a:pt x="3975823" y="158153"/>
                  <a:pt x="3990109" y="161636"/>
                  <a:pt x="4003963" y="166254"/>
                </a:cubicBezTo>
                <a:cubicBezTo>
                  <a:pt x="4083839" y="219504"/>
                  <a:pt x="4006786" y="173401"/>
                  <a:pt x="4087091" y="207818"/>
                </a:cubicBezTo>
                <a:cubicBezTo>
                  <a:pt x="4106074" y="215954"/>
                  <a:pt x="4123526" y="227391"/>
                  <a:pt x="4142509" y="235527"/>
                </a:cubicBezTo>
                <a:cubicBezTo>
                  <a:pt x="4285219" y="296689"/>
                  <a:pt x="4055674" y="185184"/>
                  <a:pt x="4239491" y="277091"/>
                </a:cubicBezTo>
                <a:cubicBezTo>
                  <a:pt x="4253345" y="290945"/>
                  <a:pt x="4265588" y="306625"/>
                  <a:pt x="4281054" y="318654"/>
                </a:cubicBezTo>
                <a:cubicBezTo>
                  <a:pt x="4307341" y="339099"/>
                  <a:pt x="4364181" y="374072"/>
                  <a:pt x="4364181" y="374072"/>
                </a:cubicBezTo>
                <a:cubicBezTo>
                  <a:pt x="4438078" y="484915"/>
                  <a:pt x="4341087" y="350976"/>
                  <a:pt x="4433454" y="443345"/>
                </a:cubicBezTo>
                <a:cubicBezTo>
                  <a:pt x="4445228" y="455119"/>
                  <a:pt x="4448632" y="473944"/>
                  <a:pt x="4461163" y="484909"/>
                </a:cubicBezTo>
                <a:cubicBezTo>
                  <a:pt x="4486226" y="506839"/>
                  <a:pt x="4516582" y="521854"/>
                  <a:pt x="4544291" y="540327"/>
                </a:cubicBezTo>
                <a:lnTo>
                  <a:pt x="4627418" y="595745"/>
                </a:lnTo>
                <a:cubicBezTo>
                  <a:pt x="4641272" y="604981"/>
                  <a:pt x="4653185" y="618188"/>
                  <a:pt x="4668981" y="623454"/>
                </a:cubicBezTo>
                <a:cubicBezTo>
                  <a:pt x="4682836" y="628072"/>
                  <a:pt x="4697483" y="630778"/>
                  <a:pt x="4710545" y="637309"/>
                </a:cubicBezTo>
                <a:cubicBezTo>
                  <a:pt x="4725438" y="644756"/>
                  <a:pt x="4737216" y="657571"/>
                  <a:pt x="4752109" y="665018"/>
                </a:cubicBezTo>
                <a:cubicBezTo>
                  <a:pt x="4780508" y="679218"/>
                  <a:pt x="4836601" y="687458"/>
                  <a:pt x="4862945" y="692727"/>
                </a:cubicBezTo>
                <a:cubicBezTo>
                  <a:pt x="4936836" y="688109"/>
                  <a:pt x="5011262" y="688875"/>
                  <a:pt x="5084618" y="678872"/>
                </a:cubicBezTo>
                <a:cubicBezTo>
                  <a:pt x="5113558" y="674926"/>
                  <a:pt x="5167745" y="651163"/>
                  <a:pt x="5167745" y="651163"/>
                </a:cubicBezTo>
                <a:cubicBezTo>
                  <a:pt x="5181600" y="637309"/>
                  <a:pt x="5194257" y="622143"/>
                  <a:pt x="5209309" y="609600"/>
                </a:cubicBezTo>
                <a:cubicBezTo>
                  <a:pt x="5222101" y="598940"/>
                  <a:pt x="5239098" y="593665"/>
                  <a:pt x="5250872" y="581891"/>
                </a:cubicBezTo>
                <a:cubicBezTo>
                  <a:pt x="5313539" y="519223"/>
                  <a:pt x="5239229" y="553445"/>
                  <a:pt x="5320145" y="526472"/>
                </a:cubicBezTo>
                <a:cubicBezTo>
                  <a:pt x="5398936" y="447683"/>
                  <a:pt x="5323071" y="511155"/>
                  <a:pt x="5403272" y="471054"/>
                </a:cubicBezTo>
                <a:cubicBezTo>
                  <a:pt x="5418165" y="463607"/>
                  <a:pt x="5429620" y="450108"/>
                  <a:pt x="5444836" y="443345"/>
                </a:cubicBezTo>
                <a:cubicBezTo>
                  <a:pt x="5471526" y="431483"/>
                  <a:pt x="5500254" y="424872"/>
                  <a:pt x="5527963" y="415636"/>
                </a:cubicBezTo>
                <a:lnTo>
                  <a:pt x="5569527" y="401782"/>
                </a:lnTo>
                <a:cubicBezTo>
                  <a:pt x="5689600" y="406400"/>
                  <a:pt x="5809818" y="408141"/>
                  <a:pt x="5929745" y="415636"/>
                </a:cubicBezTo>
                <a:cubicBezTo>
                  <a:pt x="5957782" y="417388"/>
                  <a:pt x="5984781" y="429491"/>
                  <a:pt x="6012872" y="429491"/>
                </a:cubicBezTo>
                <a:cubicBezTo>
                  <a:pt x="6169958" y="429491"/>
                  <a:pt x="6326909" y="420254"/>
                  <a:pt x="6483927" y="415636"/>
                </a:cubicBezTo>
                <a:cubicBezTo>
                  <a:pt x="6497782" y="406400"/>
                  <a:pt x="6510275" y="394690"/>
                  <a:pt x="6525491" y="387927"/>
                </a:cubicBezTo>
                <a:cubicBezTo>
                  <a:pt x="6552181" y="376065"/>
                  <a:pt x="6580909" y="369454"/>
                  <a:pt x="6608618" y="360218"/>
                </a:cubicBezTo>
                <a:lnTo>
                  <a:pt x="6691745" y="332509"/>
                </a:lnTo>
                <a:cubicBezTo>
                  <a:pt x="6710218" y="327891"/>
                  <a:pt x="6728854" y="323885"/>
                  <a:pt x="6747163" y="318654"/>
                </a:cubicBezTo>
                <a:cubicBezTo>
                  <a:pt x="6761205" y="314642"/>
                  <a:pt x="6774685" y="308812"/>
                  <a:pt x="6788727" y="304800"/>
                </a:cubicBezTo>
                <a:cubicBezTo>
                  <a:pt x="6807036" y="299569"/>
                  <a:pt x="6825836" y="296176"/>
                  <a:pt x="6844145" y="290945"/>
                </a:cubicBezTo>
                <a:cubicBezTo>
                  <a:pt x="6858187" y="286933"/>
                  <a:pt x="6871453" y="280259"/>
                  <a:pt x="6885709" y="277091"/>
                </a:cubicBezTo>
                <a:cubicBezTo>
                  <a:pt x="6913131" y="270997"/>
                  <a:pt x="6941290" y="268745"/>
                  <a:pt x="6968836" y="263236"/>
                </a:cubicBezTo>
                <a:cubicBezTo>
                  <a:pt x="7132138" y="230576"/>
                  <a:pt x="6874715" y="270745"/>
                  <a:pt x="7121236" y="235527"/>
                </a:cubicBezTo>
                <a:cubicBezTo>
                  <a:pt x="7206023" y="207264"/>
                  <a:pt x="7128165" y="230198"/>
                  <a:pt x="7273636" y="207818"/>
                </a:cubicBezTo>
                <a:cubicBezTo>
                  <a:pt x="7346370" y="196628"/>
                  <a:pt x="7351800" y="190999"/>
                  <a:pt x="7426036" y="166254"/>
                </a:cubicBezTo>
                <a:lnTo>
                  <a:pt x="7509163" y="138545"/>
                </a:lnTo>
                <a:lnTo>
                  <a:pt x="7550727" y="124691"/>
                </a:lnTo>
                <a:cubicBezTo>
                  <a:pt x="7585754" y="101340"/>
                  <a:pt x="7592884" y="91321"/>
                  <a:pt x="7633854" y="83127"/>
                </a:cubicBezTo>
                <a:cubicBezTo>
                  <a:pt x="7642911" y="81316"/>
                  <a:pt x="7652327" y="83127"/>
                  <a:pt x="7661563" y="83127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717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1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3661" y="1220755"/>
            <a:ext cx="5952661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51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195840" cy="539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75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697226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29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ives\Desktop\PA130336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447955" cy="537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6732240" y="6218516"/>
            <a:ext cx="219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Nina </a:t>
            </a:r>
            <a:r>
              <a:rPr lang="hr-HR" sz="1400" dirty="0" err="1"/>
              <a:t>Čermak</a:t>
            </a:r>
            <a:r>
              <a:rPr lang="hr-HR" sz="1400" dirty="0"/>
              <a:t>, 3.r.</a:t>
            </a:r>
          </a:p>
        </p:txBody>
      </p:sp>
    </p:spTree>
    <p:extLst>
      <p:ext uri="{BB962C8B-B14F-4D97-AF65-F5344CB8AC3E}">
        <p14:creationId xmlns:p14="http://schemas.microsoft.com/office/powerpoint/2010/main" val="3731904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6672"/>
            <a:ext cx="4490397" cy="5800097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940152" y="6312536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Antonia </a:t>
            </a:r>
            <a:r>
              <a:rPr lang="hr-HR" sz="1400" dirty="0" err="1"/>
              <a:t>Hodalić</a:t>
            </a:r>
            <a:r>
              <a:rPr lang="hr-HR" sz="1400" dirty="0"/>
              <a:t>, 3.r.</a:t>
            </a:r>
          </a:p>
        </p:txBody>
      </p:sp>
    </p:spTree>
    <p:extLst>
      <p:ext uri="{BB962C8B-B14F-4D97-AF65-F5344CB8AC3E}">
        <p14:creationId xmlns:p14="http://schemas.microsoft.com/office/powerpoint/2010/main" val="367938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76672"/>
            <a:ext cx="4248471" cy="5646719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6156176" y="6141403"/>
            <a:ext cx="212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Nina </a:t>
            </a:r>
            <a:r>
              <a:rPr lang="hr-HR" sz="1400" dirty="0" err="1"/>
              <a:t>Čermak</a:t>
            </a:r>
            <a:r>
              <a:rPr lang="hr-HR" sz="1400" dirty="0"/>
              <a:t>, 3.r.</a:t>
            </a:r>
          </a:p>
        </p:txBody>
      </p:sp>
    </p:spTree>
    <p:extLst>
      <p:ext uri="{BB962C8B-B14F-4D97-AF65-F5344CB8AC3E}">
        <p14:creationId xmlns:p14="http://schemas.microsoft.com/office/powerpoint/2010/main" val="145114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5" b="3130"/>
          <a:stretch/>
        </p:blipFill>
        <p:spPr>
          <a:xfrm rot="5400000">
            <a:off x="1322471" y="1301939"/>
            <a:ext cx="6502183" cy="4563618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7020272" y="6477737"/>
            <a:ext cx="2123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Sara </a:t>
            </a:r>
            <a:r>
              <a:rPr lang="hr-HR" sz="1400" dirty="0" err="1"/>
              <a:t>Kravaica</a:t>
            </a:r>
            <a:r>
              <a:rPr lang="hr-HR" sz="1400" dirty="0"/>
              <a:t>, 3.r.</a:t>
            </a:r>
          </a:p>
        </p:txBody>
      </p:sp>
    </p:spTree>
    <p:extLst>
      <p:ext uri="{BB962C8B-B14F-4D97-AF65-F5344CB8AC3E}">
        <p14:creationId xmlns:p14="http://schemas.microsoft.com/office/powerpoint/2010/main" val="2871253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ives\Desktop\CRTEŽI-VRSTE CRTA\P5230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726563" cy="50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6660232" y="598157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Iva </a:t>
            </a:r>
            <a:r>
              <a:rPr lang="hr-HR" sz="1400" dirty="0" err="1"/>
              <a:t>Hruby</a:t>
            </a:r>
            <a:r>
              <a:rPr lang="hr-HR" sz="1400" dirty="0"/>
              <a:t>,4.r</a:t>
            </a:r>
            <a:r>
              <a:rPr lang="hr-HR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74805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" t="2424" r="1061"/>
          <a:stretch/>
        </p:blipFill>
        <p:spPr>
          <a:xfrm>
            <a:off x="1403648" y="1124744"/>
            <a:ext cx="6408712" cy="4806534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796136" y="5966059"/>
            <a:ext cx="27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Petra </a:t>
            </a:r>
            <a:r>
              <a:rPr lang="hr-HR" sz="1400" dirty="0" err="1"/>
              <a:t>Zdunaić</a:t>
            </a:r>
            <a:r>
              <a:rPr lang="hr-HR" sz="1400" dirty="0"/>
              <a:t>,3.r.</a:t>
            </a:r>
          </a:p>
        </p:txBody>
      </p:sp>
    </p:spTree>
    <p:extLst>
      <p:ext uri="{BB962C8B-B14F-4D97-AF65-F5344CB8AC3E}">
        <p14:creationId xmlns:p14="http://schemas.microsoft.com/office/powerpoint/2010/main" val="648086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435280" cy="990600"/>
          </a:xfrm>
        </p:spPr>
        <p:txBody>
          <a:bodyPr>
            <a:noAutofit/>
          </a:bodyPr>
          <a:lstStyle/>
          <a:p>
            <a:r>
              <a:rPr lang="hr-HR" sz="3600" dirty="0"/>
              <a:t>Zamisli i pogodi čiji su ovo tragovi na nebu.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4849" y="1628800"/>
            <a:ext cx="8229600" cy="4876800"/>
          </a:xfrm>
          <a:solidFill>
            <a:srgbClr val="99CCFF"/>
          </a:solidFill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Prostoručno 3"/>
          <p:cNvSpPr/>
          <p:nvPr/>
        </p:nvSpPr>
        <p:spPr>
          <a:xfrm>
            <a:off x="1066801" y="1818135"/>
            <a:ext cx="7537648" cy="873191"/>
          </a:xfrm>
          <a:custGeom>
            <a:avLst/>
            <a:gdLst>
              <a:gd name="connsiteX0" fmla="*/ 0 w 7683155"/>
              <a:gd name="connsiteY0" fmla="*/ 675683 h 873191"/>
              <a:gd name="connsiteX1" fmla="*/ 595745 w 7683155"/>
              <a:gd name="connsiteY1" fmla="*/ 38374 h 873191"/>
              <a:gd name="connsiteX2" fmla="*/ 1136073 w 7683155"/>
              <a:gd name="connsiteY2" fmla="*/ 509429 h 873191"/>
              <a:gd name="connsiteX3" fmla="*/ 1759527 w 7683155"/>
              <a:gd name="connsiteY3" fmla="*/ 370883 h 873191"/>
              <a:gd name="connsiteX4" fmla="*/ 2369127 w 7683155"/>
              <a:gd name="connsiteY4" fmla="*/ 592556 h 873191"/>
              <a:gd name="connsiteX5" fmla="*/ 2770909 w 7683155"/>
              <a:gd name="connsiteY5" fmla="*/ 869647 h 873191"/>
              <a:gd name="connsiteX6" fmla="*/ 3117273 w 7683155"/>
              <a:gd name="connsiteY6" fmla="*/ 384738 h 873191"/>
              <a:gd name="connsiteX7" fmla="*/ 3629891 w 7683155"/>
              <a:gd name="connsiteY7" fmla="*/ 79938 h 873191"/>
              <a:gd name="connsiteX8" fmla="*/ 3782291 w 7683155"/>
              <a:gd name="connsiteY8" fmla="*/ 481720 h 873191"/>
              <a:gd name="connsiteX9" fmla="*/ 2701636 w 7683155"/>
              <a:gd name="connsiteY9" fmla="*/ 273901 h 873191"/>
              <a:gd name="connsiteX10" fmla="*/ 1911927 w 7683155"/>
              <a:gd name="connsiteY10" fmla="*/ 675683 h 873191"/>
              <a:gd name="connsiteX11" fmla="*/ 4765964 w 7683155"/>
              <a:gd name="connsiteY11" fmla="*/ 495574 h 873191"/>
              <a:gd name="connsiteX12" fmla="*/ 4738255 w 7683155"/>
              <a:gd name="connsiteY12" fmla="*/ 107647 h 873191"/>
              <a:gd name="connsiteX13" fmla="*/ 4890655 w 7683155"/>
              <a:gd name="connsiteY13" fmla="*/ 661829 h 873191"/>
              <a:gd name="connsiteX14" fmla="*/ 7121236 w 7683155"/>
              <a:gd name="connsiteY14" fmla="*/ 121501 h 873191"/>
              <a:gd name="connsiteX15" fmla="*/ 7647709 w 7683155"/>
              <a:gd name="connsiteY15" fmla="*/ 10665 h 873191"/>
              <a:gd name="connsiteX16" fmla="*/ 7592291 w 7683155"/>
              <a:gd name="connsiteY16" fmla="*/ 10665 h 87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683155" h="873191">
                <a:moveTo>
                  <a:pt x="0" y="675683"/>
                </a:moveTo>
                <a:cubicBezTo>
                  <a:pt x="203200" y="370883"/>
                  <a:pt x="406400" y="66083"/>
                  <a:pt x="595745" y="38374"/>
                </a:cubicBezTo>
                <a:cubicBezTo>
                  <a:pt x="785090" y="10665"/>
                  <a:pt x="942109" y="454011"/>
                  <a:pt x="1136073" y="509429"/>
                </a:cubicBezTo>
                <a:cubicBezTo>
                  <a:pt x="1330037" y="564847"/>
                  <a:pt x="1554018" y="357029"/>
                  <a:pt x="1759527" y="370883"/>
                </a:cubicBezTo>
                <a:cubicBezTo>
                  <a:pt x="1965036" y="384737"/>
                  <a:pt x="2200563" y="509429"/>
                  <a:pt x="2369127" y="592556"/>
                </a:cubicBezTo>
                <a:cubicBezTo>
                  <a:pt x="2537691" y="675683"/>
                  <a:pt x="2646218" y="904283"/>
                  <a:pt x="2770909" y="869647"/>
                </a:cubicBezTo>
                <a:cubicBezTo>
                  <a:pt x="2895600" y="835011"/>
                  <a:pt x="2974110" y="516356"/>
                  <a:pt x="3117273" y="384738"/>
                </a:cubicBezTo>
                <a:cubicBezTo>
                  <a:pt x="3260436" y="253120"/>
                  <a:pt x="3519055" y="63774"/>
                  <a:pt x="3629891" y="79938"/>
                </a:cubicBezTo>
                <a:cubicBezTo>
                  <a:pt x="3740727" y="96102"/>
                  <a:pt x="3937000" y="449393"/>
                  <a:pt x="3782291" y="481720"/>
                </a:cubicBezTo>
                <a:cubicBezTo>
                  <a:pt x="3627582" y="514047"/>
                  <a:pt x="3013363" y="241574"/>
                  <a:pt x="2701636" y="273901"/>
                </a:cubicBezTo>
                <a:cubicBezTo>
                  <a:pt x="2389909" y="306228"/>
                  <a:pt x="1567872" y="638738"/>
                  <a:pt x="1911927" y="675683"/>
                </a:cubicBezTo>
                <a:cubicBezTo>
                  <a:pt x="2255982" y="712628"/>
                  <a:pt x="4294909" y="590247"/>
                  <a:pt x="4765964" y="495574"/>
                </a:cubicBezTo>
                <a:cubicBezTo>
                  <a:pt x="5237019" y="400901"/>
                  <a:pt x="4717473" y="79938"/>
                  <a:pt x="4738255" y="107647"/>
                </a:cubicBezTo>
                <a:cubicBezTo>
                  <a:pt x="4759037" y="135356"/>
                  <a:pt x="4493492" y="659520"/>
                  <a:pt x="4890655" y="661829"/>
                </a:cubicBezTo>
                <a:cubicBezTo>
                  <a:pt x="5287818" y="664138"/>
                  <a:pt x="6661727" y="230028"/>
                  <a:pt x="7121236" y="121501"/>
                </a:cubicBezTo>
                <a:cubicBezTo>
                  <a:pt x="7580745" y="12974"/>
                  <a:pt x="7569200" y="29138"/>
                  <a:pt x="7647709" y="10665"/>
                </a:cubicBezTo>
                <a:cubicBezTo>
                  <a:pt x="7726218" y="-7808"/>
                  <a:pt x="7659254" y="1428"/>
                  <a:pt x="7592291" y="1066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Ravni poveznik 5"/>
          <p:cNvCxnSpPr/>
          <p:nvPr/>
        </p:nvCxnSpPr>
        <p:spPr>
          <a:xfrm flipV="1">
            <a:off x="1067157" y="3429000"/>
            <a:ext cx="7272808" cy="576064"/>
          </a:xfrm>
          <a:prstGeom prst="line">
            <a:avLst/>
          </a:prstGeom>
          <a:ln w="38100">
            <a:solidFill>
              <a:srgbClr val="FFFF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ručno 18"/>
          <p:cNvSpPr/>
          <p:nvPr/>
        </p:nvSpPr>
        <p:spPr>
          <a:xfrm>
            <a:off x="1205345" y="4869160"/>
            <a:ext cx="7399104" cy="1080120"/>
          </a:xfrm>
          <a:custGeom>
            <a:avLst/>
            <a:gdLst>
              <a:gd name="connsiteX0" fmla="*/ 0 w 7616483"/>
              <a:gd name="connsiteY0" fmla="*/ 472285 h 600069"/>
              <a:gd name="connsiteX1" fmla="*/ 748146 w 7616483"/>
              <a:gd name="connsiteY1" fmla="*/ 1230 h 600069"/>
              <a:gd name="connsiteX2" fmla="*/ 3325091 w 7616483"/>
              <a:gd name="connsiteY2" fmla="*/ 596976 h 600069"/>
              <a:gd name="connsiteX3" fmla="*/ 5195455 w 7616483"/>
              <a:gd name="connsiteY3" fmla="*/ 236757 h 600069"/>
              <a:gd name="connsiteX4" fmla="*/ 7453746 w 7616483"/>
              <a:gd name="connsiteY4" fmla="*/ 278321 h 600069"/>
              <a:gd name="connsiteX5" fmla="*/ 7439891 w 7616483"/>
              <a:gd name="connsiteY5" fmla="*/ 278321 h 600069"/>
              <a:gd name="connsiteX6" fmla="*/ 7439891 w 7616483"/>
              <a:gd name="connsiteY6" fmla="*/ 278321 h 600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16483" h="600069">
                <a:moveTo>
                  <a:pt x="0" y="472285"/>
                </a:moveTo>
                <a:cubicBezTo>
                  <a:pt x="96982" y="226366"/>
                  <a:pt x="193964" y="-19552"/>
                  <a:pt x="748146" y="1230"/>
                </a:cubicBezTo>
                <a:cubicBezTo>
                  <a:pt x="1302328" y="22012"/>
                  <a:pt x="2583873" y="557722"/>
                  <a:pt x="3325091" y="596976"/>
                </a:cubicBezTo>
                <a:cubicBezTo>
                  <a:pt x="4066309" y="636231"/>
                  <a:pt x="4507346" y="289866"/>
                  <a:pt x="5195455" y="236757"/>
                </a:cubicBezTo>
                <a:cubicBezTo>
                  <a:pt x="5883564" y="183648"/>
                  <a:pt x="7079673" y="271394"/>
                  <a:pt x="7453746" y="278321"/>
                </a:cubicBezTo>
                <a:cubicBezTo>
                  <a:pt x="7827819" y="285248"/>
                  <a:pt x="7439891" y="278321"/>
                  <a:pt x="7439891" y="278321"/>
                </a:cubicBezTo>
                <a:lnTo>
                  <a:pt x="7439891" y="278321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58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ives\Desktop\P52307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161380" cy="505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6228184" y="5963812"/>
            <a:ext cx="2411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err="1"/>
              <a:t>Luciano</a:t>
            </a:r>
            <a:r>
              <a:rPr lang="hr-HR" sz="1400" dirty="0"/>
              <a:t> </a:t>
            </a:r>
            <a:r>
              <a:rPr lang="hr-HR" sz="1400" dirty="0" err="1"/>
              <a:t>Grine</a:t>
            </a:r>
            <a:r>
              <a:rPr lang="hr-HR" sz="1400" dirty="0"/>
              <a:t>, 1.r.</a:t>
            </a:r>
          </a:p>
        </p:txBody>
      </p:sp>
    </p:spTree>
    <p:extLst>
      <p:ext uri="{BB962C8B-B14F-4D97-AF65-F5344CB8AC3E}">
        <p14:creationId xmlns:p14="http://schemas.microsoft.com/office/powerpoint/2010/main" val="3776157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6489928" cy="487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5292080" y="5805905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Lela </a:t>
            </a:r>
            <a:r>
              <a:rPr lang="hr-HR" sz="1400" dirty="0" err="1"/>
              <a:t>Remenarić</a:t>
            </a:r>
            <a:r>
              <a:rPr lang="hr-HR" sz="1400" dirty="0"/>
              <a:t>, 3.r.</a:t>
            </a:r>
          </a:p>
        </p:txBody>
      </p:sp>
    </p:spTree>
    <p:extLst>
      <p:ext uri="{BB962C8B-B14F-4D97-AF65-F5344CB8AC3E}">
        <p14:creationId xmlns:p14="http://schemas.microsoft.com/office/powerpoint/2010/main" val="3502604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47328"/>
          </a:xfrm>
        </p:spPr>
        <p:txBody>
          <a:bodyPr>
            <a:normAutofit fontScale="90000"/>
          </a:bodyPr>
          <a:lstStyle/>
          <a:p>
            <a:r>
              <a:rPr lang="hr-HR" dirty="0"/>
              <a:t>LITERATURA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36232"/>
          </a:xfrm>
        </p:spPr>
        <p:txBody>
          <a:bodyPr>
            <a:normAutofit/>
          </a:bodyPr>
          <a:lstStyle/>
          <a:p>
            <a:r>
              <a:rPr lang="hr-HR" sz="2000" dirty="0"/>
              <a:t>Nastavni plan i program za osnovnu školu 2006./2007.</a:t>
            </a:r>
          </a:p>
          <a:p>
            <a:r>
              <a:rPr lang="hr-HR" sz="2000" dirty="0"/>
              <a:t>Mati,Ida – </a:t>
            </a:r>
            <a:r>
              <a:rPr lang="hr-HR" sz="2000" dirty="0" err="1"/>
              <a:t>Košćec</a:t>
            </a:r>
            <a:r>
              <a:rPr lang="hr-HR" sz="2000" dirty="0"/>
              <a:t>,Gordana: </a:t>
            </a:r>
            <a:r>
              <a:rPr lang="hr-HR" sz="2000" i="1" dirty="0"/>
              <a:t>Točka, crta, svijet </a:t>
            </a:r>
            <a:r>
              <a:rPr lang="hr-HR" sz="2000" dirty="0"/>
              <a:t>1 i 2, priručnik s CD-om za učitelje/učiteljice likovne kulture u prvom i drugom razredu osnovne škole, Profil, Zagreb, 2007.</a:t>
            </a:r>
          </a:p>
          <a:p>
            <a:r>
              <a:rPr lang="hr-HR" sz="2000" dirty="0"/>
              <a:t>Mati,Ida – </a:t>
            </a:r>
            <a:r>
              <a:rPr lang="hr-HR" sz="2000" dirty="0" err="1"/>
              <a:t>Košćec</a:t>
            </a:r>
            <a:r>
              <a:rPr lang="hr-HR" sz="2000" dirty="0"/>
              <a:t>,Gordana: </a:t>
            </a:r>
            <a:r>
              <a:rPr lang="hr-HR" sz="2000" i="1" dirty="0"/>
              <a:t>Točka, crta, svijet </a:t>
            </a:r>
            <a:r>
              <a:rPr lang="hr-HR" sz="2000" dirty="0"/>
              <a:t>3 i 4, priručnik s CD-om za učitelje/učiteljice likovne kulture u trećem i četvrtom razredu osnovne škole, Profil, Zagreb, 2008.</a:t>
            </a:r>
          </a:p>
          <a:p>
            <a:r>
              <a:rPr lang="hr-HR" sz="2000" dirty="0" err="1"/>
              <a:t>Tanay</a:t>
            </a:r>
            <a:r>
              <a:rPr lang="hr-HR" sz="2000" dirty="0"/>
              <a:t>, E. Robert: Valovi boja, udžbenik likovne kulture za 3. razred osnovne škole, Školska knjiga, Zagreb, 2007.</a:t>
            </a:r>
          </a:p>
          <a:p>
            <a:r>
              <a:rPr lang="hr-HR" sz="2000" dirty="0" err="1"/>
              <a:t>Damjanov</a:t>
            </a:r>
            <a:r>
              <a:rPr lang="hr-HR" sz="2000" dirty="0"/>
              <a:t>, Jadranka: Likovna umjetnost I, Školska knjiga, Zagreb, 1979.</a:t>
            </a:r>
          </a:p>
          <a:p>
            <a:r>
              <a:rPr lang="hr-HR" sz="2000" u="sng" dirty="0"/>
              <a:t>Internetske stranice:</a:t>
            </a:r>
          </a:p>
          <a:p>
            <a:r>
              <a:rPr lang="hr-HR" sz="2000" dirty="0">
                <a:hlinkClick r:id="rId3" invalidUrl="http://:likovna-kultura.ufzg.unizg.hr/index.htm"/>
              </a:rPr>
              <a:t>http://:likovna-kultura.ufzg.unizg.hr/</a:t>
            </a:r>
            <a:r>
              <a:rPr lang="hr-HR" sz="2000" dirty="0" err="1">
                <a:hlinkClick r:id="rId4" invalidUrl="http://:likovna-kultura.ufzg.unizg.hr/index.htm"/>
              </a:rPr>
              <a:t>index.htm</a:t>
            </a:r>
            <a:endParaRPr lang="hr-HR" sz="2000" dirty="0"/>
          </a:p>
          <a:p>
            <a:r>
              <a:rPr lang="hr-HR" sz="2000" dirty="0" err="1">
                <a:hlinkClick r:id="rId5"/>
              </a:rPr>
              <a:t>www.public</a:t>
            </a:r>
            <a:r>
              <a:rPr lang="hr-HR" sz="2000" dirty="0">
                <a:hlinkClick r:id="rId5"/>
              </a:rPr>
              <a:t>-</a:t>
            </a:r>
            <a:r>
              <a:rPr lang="hr-HR" sz="2000" dirty="0" err="1">
                <a:hlinkClick r:id="rId5"/>
              </a:rPr>
              <a:t>domain</a:t>
            </a:r>
            <a:r>
              <a:rPr lang="hr-HR" sz="2000" dirty="0">
                <a:hlinkClick r:id="rId5"/>
              </a:rPr>
              <a:t>-</a:t>
            </a:r>
            <a:r>
              <a:rPr lang="hr-HR" sz="2000" dirty="0" err="1">
                <a:hlinkClick r:id="rId5"/>
              </a:rPr>
              <a:t>image.com</a:t>
            </a:r>
            <a:r>
              <a:rPr lang="hr-HR" sz="2000" dirty="0"/>
              <a:t> ( 24.5.2014.)</a:t>
            </a:r>
          </a:p>
          <a:p>
            <a:endParaRPr lang="hr-HR" sz="2000" dirty="0"/>
          </a:p>
          <a:p>
            <a:endParaRPr lang="hr-HR" sz="2000" dirty="0"/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29979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Crta kao trag kretanja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484784"/>
            <a:ext cx="6840760" cy="44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94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3352"/>
          </a:xfrm>
        </p:spPr>
        <p:txBody>
          <a:bodyPr>
            <a:normAutofit/>
          </a:bodyPr>
          <a:lstStyle/>
          <a:p>
            <a:r>
              <a:rPr lang="hr-HR" dirty="0"/>
              <a:t>Crte kao trag kretanja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424936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0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663352"/>
          </a:xfrm>
        </p:spPr>
        <p:txBody>
          <a:bodyPr>
            <a:normAutofit/>
          </a:bodyPr>
          <a:lstStyle/>
          <a:p>
            <a:r>
              <a:rPr lang="hr-HR" dirty="0"/>
              <a:t>Crte kao trag kretanja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96752"/>
            <a:ext cx="7848872" cy="521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90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19336"/>
          </a:xfrm>
        </p:spPr>
        <p:txBody>
          <a:bodyPr>
            <a:normAutofit fontScale="90000"/>
          </a:bodyPr>
          <a:lstStyle/>
          <a:p>
            <a:r>
              <a:rPr lang="hr-HR" dirty="0"/>
              <a:t>Crte kao trag kretanja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C:\Users\nives\Desktop\P5240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2858" y="-197455"/>
            <a:ext cx="5060457" cy="78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410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Kakve crte vidiš oko sebe, u učionici?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28650" y="1340768"/>
            <a:ext cx="5770984" cy="45365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4000" dirty="0"/>
              <a:t> ravne</a:t>
            </a:r>
          </a:p>
          <a:p>
            <a:pPr>
              <a:lnSpc>
                <a:spcPct val="150000"/>
              </a:lnSpc>
            </a:pPr>
            <a:r>
              <a:rPr lang="hr-HR" sz="4000" dirty="0"/>
              <a:t> zakrivljene</a:t>
            </a:r>
          </a:p>
          <a:p>
            <a:pPr>
              <a:lnSpc>
                <a:spcPct val="150000"/>
              </a:lnSpc>
            </a:pPr>
            <a:r>
              <a:rPr lang="hr-HR" sz="4000" dirty="0"/>
              <a:t> zatvorene</a:t>
            </a:r>
          </a:p>
          <a:p>
            <a:pPr>
              <a:lnSpc>
                <a:spcPct val="150000"/>
              </a:lnSpc>
            </a:pPr>
            <a:r>
              <a:rPr lang="hr-HR" sz="4000" dirty="0"/>
              <a:t> otvorene</a:t>
            </a:r>
          </a:p>
        </p:txBody>
      </p:sp>
    </p:spTree>
    <p:extLst>
      <p:ext uri="{BB962C8B-B14F-4D97-AF65-F5344CB8AC3E}">
        <p14:creationId xmlns:p14="http://schemas.microsoft.com/office/powerpoint/2010/main" val="43189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79376"/>
          </a:xfrm>
        </p:spPr>
        <p:txBody>
          <a:bodyPr/>
          <a:lstStyle/>
          <a:p>
            <a:r>
              <a:rPr lang="hr-HR" dirty="0"/>
              <a:t>Crte po toku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hr-HR" dirty="0"/>
              <a:t>ravne            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zakrivljene   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otvorene           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zatvorene                                     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Prostoručno 3"/>
          <p:cNvSpPr/>
          <p:nvPr/>
        </p:nvSpPr>
        <p:spPr>
          <a:xfrm>
            <a:off x="2862133" y="2439405"/>
            <a:ext cx="4300667" cy="773573"/>
          </a:xfrm>
          <a:custGeom>
            <a:avLst/>
            <a:gdLst>
              <a:gd name="connsiteX0" fmla="*/ 33466 w 4300666"/>
              <a:gd name="connsiteY0" fmla="*/ 276088 h 969626"/>
              <a:gd name="connsiteX1" fmla="*/ 102739 w 4300666"/>
              <a:gd name="connsiteY1" fmla="*/ 289942 h 969626"/>
              <a:gd name="connsiteX2" fmla="*/ 892448 w 4300666"/>
              <a:gd name="connsiteY2" fmla="*/ 192961 h 969626"/>
              <a:gd name="connsiteX3" fmla="*/ 1571321 w 4300666"/>
              <a:gd name="connsiteY3" fmla="*/ 968815 h 969626"/>
              <a:gd name="connsiteX4" fmla="*/ 2305611 w 4300666"/>
              <a:gd name="connsiteY4" fmla="*/ 26706 h 969626"/>
              <a:gd name="connsiteX5" fmla="*/ 3344702 w 4300666"/>
              <a:gd name="connsiteY5" fmla="*/ 262233 h 969626"/>
              <a:gd name="connsiteX6" fmla="*/ 4217539 w 4300666"/>
              <a:gd name="connsiteY6" fmla="*/ 303797 h 969626"/>
              <a:gd name="connsiteX7" fmla="*/ 4217539 w 4300666"/>
              <a:gd name="connsiteY7" fmla="*/ 303797 h 969626"/>
              <a:gd name="connsiteX8" fmla="*/ 4259102 w 4300666"/>
              <a:gd name="connsiteY8" fmla="*/ 331506 h 969626"/>
              <a:gd name="connsiteX9" fmla="*/ 4300666 w 4300666"/>
              <a:gd name="connsiteY9" fmla="*/ 317652 h 969626"/>
              <a:gd name="connsiteX10" fmla="*/ 4300666 w 4300666"/>
              <a:gd name="connsiteY10" fmla="*/ 317652 h 96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00666" h="969626">
                <a:moveTo>
                  <a:pt x="33466" y="276088"/>
                </a:moveTo>
                <a:cubicBezTo>
                  <a:pt x="-3480" y="289942"/>
                  <a:pt x="-40425" y="303796"/>
                  <a:pt x="102739" y="289942"/>
                </a:cubicBezTo>
                <a:cubicBezTo>
                  <a:pt x="245903" y="276088"/>
                  <a:pt x="647684" y="79816"/>
                  <a:pt x="892448" y="192961"/>
                </a:cubicBezTo>
                <a:cubicBezTo>
                  <a:pt x="1137212" y="306106"/>
                  <a:pt x="1335794" y="996524"/>
                  <a:pt x="1571321" y="968815"/>
                </a:cubicBezTo>
                <a:cubicBezTo>
                  <a:pt x="1806848" y="941106"/>
                  <a:pt x="2010048" y="144470"/>
                  <a:pt x="2305611" y="26706"/>
                </a:cubicBezTo>
                <a:cubicBezTo>
                  <a:pt x="2601175" y="-91058"/>
                  <a:pt x="3026047" y="216051"/>
                  <a:pt x="3344702" y="262233"/>
                </a:cubicBezTo>
                <a:cubicBezTo>
                  <a:pt x="3663357" y="308415"/>
                  <a:pt x="4217539" y="303797"/>
                  <a:pt x="4217539" y="303797"/>
                </a:cubicBezTo>
                <a:lnTo>
                  <a:pt x="4217539" y="303797"/>
                </a:lnTo>
                <a:cubicBezTo>
                  <a:pt x="4224466" y="308415"/>
                  <a:pt x="4245247" y="329197"/>
                  <a:pt x="4259102" y="331506"/>
                </a:cubicBezTo>
                <a:cubicBezTo>
                  <a:pt x="4272957" y="333815"/>
                  <a:pt x="4300666" y="317652"/>
                  <a:pt x="4300666" y="317652"/>
                </a:cubicBezTo>
                <a:lnTo>
                  <a:pt x="4300666" y="317652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Prostoručno 4"/>
          <p:cNvSpPr/>
          <p:nvPr/>
        </p:nvSpPr>
        <p:spPr>
          <a:xfrm>
            <a:off x="6012163" y="3573016"/>
            <a:ext cx="2376263" cy="864096"/>
          </a:xfrm>
          <a:custGeom>
            <a:avLst/>
            <a:gdLst>
              <a:gd name="connsiteX0" fmla="*/ 0 w 1871206"/>
              <a:gd name="connsiteY0" fmla="*/ 364323 h 461484"/>
              <a:gd name="connsiteX1" fmla="*/ 235527 w 1871206"/>
              <a:gd name="connsiteY1" fmla="*/ 45668 h 461484"/>
              <a:gd name="connsiteX2" fmla="*/ 526473 w 1871206"/>
              <a:gd name="connsiteY2" fmla="*/ 267341 h 461484"/>
              <a:gd name="connsiteX3" fmla="*/ 928255 w 1871206"/>
              <a:gd name="connsiteY3" fmla="*/ 87232 h 461484"/>
              <a:gd name="connsiteX4" fmla="*/ 1066800 w 1871206"/>
              <a:gd name="connsiteY4" fmla="*/ 461305 h 461484"/>
              <a:gd name="connsiteX5" fmla="*/ 1870364 w 1871206"/>
              <a:gd name="connsiteY5" fmla="*/ 31814 h 461484"/>
              <a:gd name="connsiteX6" fmla="*/ 1233055 w 1871206"/>
              <a:gd name="connsiteY6" fmla="*/ 31814 h 461484"/>
              <a:gd name="connsiteX7" fmla="*/ 1233055 w 1871206"/>
              <a:gd name="connsiteY7" fmla="*/ 31814 h 46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71206" h="461484">
                <a:moveTo>
                  <a:pt x="0" y="364323"/>
                </a:moveTo>
                <a:cubicBezTo>
                  <a:pt x="73891" y="213077"/>
                  <a:pt x="147782" y="61832"/>
                  <a:pt x="235527" y="45668"/>
                </a:cubicBezTo>
                <a:cubicBezTo>
                  <a:pt x="323272" y="29504"/>
                  <a:pt x="411019" y="260414"/>
                  <a:pt x="526473" y="267341"/>
                </a:cubicBezTo>
                <a:cubicBezTo>
                  <a:pt x="641927" y="274268"/>
                  <a:pt x="838201" y="54905"/>
                  <a:pt x="928255" y="87232"/>
                </a:cubicBezTo>
                <a:cubicBezTo>
                  <a:pt x="1018310" y="119559"/>
                  <a:pt x="909782" y="470541"/>
                  <a:pt x="1066800" y="461305"/>
                </a:cubicBezTo>
                <a:cubicBezTo>
                  <a:pt x="1223818" y="452069"/>
                  <a:pt x="1842655" y="103396"/>
                  <a:pt x="1870364" y="31814"/>
                </a:cubicBezTo>
                <a:cubicBezTo>
                  <a:pt x="1898073" y="-39768"/>
                  <a:pt x="1233055" y="31814"/>
                  <a:pt x="1233055" y="31814"/>
                </a:cubicBezTo>
                <a:lnTo>
                  <a:pt x="1233055" y="31814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Prostoručno 23"/>
          <p:cNvSpPr/>
          <p:nvPr/>
        </p:nvSpPr>
        <p:spPr>
          <a:xfrm>
            <a:off x="6449712" y="5278582"/>
            <a:ext cx="1650680" cy="1080654"/>
          </a:xfrm>
          <a:custGeom>
            <a:avLst/>
            <a:gdLst>
              <a:gd name="connsiteX0" fmla="*/ 14619 w 1400074"/>
              <a:gd name="connsiteY0" fmla="*/ 429491 h 1080654"/>
              <a:gd name="connsiteX1" fmla="*/ 14619 w 1400074"/>
              <a:gd name="connsiteY1" fmla="*/ 207818 h 1080654"/>
              <a:gd name="connsiteX2" fmla="*/ 153165 w 1400074"/>
              <a:gd name="connsiteY2" fmla="*/ 69273 h 1080654"/>
              <a:gd name="connsiteX3" fmla="*/ 236292 w 1400074"/>
              <a:gd name="connsiteY3" fmla="*/ 41563 h 1080654"/>
              <a:gd name="connsiteX4" fmla="*/ 347128 w 1400074"/>
              <a:gd name="connsiteY4" fmla="*/ 0 h 1080654"/>
              <a:gd name="connsiteX5" fmla="*/ 915165 w 1400074"/>
              <a:gd name="connsiteY5" fmla="*/ 13854 h 1080654"/>
              <a:gd name="connsiteX6" fmla="*/ 1053710 w 1400074"/>
              <a:gd name="connsiteY6" fmla="*/ 41563 h 1080654"/>
              <a:gd name="connsiteX7" fmla="*/ 1136837 w 1400074"/>
              <a:gd name="connsiteY7" fmla="*/ 69273 h 1080654"/>
              <a:gd name="connsiteX8" fmla="*/ 1178401 w 1400074"/>
              <a:gd name="connsiteY8" fmla="*/ 110836 h 1080654"/>
              <a:gd name="connsiteX9" fmla="*/ 1219965 w 1400074"/>
              <a:gd name="connsiteY9" fmla="*/ 124691 h 1080654"/>
              <a:gd name="connsiteX10" fmla="*/ 1247674 w 1400074"/>
              <a:gd name="connsiteY10" fmla="*/ 166254 h 1080654"/>
              <a:gd name="connsiteX11" fmla="*/ 1289237 w 1400074"/>
              <a:gd name="connsiteY11" fmla="*/ 207818 h 1080654"/>
              <a:gd name="connsiteX12" fmla="*/ 1344656 w 1400074"/>
              <a:gd name="connsiteY12" fmla="*/ 290945 h 1080654"/>
              <a:gd name="connsiteX13" fmla="*/ 1358510 w 1400074"/>
              <a:gd name="connsiteY13" fmla="*/ 332509 h 1080654"/>
              <a:gd name="connsiteX14" fmla="*/ 1400074 w 1400074"/>
              <a:gd name="connsiteY14" fmla="*/ 415636 h 1080654"/>
              <a:gd name="connsiteX15" fmla="*/ 1386219 w 1400074"/>
              <a:gd name="connsiteY15" fmla="*/ 803563 h 1080654"/>
              <a:gd name="connsiteX16" fmla="*/ 1372365 w 1400074"/>
              <a:gd name="connsiteY16" fmla="*/ 858982 h 1080654"/>
              <a:gd name="connsiteX17" fmla="*/ 1261528 w 1400074"/>
              <a:gd name="connsiteY17" fmla="*/ 955963 h 1080654"/>
              <a:gd name="connsiteX18" fmla="*/ 1178401 w 1400074"/>
              <a:gd name="connsiteY18" fmla="*/ 983673 h 1080654"/>
              <a:gd name="connsiteX19" fmla="*/ 1136837 w 1400074"/>
              <a:gd name="connsiteY19" fmla="*/ 1011382 h 1080654"/>
              <a:gd name="connsiteX20" fmla="*/ 984437 w 1400074"/>
              <a:gd name="connsiteY20" fmla="*/ 1052945 h 1080654"/>
              <a:gd name="connsiteX21" fmla="*/ 804328 w 1400074"/>
              <a:gd name="connsiteY21" fmla="*/ 1080654 h 1080654"/>
              <a:gd name="connsiteX22" fmla="*/ 291710 w 1400074"/>
              <a:gd name="connsiteY22" fmla="*/ 1066800 h 1080654"/>
              <a:gd name="connsiteX23" fmla="*/ 250146 w 1400074"/>
              <a:gd name="connsiteY23" fmla="*/ 1039091 h 1080654"/>
              <a:gd name="connsiteX24" fmla="*/ 222437 w 1400074"/>
              <a:gd name="connsiteY24" fmla="*/ 997527 h 1080654"/>
              <a:gd name="connsiteX25" fmla="*/ 208583 w 1400074"/>
              <a:gd name="connsiteY25" fmla="*/ 942109 h 1080654"/>
              <a:gd name="connsiteX26" fmla="*/ 180874 w 1400074"/>
              <a:gd name="connsiteY26" fmla="*/ 858982 h 1080654"/>
              <a:gd name="connsiteX27" fmla="*/ 153165 w 1400074"/>
              <a:gd name="connsiteY27" fmla="*/ 748145 h 1080654"/>
              <a:gd name="connsiteX28" fmla="*/ 167019 w 1400074"/>
              <a:gd name="connsiteY28" fmla="*/ 526473 h 1080654"/>
              <a:gd name="connsiteX29" fmla="*/ 194728 w 1400074"/>
              <a:gd name="connsiteY29" fmla="*/ 484909 h 1080654"/>
              <a:gd name="connsiteX30" fmla="*/ 277856 w 1400074"/>
              <a:gd name="connsiteY30" fmla="*/ 429491 h 1080654"/>
              <a:gd name="connsiteX31" fmla="*/ 291710 w 1400074"/>
              <a:gd name="connsiteY31" fmla="*/ 387927 h 1080654"/>
              <a:gd name="connsiteX32" fmla="*/ 277856 w 1400074"/>
              <a:gd name="connsiteY32" fmla="*/ 249382 h 1080654"/>
              <a:gd name="connsiteX33" fmla="*/ 180874 w 1400074"/>
              <a:gd name="connsiteY33" fmla="*/ 180109 h 1080654"/>
              <a:gd name="connsiteX34" fmla="*/ 111601 w 1400074"/>
              <a:gd name="connsiteY34" fmla="*/ 193963 h 1080654"/>
              <a:gd name="connsiteX35" fmla="*/ 56183 w 1400074"/>
              <a:gd name="connsiteY35" fmla="*/ 263236 h 1080654"/>
              <a:gd name="connsiteX36" fmla="*/ 42328 w 1400074"/>
              <a:gd name="connsiteY36" fmla="*/ 318654 h 1080654"/>
              <a:gd name="connsiteX37" fmla="*/ 14619 w 1400074"/>
              <a:gd name="connsiteY37" fmla="*/ 429491 h 1080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00074" h="1080654">
                <a:moveTo>
                  <a:pt x="14619" y="429491"/>
                </a:moveTo>
                <a:cubicBezTo>
                  <a:pt x="10001" y="411018"/>
                  <a:pt x="-15831" y="311348"/>
                  <a:pt x="14619" y="207818"/>
                </a:cubicBezTo>
                <a:cubicBezTo>
                  <a:pt x="30683" y="153201"/>
                  <a:pt x="100156" y="86943"/>
                  <a:pt x="153165" y="69273"/>
                </a:cubicBezTo>
                <a:cubicBezTo>
                  <a:pt x="180874" y="60036"/>
                  <a:pt x="211989" y="57765"/>
                  <a:pt x="236292" y="41563"/>
                </a:cubicBezTo>
                <a:cubicBezTo>
                  <a:pt x="297449" y="792"/>
                  <a:pt x="261528" y="17119"/>
                  <a:pt x="347128" y="0"/>
                </a:cubicBezTo>
                <a:cubicBezTo>
                  <a:pt x="536474" y="4618"/>
                  <a:pt x="726090" y="2732"/>
                  <a:pt x="915165" y="13854"/>
                </a:cubicBezTo>
                <a:cubicBezTo>
                  <a:pt x="962180" y="16620"/>
                  <a:pt x="1009031" y="26669"/>
                  <a:pt x="1053710" y="41563"/>
                </a:cubicBezTo>
                <a:lnTo>
                  <a:pt x="1136837" y="69273"/>
                </a:lnTo>
                <a:cubicBezTo>
                  <a:pt x="1150692" y="83127"/>
                  <a:pt x="1162098" y="99968"/>
                  <a:pt x="1178401" y="110836"/>
                </a:cubicBezTo>
                <a:cubicBezTo>
                  <a:pt x="1190552" y="118937"/>
                  <a:pt x="1208561" y="115568"/>
                  <a:pt x="1219965" y="124691"/>
                </a:cubicBezTo>
                <a:cubicBezTo>
                  <a:pt x="1232967" y="135093"/>
                  <a:pt x="1237014" y="153462"/>
                  <a:pt x="1247674" y="166254"/>
                </a:cubicBezTo>
                <a:cubicBezTo>
                  <a:pt x="1260217" y="181306"/>
                  <a:pt x="1277208" y="192352"/>
                  <a:pt x="1289237" y="207818"/>
                </a:cubicBezTo>
                <a:cubicBezTo>
                  <a:pt x="1309683" y="234105"/>
                  <a:pt x="1344656" y="290945"/>
                  <a:pt x="1344656" y="290945"/>
                </a:cubicBezTo>
                <a:cubicBezTo>
                  <a:pt x="1349274" y="304800"/>
                  <a:pt x="1351979" y="319447"/>
                  <a:pt x="1358510" y="332509"/>
                </a:cubicBezTo>
                <a:cubicBezTo>
                  <a:pt x="1412229" y="439950"/>
                  <a:pt x="1365246" y="311157"/>
                  <a:pt x="1400074" y="415636"/>
                </a:cubicBezTo>
                <a:cubicBezTo>
                  <a:pt x="1395456" y="544945"/>
                  <a:pt x="1394290" y="674424"/>
                  <a:pt x="1386219" y="803563"/>
                </a:cubicBezTo>
                <a:cubicBezTo>
                  <a:pt x="1385031" y="822567"/>
                  <a:pt x="1379866" y="841480"/>
                  <a:pt x="1372365" y="858982"/>
                </a:cubicBezTo>
                <a:cubicBezTo>
                  <a:pt x="1353508" y="902983"/>
                  <a:pt x="1303860" y="941852"/>
                  <a:pt x="1261528" y="955963"/>
                </a:cubicBezTo>
                <a:cubicBezTo>
                  <a:pt x="1233819" y="965200"/>
                  <a:pt x="1202704" y="967471"/>
                  <a:pt x="1178401" y="983673"/>
                </a:cubicBezTo>
                <a:cubicBezTo>
                  <a:pt x="1164546" y="992909"/>
                  <a:pt x="1152053" y="1004619"/>
                  <a:pt x="1136837" y="1011382"/>
                </a:cubicBezTo>
                <a:cubicBezTo>
                  <a:pt x="1060402" y="1045353"/>
                  <a:pt x="1058945" y="1034318"/>
                  <a:pt x="984437" y="1052945"/>
                </a:cubicBezTo>
                <a:cubicBezTo>
                  <a:pt x="851284" y="1086233"/>
                  <a:pt x="1108554" y="1050233"/>
                  <a:pt x="804328" y="1080654"/>
                </a:cubicBezTo>
                <a:cubicBezTo>
                  <a:pt x="633455" y="1076036"/>
                  <a:pt x="462166" y="1079584"/>
                  <a:pt x="291710" y="1066800"/>
                </a:cubicBezTo>
                <a:cubicBezTo>
                  <a:pt x="275105" y="1065555"/>
                  <a:pt x="261920" y="1050865"/>
                  <a:pt x="250146" y="1039091"/>
                </a:cubicBezTo>
                <a:cubicBezTo>
                  <a:pt x="238372" y="1027317"/>
                  <a:pt x="231673" y="1011382"/>
                  <a:pt x="222437" y="997527"/>
                </a:cubicBezTo>
                <a:cubicBezTo>
                  <a:pt x="217819" y="979054"/>
                  <a:pt x="214054" y="960347"/>
                  <a:pt x="208583" y="942109"/>
                </a:cubicBezTo>
                <a:cubicBezTo>
                  <a:pt x="200190" y="914133"/>
                  <a:pt x="186602" y="887623"/>
                  <a:pt x="180874" y="858982"/>
                </a:cubicBezTo>
                <a:cubicBezTo>
                  <a:pt x="164155" y="775389"/>
                  <a:pt x="174465" y="812049"/>
                  <a:pt x="153165" y="748145"/>
                </a:cubicBezTo>
                <a:cubicBezTo>
                  <a:pt x="157783" y="674254"/>
                  <a:pt x="155472" y="599602"/>
                  <a:pt x="167019" y="526473"/>
                </a:cubicBezTo>
                <a:cubicBezTo>
                  <a:pt x="169616" y="510026"/>
                  <a:pt x="182197" y="495874"/>
                  <a:pt x="194728" y="484909"/>
                </a:cubicBezTo>
                <a:cubicBezTo>
                  <a:pt x="219791" y="462979"/>
                  <a:pt x="277856" y="429491"/>
                  <a:pt x="277856" y="429491"/>
                </a:cubicBezTo>
                <a:cubicBezTo>
                  <a:pt x="282474" y="415636"/>
                  <a:pt x="291710" y="402531"/>
                  <a:pt x="291710" y="387927"/>
                </a:cubicBezTo>
                <a:cubicBezTo>
                  <a:pt x="291710" y="341515"/>
                  <a:pt x="293466" y="293090"/>
                  <a:pt x="277856" y="249382"/>
                </a:cubicBezTo>
                <a:cubicBezTo>
                  <a:pt x="260087" y="199628"/>
                  <a:pt x="220403" y="193285"/>
                  <a:pt x="180874" y="180109"/>
                </a:cubicBezTo>
                <a:cubicBezTo>
                  <a:pt x="157783" y="184727"/>
                  <a:pt x="133245" y="184687"/>
                  <a:pt x="111601" y="193963"/>
                </a:cubicBezTo>
                <a:cubicBezTo>
                  <a:pt x="93177" y="201859"/>
                  <a:pt x="64293" y="251071"/>
                  <a:pt x="56183" y="263236"/>
                </a:cubicBezTo>
                <a:cubicBezTo>
                  <a:pt x="51565" y="281709"/>
                  <a:pt x="44845" y="299780"/>
                  <a:pt x="42328" y="318654"/>
                </a:cubicBezTo>
                <a:cubicBezTo>
                  <a:pt x="27638" y="428831"/>
                  <a:pt x="19237" y="447964"/>
                  <a:pt x="14619" y="42949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6" name="Ravni poveznik 25"/>
          <p:cNvCxnSpPr/>
          <p:nvPr/>
        </p:nvCxnSpPr>
        <p:spPr>
          <a:xfrm>
            <a:off x="2862133" y="1916832"/>
            <a:ext cx="43741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/>
          <p:cNvCxnSpPr/>
          <p:nvPr/>
        </p:nvCxnSpPr>
        <p:spPr>
          <a:xfrm flipV="1">
            <a:off x="2862137" y="3789040"/>
            <a:ext cx="2187081" cy="64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Šesterokut 29"/>
          <p:cNvSpPr/>
          <p:nvPr/>
        </p:nvSpPr>
        <p:spPr>
          <a:xfrm rot="2039495">
            <a:off x="3421834" y="5199653"/>
            <a:ext cx="1277535" cy="1222836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8314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24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</TotalTime>
  <Words>345</Words>
  <Application>Microsoft Office PowerPoint</Application>
  <PresentationFormat>On-screen Show (4:3)</PresentationFormat>
  <Paragraphs>84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TOČKA I CRTA</vt:lpstr>
      <vt:lpstr>Pokaži prstom po zraku kako leti pčela.</vt:lpstr>
      <vt:lpstr>Zamisli i pogodi čiji su ovo tragovi na nebu.</vt:lpstr>
      <vt:lpstr>Crta kao trag kretanja</vt:lpstr>
      <vt:lpstr>Crte kao trag kretanja</vt:lpstr>
      <vt:lpstr>Crte kao trag kretanja</vt:lpstr>
      <vt:lpstr>Crte kao trag kretanja</vt:lpstr>
      <vt:lpstr>Kakve crte vidiš oko sebe, u učionici?</vt:lpstr>
      <vt:lpstr>Crte po toku</vt:lpstr>
      <vt:lpstr>Kakve crte vidiš?</vt:lpstr>
      <vt:lpstr>Kakvim crtama biste prikazali ove površine?</vt:lpstr>
      <vt:lpstr>PowerPoint Presentation</vt:lpstr>
      <vt:lpstr>PowerPoint Presentation</vt:lpstr>
      <vt:lpstr>Promotri fotografiju. Kakve crte vidiš?</vt:lpstr>
      <vt:lpstr>PowerPoint Presentation</vt:lpstr>
      <vt:lpstr>Crte po karakteru</vt:lpstr>
      <vt:lpstr>Pronađi crte o kojima smo govorili.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TOČKA I CRTA</dc:title>
  <dc:creator>nives miljuš</dc:creator>
  <cp:lastModifiedBy>Maja Jelić-Kolar</cp:lastModifiedBy>
  <cp:revision>36</cp:revision>
  <dcterms:created xsi:type="dcterms:W3CDTF">2014-10-01T14:58:13Z</dcterms:created>
  <dcterms:modified xsi:type="dcterms:W3CDTF">2016-12-07T10:11:55Z</dcterms:modified>
</cp:coreProperties>
</file>