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100" d="100"/>
          <a:sy n="100" d="100"/>
        </p:scale>
        <p:origin x="930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9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2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4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6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7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9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8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5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6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1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1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71575" y="361949"/>
            <a:ext cx="9144000" cy="1520825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4800" dirty="0">
                <a:latin typeface="+mn-lt"/>
              </a:rPr>
            </a:br>
            <a:r>
              <a:rPr lang="hr-HR" sz="4800" dirty="0">
                <a:latin typeface="+mn-lt"/>
              </a:rPr>
              <a:t>EKO-cvijet</a:t>
            </a:r>
            <a:br>
              <a:rPr lang="hr-HR" sz="4800" dirty="0">
                <a:latin typeface="+mn-lt"/>
              </a:rPr>
            </a:br>
            <a:r>
              <a:rPr lang="hr-HR" sz="3600" dirty="0">
                <a:latin typeface="+mn-lt"/>
              </a:rPr>
              <a:t>(prikaz praktičnog rada)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55861" y="6220273"/>
            <a:ext cx="293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Vedrana Žaja, OŠ Gripe, Split</a:t>
            </a:r>
          </a:p>
        </p:txBody>
      </p:sp>
      <p:pic>
        <p:nvPicPr>
          <p:cNvPr id="4" name="Picture 2" descr="http://freemail.net.hr/download.php;sid=0349985349AC0214E6E098DAC633BEC4?msg_id=00000000024c0000909000c7b93f&amp;idx=14&amp;filename=eko_cvijet%20(10).JPG&amp;r=9.0435908949973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67" y="2276475"/>
            <a:ext cx="247340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0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4988169"/>
            <a:ext cx="8596667" cy="744416"/>
          </a:xfrm>
        </p:spPr>
        <p:txBody>
          <a:bodyPr>
            <a:normAutofit fontScale="90000"/>
          </a:bodyPr>
          <a:lstStyle/>
          <a:p>
            <a:r>
              <a:rPr lang="hr-HR" b="1" u="sng" dirty="0">
                <a:solidFill>
                  <a:schemeClr val="accent2">
                    <a:lumMod val="75000"/>
                  </a:schemeClr>
                </a:solidFill>
              </a:rPr>
              <a:t>Izradila: </a:t>
            </a:r>
            <a:r>
              <a:rPr lang="hr-HR" dirty="0">
                <a:solidFill>
                  <a:schemeClr val="tx2"/>
                </a:solidFill>
              </a:rPr>
              <a:t>Vedrana Žaja, diplomirana učiteljica razredne nastave</a:t>
            </a:r>
            <a:br>
              <a:rPr lang="hr-HR" dirty="0">
                <a:solidFill>
                  <a:schemeClr val="tx2"/>
                </a:solidFill>
              </a:rPr>
            </a:br>
            <a:r>
              <a:rPr lang="hr-HR" dirty="0">
                <a:solidFill>
                  <a:schemeClr val="tx2"/>
                </a:solidFill>
              </a:rPr>
              <a:t>                                            Osnovna </a:t>
            </a:r>
            <a:r>
              <a:rPr lang="hr-HR">
                <a:solidFill>
                  <a:schemeClr val="tx2"/>
                </a:solidFill>
              </a:rPr>
              <a:t>škola „Gripe</a:t>
            </a:r>
            <a:r>
              <a:rPr lang="hr-HR" dirty="0">
                <a:solidFill>
                  <a:schemeClr val="tx2"/>
                </a:solidFill>
              </a:rPr>
              <a:t>’’- Split</a:t>
            </a:r>
          </a:p>
        </p:txBody>
      </p:sp>
      <p:pic>
        <p:nvPicPr>
          <p:cNvPr id="6146" name="Picture 2" descr="http://freemail.net.hr/download.php;sid=03499853EA8D907D6009684155B0D021?msg_id=00000000024c0000909000c7b93f&amp;idx=13&amp;filename=eko_cvijet%20(9).JPG&amp;r=42.2330647479533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5" r="18735"/>
          <a:stretch>
            <a:fillRect/>
          </a:stretch>
        </p:blipFill>
        <p:spPr bwMode="auto">
          <a:xfrm>
            <a:off x="821095" y="522515"/>
            <a:ext cx="4390274" cy="346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9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mail.net.hr/download.php;sid=0349985349AC0214E6E098DAC633BEC4?msg_id=00000000024c0000909000c7b93f&amp;idx=14&amp;filename=eko_cvijet%20(10).JPG&amp;r=9.0435908949973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9" y="321012"/>
            <a:ext cx="7417837" cy="63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7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385" y="787644"/>
            <a:ext cx="3854528" cy="4034689"/>
          </a:xfrm>
        </p:spPr>
        <p:txBody>
          <a:bodyPr>
            <a:normAutofit fontScale="90000"/>
          </a:bodyPr>
          <a:lstStyle/>
          <a:p>
            <a:r>
              <a:rPr lang="hr-HR" b="1" u="sng" dirty="0">
                <a:solidFill>
                  <a:schemeClr val="tx1"/>
                </a:solidFill>
              </a:rPr>
              <a:t>Potreban materijal:</a:t>
            </a:r>
            <a:br>
              <a:rPr lang="hr-HR" b="1" u="sng" dirty="0">
                <a:solidFill>
                  <a:schemeClr val="tx1"/>
                </a:solidFill>
              </a:rPr>
            </a:br>
            <a:br>
              <a:rPr lang="hr-HR" b="1" u="sng" dirty="0">
                <a:solidFill>
                  <a:schemeClr val="tx1"/>
                </a:solidFill>
              </a:rPr>
            </a:br>
            <a:r>
              <a:rPr lang="hr-HR" dirty="0"/>
              <a:t>- plastična boca od 0.5 l</a:t>
            </a:r>
            <a:br>
              <a:rPr lang="hr-HR" dirty="0"/>
            </a:br>
            <a:r>
              <a:rPr lang="hr-HR" dirty="0"/>
              <a:t>- </a:t>
            </a:r>
            <a:r>
              <a:rPr lang="hr-HR" dirty="0" err="1"/>
              <a:t>drvofix</a:t>
            </a:r>
            <a:br>
              <a:rPr lang="hr-HR" dirty="0"/>
            </a:br>
            <a:r>
              <a:rPr lang="hr-HR" dirty="0"/>
              <a:t>- novinski papir</a:t>
            </a:r>
            <a:br>
              <a:rPr lang="hr-HR" dirty="0"/>
            </a:br>
            <a:r>
              <a:rPr lang="hr-HR" dirty="0"/>
              <a:t>- tempere</a:t>
            </a:r>
            <a:br>
              <a:rPr lang="hr-HR" dirty="0"/>
            </a:br>
            <a:r>
              <a:rPr lang="hr-HR" dirty="0"/>
              <a:t>- prirodni komad drveta</a:t>
            </a:r>
            <a:br>
              <a:rPr lang="hr-HR" dirty="0"/>
            </a:br>
            <a:r>
              <a:rPr lang="hr-HR" dirty="0"/>
              <a:t>- oblutci</a:t>
            </a:r>
            <a:br>
              <a:rPr lang="hr-HR" dirty="0"/>
            </a:br>
            <a:r>
              <a:rPr lang="hr-HR" dirty="0"/>
              <a:t>- ukrasni pijesak</a:t>
            </a:r>
          </a:p>
        </p:txBody>
      </p:sp>
      <p:pic>
        <p:nvPicPr>
          <p:cNvPr id="2050" name="Picture 2" descr="http://freemail.net.hr/download.php;sid=0349985349AC0214E6E098DAC633BEC4?msg_id=00000000024c0000909000c7b93f&amp;idx=5&amp;filename=eko_cvijet%20(1).JPG&amp;r=1.53110980783726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9552" y="1129463"/>
            <a:ext cx="4647687" cy="43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4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498603"/>
            <a:ext cx="3812604" cy="2909273"/>
          </a:xfrm>
        </p:spPr>
        <p:txBody>
          <a:bodyPr>
            <a:normAutofit fontScale="90000"/>
          </a:bodyPr>
          <a:lstStyle/>
          <a:p>
            <a:r>
              <a:rPr lang="hr-HR" b="1" u="sng" dirty="0">
                <a:solidFill>
                  <a:schemeClr val="tx1"/>
                </a:solidFill>
              </a:rPr>
              <a:t>Potrebni alati ili pribor za rad:</a:t>
            </a:r>
            <a:br>
              <a:rPr lang="hr-HR" b="1" u="sng" dirty="0">
                <a:solidFill>
                  <a:schemeClr val="tx1"/>
                </a:solidFill>
              </a:rPr>
            </a:br>
            <a:br>
              <a:rPr lang="hr-HR" b="1" u="sng" dirty="0">
                <a:solidFill>
                  <a:schemeClr val="tx1"/>
                </a:solidFill>
              </a:rPr>
            </a:br>
            <a:r>
              <a:rPr lang="hr-HR" dirty="0"/>
              <a:t>- skalpel</a:t>
            </a:r>
            <a:br>
              <a:rPr lang="hr-HR" dirty="0"/>
            </a:br>
            <a:r>
              <a:rPr lang="hr-HR" dirty="0"/>
              <a:t>- škarice</a:t>
            </a:r>
            <a:br>
              <a:rPr lang="hr-HR" dirty="0"/>
            </a:br>
            <a:r>
              <a:rPr lang="hr-HR" dirty="0"/>
              <a:t>- plastična zdjelica i žlica</a:t>
            </a:r>
            <a:br>
              <a:rPr lang="hr-HR" dirty="0"/>
            </a:br>
            <a:r>
              <a:rPr lang="hr-HR" dirty="0"/>
              <a:t>- kist</a:t>
            </a:r>
            <a:br>
              <a:rPr lang="hr-HR" dirty="0"/>
            </a:br>
            <a:r>
              <a:rPr lang="hr-HR" dirty="0"/>
              <a:t>- silikonski pištolj</a:t>
            </a:r>
          </a:p>
        </p:txBody>
      </p:sp>
      <p:pic>
        <p:nvPicPr>
          <p:cNvPr id="5" name="Content Placeholder 4" descr="http://freemail.net.hr/download.php;sid=03499853EA8D907D6009684155B0D021?msg_id=00000000024c0000909000c7b93f&amp;idx=6&amp;filename=eko_cvijet%20(2).JPG&amp;r=35.948929316550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957" y="987425"/>
            <a:ext cx="5736662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8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8007" y="4423508"/>
            <a:ext cx="8596668" cy="132080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Plastična boca se prereže skalpelom na dva dijela.</a:t>
            </a:r>
          </a:p>
        </p:txBody>
      </p:sp>
      <p:pic>
        <p:nvPicPr>
          <p:cNvPr id="3074" name="Picture 2" descr="http://freemail.net.hr/download.php;sid=03499853EA8D907D6009684155B0D021?msg_id=00000000024c0000909000c7b93f&amp;idx=7&amp;filename=eko_cvijet%20(3).JPG&amp;r=12.50829694958938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/>
          <a:stretch/>
        </p:blipFill>
        <p:spPr bwMode="auto">
          <a:xfrm>
            <a:off x="468923" y="1221496"/>
            <a:ext cx="3911356" cy="2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reemail.net.hr/download.php;sid=03499853EA8D907D6009684155B0D021?msg_id=00000000024c0000909000c7b93f&amp;idx=8&amp;filename=eko_cvijet%20(4).JPG&amp;r=94.395863432301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79" y="1221496"/>
            <a:ext cx="4613396" cy="27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8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675303" y="367351"/>
            <a:ext cx="4184650" cy="840125"/>
          </a:xfrm>
        </p:spPr>
        <p:txBody>
          <a:bodyPr/>
          <a:lstStyle/>
          <a:p>
            <a:r>
              <a:rPr lang="hr-HR" dirty="0"/>
              <a:t>Gornji dio boce se nareže na trakice širine oko 2 cm.</a:t>
            </a:r>
          </a:p>
        </p:txBody>
      </p:sp>
      <p:pic>
        <p:nvPicPr>
          <p:cNvPr id="4098" name="Picture 2" descr="http://freemail.net.hr/download.php;sid=03499853EA8D907D6009684155B0D021?msg_id=00000000024c0000909000c7b93f&amp;idx=9&amp;filename=eko_cvijet%20(5).JPG&amp;r=4.6909796626119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303" y="1385667"/>
            <a:ext cx="4184650" cy="29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5088383" y="1488830"/>
            <a:ext cx="4186238" cy="1248415"/>
          </a:xfrm>
        </p:spPr>
        <p:txBody>
          <a:bodyPr/>
          <a:lstStyle/>
          <a:p>
            <a:r>
              <a:rPr lang="hr-HR" dirty="0"/>
              <a:t>Svaka trakica se izravna i presavije u željeni oblik uz pomoć škarica.</a:t>
            </a:r>
          </a:p>
        </p:txBody>
      </p:sp>
      <p:pic>
        <p:nvPicPr>
          <p:cNvPr id="4100" name="Picture 4" descr="http://freemail.net.hr/download.php;sid=03499853EA8D907D6009684155B0D021?msg_id=00000000024c0000909000c7b93f&amp;idx=11&amp;filename=eko_cvijet%20(7).JPG&amp;r=11.709887572083339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088383" y="2737245"/>
            <a:ext cx="4186237" cy="31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4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U mješavini vode i </a:t>
            </a:r>
            <a:r>
              <a:rPr lang="hr-HR" sz="2400" dirty="0" err="1">
                <a:solidFill>
                  <a:schemeClr val="tx1"/>
                </a:solidFill>
              </a:rPr>
              <a:t>drvofixa</a:t>
            </a:r>
            <a:r>
              <a:rPr lang="hr-HR" sz="2400" dirty="0">
                <a:solidFill>
                  <a:schemeClr val="tx1"/>
                </a:solidFill>
              </a:rPr>
              <a:t> u omjeru 2:1, namaču se trakice novinskog papira i kašira izrezani gornji dio boce (latice).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95" t="4868" r="1971" b="43704"/>
          <a:stretch/>
        </p:blipFill>
        <p:spPr>
          <a:xfrm rot="5400000">
            <a:off x="246911" y="2665497"/>
            <a:ext cx="3783056" cy="292221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9" b="28254"/>
          <a:stretch/>
        </p:blipFill>
        <p:spPr>
          <a:xfrm>
            <a:off x="3816630" y="2617590"/>
            <a:ext cx="5457372" cy="30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6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</a:t>
            </a:r>
            <a:r>
              <a:rPr lang="hr-HR" dirty="0">
                <a:solidFill>
                  <a:schemeClr val="tx1"/>
                </a:solidFill>
              </a:rPr>
              <a:t>Kaširani cvjetovi se nakon sušenja boje temperama.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93" r="11149" b="34974"/>
          <a:stretch/>
        </p:blipFill>
        <p:spPr>
          <a:xfrm rot="5400000">
            <a:off x="464066" y="2443196"/>
            <a:ext cx="3636956" cy="341569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32" t="12063" r="20159" b="29736"/>
          <a:stretch/>
        </p:blipFill>
        <p:spPr>
          <a:xfrm rot="5400000">
            <a:off x="5090729" y="1818024"/>
            <a:ext cx="3614058" cy="46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6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4800599"/>
            <a:ext cx="8783189" cy="1787769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Gornji se dio boce vrućim ljepilom lijepi za prirodni komad drveta kako bi se dobila stabljika cvijeta. Donji se dio boce puni ukrasnim pijeskom i oblutcima kako bi se učvrstila stabljika cvijeta.</a:t>
            </a:r>
          </a:p>
        </p:txBody>
      </p:sp>
      <p:pic>
        <p:nvPicPr>
          <p:cNvPr id="5122" name="Picture 2" descr="http://freemail.net.hr/download.php;sid=03499853EA8D907D6009684155B0D021?msg_id=00000000024c0000909000c7b93f&amp;idx=12&amp;filename=eko_cvijet%20(8).JPG&amp;r=97.4472158116430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b="12035"/>
          <a:stretch>
            <a:fillRect/>
          </a:stretch>
        </p:blipFill>
        <p:spPr bwMode="auto">
          <a:xfrm>
            <a:off x="794936" y="877129"/>
            <a:ext cx="7434664" cy="38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84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126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EKO-cvijet (prikaz praktičnog rada)</vt:lpstr>
      <vt:lpstr>PowerPoint Presentation</vt:lpstr>
      <vt:lpstr>Potreban materijal:  - plastična boca od 0.5 l - drvofix - novinski papir - tempere - prirodni komad drveta - oblutci - ukrasni pijesak</vt:lpstr>
      <vt:lpstr>Potrebni alati ili pribor za rad:  - skalpel - škarice - plastična zdjelica i žlica - kist - silikonski pištolj</vt:lpstr>
      <vt:lpstr>Plastična boca se prereže skalpelom na dva dijela.</vt:lpstr>
      <vt:lpstr>PowerPoint Presentation</vt:lpstr>
      <vt:lpstr>U mješavini vode i drvofixa u omjeru 2:1, namaču se trakice novinskog papira i kašira izrezani gornji dio boce (latice).</vt:lpstr>
      <vt:lpstr>         Kaširani cvjetovi se nakon sušenja boje temperama.</vt:lpstr>
      <vt:lpstr>Gornji se dio boce vrućim ljepilom lijepi za prirodni komad drveta kako bi se dobila stabljika cvijeta. Donji se dio boce puni ukrasnim pijeskom i oblutcima kako bi se učvrstila stabljika cvijeta.</vt:lpstr>
      <vt:lpstr>Izradila: Vedrana Žaja, diplomirana učiteljica razredne nastave                                             Osnovna škola „Gripe’’- Split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cvijet</dc:title>
  <dc:creator>Vedrana Žaja</dc:creator>
  <cp:lastModifiedBy>Maja Jelić-Kolar</cp:lastModifiedBy>
  <cp:revision>17</cp:revision>
  <dcterms:created xsi:type="dcterms:W3CDTF">2014-05-29T18:39:47Z</dcterms:created>
  <dcterms:modified xsi:type="dcterms:W3CDTF">2016-12-07T09:04:28Z</dcterms:modified>
</cp:coreProperties>
</file>