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276" r:id="rId7"/>
    <p:sldId id="277" r:id="rId8"/>
    <p:sldId id="260" r:id="rId9"/>
    <p:sldId id="261" r:id="rId10"/>
    <p:sldId id="262" r:id="rId11"/>
    <p:sldId id="263" r:id="rId12"/>
    <p:sldId id="278" r:id="rId13"/>
    <p:sldId id="280" r:id="rId14"/>
    <p:sldId id="264" r:id="rId15"/>
    <p:sldId id="265" r:id="rId16"/>
    <p:sldId id="266" r:id="rId17"/>
    <p:sldId id="267" r:id="rId18"/>
    <p:sldId id="268" r:id="rId19"/>
    <p:sldId id="281" r:id="rId20"/>
    <p:sldId id="269" r:id="rId21"/>
    <p:sldId id="270" r:id="rId22"/>
    <p:sldId id="272" r:id="rId23"/>
    <p:sldId id="284" r:id="rId24"/>
    <p:sldId id="273" r:id="rId25"/>
    <p:sldId id="274" r:id="rId26"/>
    <p:sldId id="285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A7466"/>
    <a:srgbClr val="FF3300"/>
    <a:srgbClr val="CC0000"/>
    <a:srgbClr val="FF0000"/>
    <a:srgbClr val="FCA79E"/>
    <a:srgbClr val="003399"/>
    <a:srgbClr val="3333FF"/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41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3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42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22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6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81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65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42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9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D02C-9775-4ACC-91A8-063BA1A9E127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FE01-9170-4F48-9761-8279C9FFD1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9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428699"/>
            <a:ext cx="6858000" cy="1305099"/>
          </a:xfrm>
        </p:spPr>
        <p:txBody>
          <a:bodyPr>
            <a:normAutofit/>
          </a:bodyPr>
          <a:lstStyle/>
          <a:p>
            <a:r>
              <a:rPr lang="hr-HR" sz="6000" dirty="0">
                <a:latin typeface="+mn-lt"/>
              </a:rPr>
              <a:t>BOJA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733798"/>
            <a:ext cx="8134672" cy="3020144"/>
          </a:xfrm>
        </p:spPr>
        <p:txBody>
          <a:bodyPr>
            <a:normAutofit/>
          </a:bodyPr>
          <a:lstStyle/>
          <a:p>
            <a:r>
              <a:rPr lang="hr-HR" sz="3600" dirty="0"/>
              <a:t>TONOVI BOJE</a:t>
            </a:r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</p:txBody>
      </p:sp>
      <p:sp>
        <p:nvSpPr>
          <p:cNvPr id="4" name="Rectangle 3"/>
          <p:cNvSpPr/>
          <p:nvPr/>
        </p:nvSpPr>
        <p:spPr>
          <a:xfrm>
            <a:off x="4067944" y="6237312"/>
            <a:ext cx="47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Nives </a:t>
            </a:r>
            <a:r>
              <a:rPr lang="hr-HR" dirty="0" err="1"/>
              <a:t>Miljuš</a:t>
            </a:r>
            <a:r>
              <a:rPr lang="hr-HR" dirty="0"/>
              <a:t>, III. osnovna škola Bjelovar, Bjelovar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60" y="2544432"/>
            <a:ext cx="2160240" cy="19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92331"/>
            <a:ext cx="7888484" cy="603972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551712" y="6522749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Ivona </a:t>
            </a:r>
            <a:r>
              <a:rPr lang="hr-HR" sz="1600" dirty="0" err="1"/>
              <a:t>Miklobušec</a:t>
            </a:r>
            <a:r>
              <a:rPr lang="hr-HR" sz="16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355567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8033099" cy="5905262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6514969" y="6453942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err="1"/>
              <a:t>Vanesa</a:t>
            </a:r>
            <a:r>
              <a:rPr lang="hr-HR" sz="1600" dirty="0"/>
              <a:t> </a:t>
            </a:r>
            <a:r>
              <a:rPr lang="hr-HR" sz="1600" dirty="0" err="1"/>
              <a:t>Bursać</a:t>
            </a:r>
            <a:r>
              <a:rPr lang="hr-HR" sz="16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181299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Poredaj tijela od najtamnijeg do najsvjetlijeg!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Valjak 3"/>
          <p:cNvSpPr/>
          <p:nvPr/>
        </p:nvSpPr>
        <p:spPr>
          <a:xfrm>
            <a:off x="1331640" y="2492896"/>
            <a:ext cx="1080120" cy="1944216"/>
          </a:xfrm>
          <a:prstGeom prst="can">
            <a:avLst/>
          </a:prstGeom>
          <a:solidFill>
            <a:srgbClr val="FA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Kocka 4"/>
          <p:cNvSpPr/>
          <p:nvPr/>
        </p:nvSpPr>
        <p:spPr>
          <a:xfrm>
            <a:off x="3187258" y="4437112"/>
            <a:ext cx="1216152" cy="1216152"/>
          </a:xfrm>
          <a:prstGeom prst="cub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5076056" y="2276872"/>
            <a:ext cx="1440160" cy="1368152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Kocka 6"/>
          <p:cNvSpPr/>
          <p:nvPr/>
        </p:nvSpPr>
        <p:spPr>
          <a:xfrm>
            <a:off x="5940152" y="5229200"/>
            <a:ext cx="2376264" cy="720080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2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1213209" cy="12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531" y="3933056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15605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821434"/>
            <a:ext cx="1085850" cy="1944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9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TONOVI CRVENE BOJE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85" y="1825625"/>
            <a:ext cx="3264430" cy="4351338"/>
          </a:xfrm>
        </p:spPr>
      </p:pic>
    </p:spTree>
    <p:extLst>
      <p:ext uri="{BB962C8B-B14F-4D97-AF65-F5344CB8AC3E}">
        <p14:creationId xmlns:p14="http://schemas.microsoft.com/office/powerpoint/2010/main" val="381680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5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52736"/>
            <a:ext cx="6968323" cy="5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4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6696560" cy="50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08720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70213"/>
            <a:ext cx="7287840" cy="588312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127776" y="645347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Karla </a:t>
            </a:r>
            <a:r>
              <a:rPr lang="hr-HR" sz="1600" dirty="0" err="1"/>
              <a:t>Glazer</a:t>
            </a:r>
            <a:r>
              <a:rPr lang="hr-HR" sz="1600" dirty="0"/>
              <a:t>,1.r.</a:t>
            </a:r>
          </a:p>
        </p:txBody>
      </p:sp>
    </p:spTree>
    <p:extLst>
      <p:ext uri="{BB962C8B-B14F-4D97-AF65-F5344CB8AC3E}">
        <p14:creationId xmlns:p14="http://schemas.microsoft.com/office/powerpoint/2010/main" val="168741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 čemu se razlikuju zvjezdice?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74" y="2034107"/>
            <a:ext cx="6639852" cy="3934374"/>
          </a:xfrm>
          <a:prstGeom prst="rect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08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TONOVI ZELENE BOJE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1" y="1484784"/>
            <a:ext cx="7008778" cy="5256584"/>
          </a:xfrm>
        </p:spPr>
      </p:pic>
    </p:spTree>
    <p:extLst>
      <p:ext uri="{BB962C8B-B14F-4D97-AF65-F5344CB8AC3E}">
        <p14:creationId xmlns:p14="http://schemas.microsoft.com/office/powerpoint/2010/main" val="415199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2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863" y="1970824"/>
            <a:ext cx="4357834" cy="32683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01295" y="1984832"/>
            <a:ext cx="435783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3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24" y="448380"/>
            <a:ext cx="4669397" cy="638117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732240" y="640658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err="1"/>
              <a:t>Rebecca</a:t>
            </a:r>
            <a:r>
              <a:rPr lang="hr-HR" sz="1600" dirty="0"/>
              <a:t> Sabljo,2.r.</a:t>
            </a:r>
          </a:p>
        </p:txBody>
      </p:sp>
    </p:spTree>
    <p:extLst>
      <p:ext uri="{BB962C8B-B14F-4D97-AF65-F5344CB8AC3E}">
        <p14:creationId xmlns:p14="http://schemas.microsoft.com/office/powerpoint/2010/main" val="277777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76672"/>
            <a:ext cx="4587974" cy="626469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372200" y="632686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Eva </a:t>
            </a:r>
            <a:r>
              <a:rPr lang="hr-HR" sz="1600" dirty="0" err="1"/>
              <a:t>Šostarec</a:t>
            </a:r>
            <a:r>
              <a:rPr lang="hr-HR" sz="16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369611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51" t="7255" r="6970" b="6656"/>
          <a:stretch/>
        </p:blipFill>
        <p:spPr>
          <a:xfrm>
            <a:off x="179512" y="498345"/>
            <a:ext cx="8784976" cy="600530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804248" y="645333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Luciano</a:t>
            </a:r>
            <a:r>
              <a:rPr lang="hr-HR" sz="1600" dirty="0"/>
              <a:t> </a:t>
            </a:r>
            <a:r>
              <a:rPr lang="hr-HR" sz="1600" dirty="0" err="1"/>
              <a:t>Grine</a:t>
            </a:r>
            <a:r>
              <a:rPr lang="hr-HR" sz="1600" dirty="0"/>
              <a:t>, 2. r.</a:t>
            </a:r>
          </a:p>
        </p:txBody>
      </p:sp>
    </p:spTree>
    <p:extLst>
      <p:ext uri="{BB962C8B-B14F-4D97-AF65-F5344CB8AC3E}">
        <p14:creationId xmlns:p14="http://schemas.microsoft.com/office/powerpoint/2010/main" val="146482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Nastavni plan i program za osnovnu školu 2006./2007.</a:t>
            </a:r>
          </a:p>
          <a:p>
            <a:r>
              <a:rPr lang="hr-HR" dirty="0"/>
              <a:t>Mati, Ida – </a:t>
            </a:r>
            <a:r>
              <a:rPr lang="hr-HR" dirty="0" err="1"/>
              <a:t>Košćec</a:t>
            </a:r>
            <a:r>
              <a:rPr lang="hr-HR" dirty="0"/>
              <a:t>, Gordana: </a:t>
            </a:r>
            <a:r>
              <a:rPr lang="hr-HR" i="1" dirty="0"/>
              <a:t>Točka, crta, svijet </a:t>
            </a:r>
            <a:r>
              <a:rPr lang="hr-HR" dirty="0"/>
              <a:t>1 i 2, priručnik s CD-om za učitelje/učiteljice likovne kulture u prvom i drugom razredu osnovne škole, Profil, Zagreb, 2007.</a:t>
            </a:r>
          </a:p>
          <a:p>
            <a:r>
              <a:rPr lang="hr-HR" dirty="0"/>
              <a:t>Mati, Ida – </a:t>
            </a:r>
            <a:r>
              <a:rPr lang="hr-HR" dirty="0" err="1"/>
              <a:t>Košćec</a:t>
            </a:r>
            <a:r>
              <a:rPr lang="hr-HR" dirty="0"/>
              <a:t>, Gordana: </a:t>
            </a:r>
            <a:r>
              <a:rPr lang="hr-HR" i="1" dirty="0"/>
              <a:t>Točka, crta, svijet </a:t>
            </a:r>
            <a:r>
              <a:rPr lang="hr-HR" dirty="0"/>
              <a:t>3 i 4, priručnik s CD-om za učitelje/učiteljice likovne kulture u trećem i četvrtom razredu osnovne škole, Profil, Zagreb, 2008.</a:t>
            </a:r>
          </a:p>
          <a:p>
            <a:r>
              <a:rPr lang="hr-HR" dirty="0"/>
              <a:t>Mati, Ida – </a:t>
            </a:r>
            <a:r>
              <a:rPr lang="hr-HR" dirty="0" err="1"/>
              <a:t>Košćec</a:t>
            </a:r>
            <a:r>
              <a:rPr lang="hr-HR" dirty="0"/>
              <a:t>, Gordana: </a:t>
            </a:r>
            <a:r>
              <a:rPr lang="hr-HR" i="1" dirty="0"/>
              <a:t>Točka, crta, svijet </a:t>
            </a:r>
            <a:r>
              <a:rPr lang="hr-HR" dirty="0"/>
              <a:t>1, 2, 3 i 4, udžbenici iz likovne kulture 3.izdanje, Profil, Zagreb, 2009.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u="sng" dirty="0"/>
              <a:t>Internetske stranice:</a:t>
            </a:r>
          </a:p>
          <a:p>
            <a:r>
              <a:rPr lang="hr-HR" dirty="0">
                <a:hlinkClick r:id="rId3" invalidUrl="http://:likovna-kultura.ufzg.unizg.hr/index.htm"/>
              </a:rPr>
              <a:t>http://:likovna-kultura.ufzg.unizg.hr/</a:t>
            </a:r>
            <a:r>
              <a:rPr lang="hr-HR" dirty="0" err="1">
                <a:hlinkClick r:id="rId4" invalidUrl="http://:likovna-kultura.ufzg.unizg.hr/index.htm"/>
              </a:rPr>
              <a:t>index.htm</a:t>
            </a:r>
            <a:endParaRPr lang="hr-HR" dirty="0">
              <a:hlinkClick r:id="rId5" invalidUrl="http://:likovna-kultura.ufzg.unizg.hr/index.htm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271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čemu je razlika?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128792" cy="44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TONOVI ŽUTE BOJE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dirty="0"/>
              <a:t>   Dodavanjem bijele boje </a:t>
            </a:r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                        </a:t>
            </a:r>
          </a:p>
          <a:p>
            <a:endParaRPr lang="hr-HR" sz="2500" dirty="0"/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                          </a:t>
            </a:r>
          </a:p>
          <a:p>
            <a:pPr marL="0" indent="0">
              <a:buNone/>
            </a:pPr>
            <a:r>
              <a:rPr lang="hr-HR" sz="2500" dirty="0"/>
              <a:t>                          </a:t>
            </a:r>
          </a:p>
          <a:p>
            <a:endParaRPr lang="hr-HR" sz="2500" dirty="0"/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</a:t>
            </a:r>
          </a:p>
          <a:p>
            <a:endParaRPr lang="hr-HR" sz="2500" dirty="0"/>
          </a:p>
          <a:p>
            <a:endParaRPr lang="hr-HR" sz="2500" dirty="0"/>
          </a:p>
          <a:p>
            <a:endParaRPr lang="hr-HR" sz="2500" dirty="0"/>
          </a:p>
          <a:p>
            <a:endParaRPr lang="hr-HR" sz="2500" dirty="0"/>
          </a:p>
          <a:p>
            <a:endParaRPr lang="hr-HR" sz="25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dirty="0"/>
              <a:t>   Dodavanjem crne boje</a:t>
            </a:r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                               </a:t>
            </a:r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                     </a:t>
            </a:r>
          </a:p>
          <a:p>
            <a:endParaRPr lang="hr-HR" sz="2500" dirty="0"/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                            </a:t>
            </a:r>
          </a:p>
          <a:p>
            <a:endParaRPr lang="hr-HR" sz="2500" dirty="0"/>
          </a:p>
          <a:p>
            <a:endParaRPr lang="hr-HR" sz="2500" dirty="0"/>
          </a:p>
          <a:p>
            <a:endParaRPr lang="hr-HR" sz="2500" dirty="0"/>
          </a:p>
        </p:txBody>
      </p:sp>
      <p:sp>
        <p:nvSpPr>
          <p:cNvPr id="7" name="4-kraka zvijezda 6"/>
          <p:cNvSpPr/>
          <p:nvPr/>
        </p:nvSpPr>
        <p:spPr>
          <a:xfrm>
            <a:off x="1117246" y="2133809"/>
            <a:ext cx="1008112" cy="936104"/>
          </a:xfrm>
          <a:prstGeom prst="star4">
            <a:avLst>
              <a:gd name="adj" fmla="val 180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9" name="4-kraka zvijezda 8"/>
          <p:cNvSpPr/>
          <p:nvPr/>
        </p:nvSpPr>
        <p:spPr>
          <a:xfrm>
            <a:off x="1822552" y="3130992"/>
            <a:ext cx="1008112" cy="936104"/>
          </a:xfrm>
          <a:prstGeom prst="star4">
            <a:avLst>
              <a:gd name="adj" fmla="val 18029"/>
            </a:avLst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0" name="4-kraka zvijezda 9"/>
          <p:cNvSpPr/>
          <p:nvPr/>
        </p:nvSpPr>
        <p:spPr>
          <a:xfrm>
            <a:off x="1753574" y="4437112"/>
            <a:ext cx="1008112" cy="936104"/>
          </a:xfrm>
          <a:prstGeom prst="star4">
            <a:avLst>
              <a:gd name="adj" fmla="val 18430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1" name="4-kraka zvijezda 10"/>
          <p:cNvSpPr/>
          <p:nvPr/>
        </p:nvSpPr>
        <p:spPr>
          <a:xfrm>
            <a:off x="1336388" y="5589240"/>
            <a:ext cx="1008112" cy="936104"/>
          </a:xfrm>
          <a:prstGeom prst="star4">
            <a:avLst>
              <a:gd name="adj" fmla="val 18029"/>
            </a:avLst>
          </a:prstGeom>
          <a:solidFill>
            <a:srgbClr val="FFFFB7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3" name="4-kraka zvijezda 12"/>
          <p:cNvSpPr/>
          <p:nvPr/>
        </p:nvSpPr>
        <p:spPr>
          <a:xfrm>
            <a:off x="6804248" y="2133809"/>
            <a:ext cx="1008112" cy="936104"/>
          </a:xfrm>
          <a:prstGeom prst="star4">
            <a:avLst>
              <a:gd name="adj" fmla="val 180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4" name="4-kraka zvijezda 13"/>
          <p:cNvSpPr/>
          <p:nvPr/>
        </p:nvSpPr>
        <p:spPr>
          <a:xfrm>
            <a:off x="5796136" y="3014838"/>
            <a:ext cx="1008112" cy="936104"/>
          </a:xfrm>
          <a:prstGeom prst="star4">
            <a:avLst>
              <a:gd name="adj" fmla="val 18029"/>
            </a:avLst>
          </a:prstGeom>
          <a:solidFill>
            <a:srgbClr val="FAE908"/>
          </a:solidFill>
          <a:ln>
            <a:solidFill>
              <a:srgbClr val="FF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5" name="4-kraka zvijezda 14"/>
          <p:cNvSpPr/>
          <p:nvPr/>
        </p:nvSpPr>
        <p:spPr>
          <a:xfrm>
            <a:off x="6012160" y="4437112"/>
            <a:ext cx="1008112" cy="936104"/>
          </a:xfrm>
          <a:prstGeom prst="star4">
            <a:avLst>
              <a:gd name="adj" fmla="val 18029"/>
            </a:avLst>
          </a:prstGeom>
          <a:solidFill>
            <a:srgbClr val="FFD700"/>
          </a:solidFill>
          <a:ln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6" name="4-kraka zvijezda 15"/>
          <p:cNvSpPr/>
          <p:nvPr/>
        </p:nvSpPr>
        <p:spPr>
          <a:xfrm>
            <a:off x="7000528" y="5589240"/>
            <a:ext cx="1008112" cy="936104"/>
          </a:xfrm>
          <a:prstGeom prst="star4">
            <a:avLst>
              <a:gd name="adj" fmla="val 18029"/>
            </a:avLst>
          </a:prstGeom>
          <a:solidFill>
            <a:srgbClr val="FFBE00">
              <a:alpha val="80000"/>
            </a:srgbClr>
          </a:solidFill>
          <a:ln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931920" cy="792088"/>
          </a:xfrm>
        </p:spPr>
        <p:txBody>
          <a:bodyPr>
            <a:normAutofit/>
          </a:bodyPr>
          <a:lstStyle/>
          <a:p>
            <a:r>
              <a:rPr lang="hr-HR" sz="2800" dirty="0"/>
              <a:t>Dodavanje bijele boje</a:t>
            </a: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97621"/>
            <a:ext cx="3703244" cy="368458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754880" y="908720"/>
            <a:ext cx="3931920" cy="864096"/>
          </a:xfrm>
        </p:spPr>
        <p:txBody>
          <a:bodyPr>
            <a:normAutofit/>
          </a:bodyPr>
          <a:lstStyle/>
          <a:p>
            <a:r>
              <a:rPr lang="hr-HR" sz="2800" dirty="0"/>
              <a:t>Dodavanje crne boje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2" y="1987649"/>
            <a:ext cx="3888432" cy="3702703"/>
          </a:xfrm>
        </p:spPr>
      </p:pic>
    </p:spTree>
    <p:extLst>
      <p:ext uri="{BB962C8B-B14F-4D97-AF65-F5344CB8AC3E}">
        <p14:creationId xmlns:p14="http://schemas.microsoft.com/office/powerpoint/2010/main" val="17980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Poredaj likove od najsvjetlijeg do najtamnijeg!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</a:t>
            </a:r>
          </a:p>
        </p:txBody>
      </p:sp>
      <p:sp>
        <p:nvSpPr>
          <p:cNvPr id="4" name="Dijagram toka: Poveznik 3"/>
          <p:cNvSpPr/>
          <p:nvPr/>
        </p:nvSpPr>
        <p:spPr>
          <a:xfrm>
            <a:off x="1259632" y="2564904"/>
            <a:ext cx="1152128" cy="1080120"/>
          </a:xfrm>
          <a:prstGeom prst="flowChartConnector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4644008" y="2076337"/>
            <a:ext cx="1152128" cy="1080120"/>
          </a:xfrm>
          <a:prstGeom prst="triangl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987824" y="2492896"/>
            <a:ext cx="864096" cy="316835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68144" y="4077072"/>
            <a:ext cx="1224136" cy="115212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3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                          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331640" y="1772816"/>
            <a:ext cx="1008112" cy="403244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2771800" y="4293096"/>
            <a:ext cx="1368152" cy="1440160"/>
          </a:xfrm>
          <a:prstGeom prst="triangl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ijagram toka: Poveznik 5"/>
          <p:cNvSpPr/>
          <p:nvPr/>
        </p:nvSpPr>
        <p:spPr>
          <a:xfrm>
            <a:off x="4788024" y="4653136"/>
            <a:ext cx="1152128" cy="1080120"/>
          </a:xfrm>
          <a:prstGeom prst="flowChartConnector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804248" y="4797152"/>
            <a:ext cx="100811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10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TONOVI PLAVE BOJE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31" y="1531531"/>
            <a:ext cx="7238369" cy="4896544"/>
          </a:xfrm>
        </p:spPr>
      </p:pic>
      <p:sp>
        <p:nvSpPr>
          <p:cNvPr id="4" name="TekstniOkvir 3"/>
          <p:cNvSpPr txBox="1"/>
          <p:nvPr/>
        </p:nvSpPr>
        <p:spPr>
          <a:xfrm>
            <a:off x="6323500" y="642807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Luka </a:t>
            </a:r>
            <a:r>
              <a:rPr lang="hr-HR" sz="1600" dirty="0" err="1"/>
              <a:t>Sočković</a:t>
            </a:r>
            <a:r>
              <a:rPr lang="hr-HR" sz="16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83294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9195"/>
            <a:ext cx="7668344" cy="606025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177105" y="6519446"/>
            <a:ext cx="296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err="1"/>
              <a:t>Antea</a:t>
            </a:r>
            <a:r>
              <a:rPr lang="hr-HR" sz="1600" dirty="0"/>
              <a:t> </a:t>
            </a:r>
            <a:r>
              <a:rPr lang="hr-HR" sz="1600" dirty="0" err="1"/>
              <a:t>Miklobušec</a:t>
            </a:r>
            <a:r>
              <a:rPr lang="hr-HR" sz="16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171238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272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BOJA</vt:lpstr>
      <vt:lpstr>Po čemu se razlikuju zvjezdice?</vt:lpstr>
      <vt:lpstr>U čemu je razlika?</vt:lpstr>
      <vt:lpstr>TONOVI ŽUTE BOJE</vt:lpstr>
      <vt:lpstr>PowerPoint Presentation</vt:lpstr>
      <vt:lpstr>Poredaj likove od najsvjetlijeg do najtamnijeg!</vt:lpstr>
      <vt:lpstr>PowerPoint Presentation</vt:lpstr>
      <vt:lpstr>TONOVI PLAVE BOJE</vt:lpstr>
      <vt:lpstr>PowerPoint Presentation</vt:lpstr>
      <vt:lpstr>PowerPoint Presentation</vt:lpstr>
      <vt:lpstr>PowerPoint Presentation</vt:lpstr>
      <vt:lpstr>Poredaj tijela od najtamnijeg do najsvjetlijeg!</vt:lpstr>
      <vt:lpstr>PowerPoint Presentation</vt:lpstr>
      <vt:lpstr>TONOVI CRVENE BOJE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TONOVI ZELENE BOJE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BOJA</dc:title>
  <dc:creator>nives miljuš</dc:creator>
  <cp:lastModifiedBy>Maja Jelić-Kolar</cp:lastModifiedBy>
  <cp:revision>63</cp:revision>
  <dcterms:created xsi:type="dcterms:W3CDTF">2014-09-26T06:53:49Z</dcterms:created>
  <dcterms:modified xsi:type="dcterms:W3CDTF">2016-12-07T09:31:07Z</dcterms:modified>
</cp:coreProperties>
</file>