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7.12.2016.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am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73666"/>
            <a:ext cx="4176464" cy="3145588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03641"/>
            <a:ext cx="7772400" cy="1470025"/>
          </a:xfrm>
        </p:spPr>
        <p:txBody>
          <a:bodyPr>
            <a:normAutofit/>
          </a:bodyPr>
          <a:lstStyle/>
          <a:p>
            <a:r>
              <a:rPr lang="hr-HR" sz="6600" dirty="0">
                <a:latin typeface="+mn-lt"/>
              </a:rPr>
              <a:t>Teksture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966736" y="6274743"/>
            <a:ext cx="406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Mario Gavran, OŠ Julija </a:t>
            </a:r>
            <a:r>
              <a:rPr lang="hr-HR" dirty="0" err="1"/>
              <a:t>Kempfa</a:t>
            </a:r>
            <a:r>
              <a:rPr lang="hr-HR" dirty="0"/>
              <a:t>, Požega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kopirano s racunala\MARIO POSAO\3.razred\prezentacije, likovni\crtacka-tekstura-povrsina-ujjgsozm81ua-139_143012_837001\data\repo\43176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85794"/>
            <a:ext cx="5148195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_DSC26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3116"/>
            <a:ext cx="2684463" cy="4038600"/>
          </a:xfrm>
          <a:prstGeom prst="rect">
            <a:avLst/>
          </a:prstGeom>
          <a:noFill/>
        </p:spPr>
      </p:pic>
      <p:pic>
        <p:nvPicPr>
          <p:cNvPr id="7173" name="Picture 5" descr="Kam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09600"/>
            <a:ext cx="3505200" cy="2640013"/>
          </a:xfrm>
          <a:prstGeom prst="rect">
            <a:avLst/>
          </a:prstGeom>
          <a:noFill/>
        </p:spPr>
      </p:pic>
      <p:pic>
        <p:nvPicPr>
          <p:cNvPr id="7175" name="Picture 7" descr="stock-photo-metal-teksture-385027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929066"/>
            <a:ext cx="3733800" cy="2644775"/>
          </a:xfrm>
          <a:prstGeom prst="rect">
            <a:avLst/>
          </a:prstGeom>
          <a:noFill/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85800" y="381000"/>
            <a:ext cx="3587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3600" b="1" dirty="0"/>
              <a:t>Još neke teksture </a:t>
            </a:r>
          </a:p>
          <a:p>
            <a:r>
              <a:rPr lang="hr-HR" sz="3600" b="1" dirty="0"/>
              <a:t>oko nas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1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1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285852" y="2000240"/>
            <a:ext cx="67462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/>
              <a:t>Kako se zove tekstura </a:t>
            </a:r>
          </a:p>
          <a:p>
            <a:r>
              <a:rPr lang="hr-HR" sz="4400" dirty="0"/>
              <a:t>načinjena crtama i točkama?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85786" y="357166"/>
            <a:ext cx="7391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r-HR" sz="4400" dirty="0"/>
              <a:t>Tekstura načinjena crtama i točkama zove se </a:t>
            </a:r>
            <a:r>
              <a:rPr lang="hr-HR" sz="4400" b="1" dirty="0"/>
              <a:t>crtačka tekstura.</a:t>
            </a:r>
            <a:endParaRPr lang="en-US" sz="4400" b="1" dirty="0"/>
          </a:p>
        </p:txBody>
      </p:sp>
      <p:pic>
        <p:nvPicPr>
          <p:cNvPr id="6151" name="Picture 7" descr="kreativci-skolj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428868"/>
            <a:ext cx="5143537" cy="3832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071538" y="714356"/>
            <a:ext cx="38122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/>
              <a:t>Ponovimo. </a:t>
            </a:r>
          </a:p>
          <a:p>
            <a:r>
              <a:rPr lang="hr-HR" sz="4400" dirty="0"/>
              <a:t>Što je površina?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142976" y="4714884"/>
            <a:ext cx="6242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/>
              <a:t>Kako je možemo doživjeti?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095224" y="2668453"/>
            <a:ext cx="62905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/>
              <a:t>Površina je vanjski izgled nekog tijela.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142976" y="1285860"/>
            <a:ext cx="64811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/>
              <a:t>Možemo je doživjeti vidom </a:t>
            </a:r>
          </a:p>
          <a:p>
            <a:r>
              <a:rPr lang="hr-HR" sz="4400" dirty="0"/>
              <a:t>i dodirom.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214414" y="4000504"/>
            <a:ext cx="6609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/>
              <a:t>A kakve površine mogu biti?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E:\kopirano s racunala\MARIO POSAO\3.razred\prezentacije, likovni\crtacka-tekstura-povrsina-ujjgsozm81ua-139_143012_837001\data\repo\43171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214290"/>
            <a:ext cx="3373461" cy="3643338"/>
          </a:xfrm>
          <a:prstGeom prst="rect">
            <a:avLst/>
          </a:prstGeom>
          <a:noFill/>
        </p:spPr>
      </p:pic>
      <p:pic>
        <p:nvPicPr>
          <p:cNvPr id="5" name="Picture 6" descr="E:\kopirano s racunala\MARIO POSAO\3.razred\prezentacije, likovni\crtacka-tekstura-povrsina-ujjgsozm81ua-139_143012_837001\data\repo\43179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357562"/>
            <a:ext cx="3071834" cy="3071834"/>
          </a:xfrm>
          <a:prstGeom prst="rect">
            <a:avLst/>
          </a:prstGeom>
          <a:noFill/>
        </p:spPr>
      </p:pic>
      <p:sp>
        <p:nvSpPr>
          <p:cNvPr id="10" name="Pravokutnik 9"/>
          <p:cNvSpPr/>
          <p:nvPr/>
        </p:nvSpPr>
        <p:spPr>
          <a:xfrm>
            <a:off x="3143240" y="5715016"/>
            <a:ext cx="20257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>
                <a:solidFill>
                  <a:prstClr val="black"/>
                </a:solidFill>
              </a:rPr>
              <a:t>hrapave</a:t>
            </a:r>
            <a:endParaRPr lang="hr-HR" sz="4400" dirty="0"/>
          </a:p>
        </p:txBody>
      </p:sp>
      <p:sp>
        <p:nvSpPr>
          <p:cNvPr id="11" name="Pravokutnik 10"/>
          <p:cNvSpPr/>
          <p:nvPr/>
        </p:nvSpPr>
        <p:spPr>
          <a:xfrm>
            <a:off x="3071802" y="2928934"/>
            <a:ext cx="1554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>
                <a:solidFill>
                  <a:prstClr val="black"/>
                </a:solidFill>
              </a:rPr>
              <a:t>glatke</a:t>
            </a:r>
            <a:endParaRPr lang="hr-HR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:\kopirano s racunala\MARIO POSAO\3.razred\prezentacije, likovni\crtacka-tekstura-povrsina-ujjgsozm81ua-139_143012_837001\data\repo\43171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7166"/>
            <a:ext cx="4357718" cy="2920276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5715008" y="2143116"/>
            <a:ext cx="1521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>
                <a:solidFill>
                  <a:prstClr val="black"/>
                </a:solidFill>
              </a:rPr>
              <a:t>grube</a:t>
            </a:r>
            <a:endParaRPr lang="hr-HR" sz="4400" dirty="0"/>
          </a:p>
        </p:txBody>
      </p:sp>
      <p:pic>
        <p:nvPicPr>
          <p:cNvPr id="6" name="Picture 9" descr="E:\kopirano s racunala\MARIO POSAO\3.razred\prezentacije, likovni\crtacka-tekstura-povrsina-ujjgsozm81ua-139_143012_837001\data\repo\43170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52"/>
            <a:ext cx="3214710" cy="2409290"/>
          </a:xfrm>
          <a:prstGeom prst="rect">
            <a:avLst/>
          </a:prstGeom>
          <a:noFill/>
        </p:spPr>
      </p:pic>
      <p:pic>
        <p:nvPicPr>
          <p:cNvPr id="7" name="Picture 8" descr="E:\kopirano s racunala\MARIO POSAO\3.razred\prezentacije, likovni\crtacka-tekstura-povrsina-ujjgsozm81ua-139_143012_837001\data\repo\43170421.jpg"/>
          <p:cNvPicPr>
            <a:picLocks noChangeAspect="1" noChangeArrowheads="1"/>
          </p:cNvPicPr>
          <p:nvPr/>
        </p:nvPicPr>
        <p:blipFill rotWithShape="1">
          <a:blip r:embed="rId5" cstate="print"/>
          <a:srcRect b="7105"/>
          <a:stretch/>
        </p:blipFill>
        <p:spPr bwMode="auto">
          <a:xfrm>
            <a:off x="4572000" y="3500438"/>
            <a:ext cx="3714776" cy="2588121"/>
          </a:xfrm>
          <a:prstGeom prst="rect">
            <a:avLst/>
          </a:prstGeom>
          <a:noFill/>
        </p:spPr>
      </p:pic>
      <p:sp>
        <p:nvSpPr>
          <p:cNvPr id="8" name="Pravokutnik 7"/>
          <p:cNvSpPr/>
          <p:nvPr/>
        </p:nvSpPr>
        <p:spPr>
          <a:xfrm>
            <a:off x="1071538" y="6088559"/>
            <a:ext cx="2508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>
                <a:solidFill>
                  <a:prstClr val="black"/>
                </a:solidFill>
              </a:rPr>
              <a:t>bodljikave</a:t>
            </a:r>
            <a:endParaRPr lang="hr-HR" sz="4400" dirty="0"/>
          </a:p>
        </p:txBody>
      </p:sp>
      <p:sp>
        <p:nvSpPr>
          <p:cNvPr id="9" name="Pravokutnik 8"/>
          <p:cNvSpPr/>
          <p:nvPr/>
        </p:nvSpPr>
        <p:spPr>
          <a:xfrm>
            <a:off x="7000892" y="6088559"/>
            <a:ext cx="16304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>
                <a:solidFill>
                  <a:prstClr val="black"/>
                </a:solidFill>
              </a:rPr>
              <a:t>zrnate</a:t>
            </a:r>
            <a:endParaRPr lang="hr-HR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928662" y="1000108"/>
            <a:ext cx="7309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/>
              <a:t>Kako nazivamo takve površine?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428860" y="3000372"/>
            <a:ext cx="37272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600" b="1" dirty="0"/>
              <a:t>TEKSTURE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857224" y="2143116"/>
            <a:ext cx="76518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/>
              <a:t>Pogledaj fotografije. </a:t>
            </a:r>
          </a:p>
          <a:p>
            <a:r>
              <a:rPr lang="hr-HR" sz="4400" dirty="0"/>
              <a:t>Opisuj ih i reci kakve su teksture.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:\kopirano s racunala\MARIO POSAO\3.razred\prezentacije, likovni\crtacka-tekstura-povrsina-ujjgsozm81ua-139_143012_837001\data\repo\4317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000108"/>
            <a:ext cx="5326058" cy="3988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kopirano s racunala\MARIO POSAO\3.razred\prezentacije, likovni\crtacka-tekstura-povrsina-ujjgsozm81ua-139_143012_837001\data\repo\43176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928670"/>
            <a:ext cx="4624438" cy="462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86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tema</vt:lpstr>
      <vt:lpstr>Teksture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Teksture</dc:title>
  <dc:creator>Gordana Ivančić</dc:creator>
  <cp:lastModifiedBy>Maja Jelić-Kolar</cp:lastModifiedBy>
  <cp:revision>6</cp:revision>
  <dcterms:modified xsi:type="dcterms:W3CDTF">2016-12-07T09:38:50Z</dcterms:modified>
</cp:coreProperties>
</file>