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68543" y="692696"/>
            <a:ext cx="7772400" cy="1470025"/>
          </a:xfrm>
        </p:spPr>
        <p:txBody>
          <a:bodyPr>
            <a:normAutofit/>
          </a:bodyPr>
          <a:lstStyle/>
          <a:p>
            <a:r>
              <a:rPr lang="hr-HR" sz="6600" dirty="0">
                <a:latin typeface="+mn-lt"/>
              </a:rPr>
              <a:t>Čistoća boje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932040" y="61653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Mario Gavran, OŠ  Julija </a:t>
            </a:r>
            <a:r>
              <a:rPr lang="hr-HR" dirty="0" err="1"/>
              <a:t>Kempfa</a:t>
            </a:r>
            <a:r>
              <a:rPr lang="hr-HR" dirty="0"/>
              <a:t>, Požega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31" y="2420888"/>
            <a:ext cx="4788024" cy="16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4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071546"/>
            <a:ext cx="409098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115616" y="1196752"/>
            <a:ext cx="6876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Gdje možemo vidjeti jarke boje?</a:t>
            </a:r>
          </a:p>
        </p:txBody>
      </p:sp>
    </p:spTree>
    <p:extLst>
      <p:ext uri="{BB962C8B-B14F-4D97-AF65-F5344CB8AC3E}">
        <p14:creationId xmlns:p14="http://schemas.microsoft.com/office/powerpoint/2010/main" val="28241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403648" y="1052736"/>
            <a:ext cx="63362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A kako nastaju zagasite boje? </a:t>
            </a:r>
          </a:p>
          <a:p>
            <a:r>
              <a:rPr lang="hr-HR" sz="4000" dirty="0"/>
              <a:t>Kako boja gubi svoju čistoću?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67234" y="4005064"/>
            <a:ext cx="8988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Dodavanjem sive boja gubi svoju čistoću. </a:t>
            </a:r>
          </a:p>
        </p:txBody>
      </p:sp>
    </p:spTree>
    <p:extLst>
      <p:ext uri="{BB962C8B-B14F-4D97-AF65-F5344CB8AC3E}">
        <p14:creationId xmlns:p14="http://schemas.microsoft.com/office/powerpoint/2010/main" val="400987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kopirano s racunala\MARIO POSAO\likovni radovi\generacija 2012.13\2.b 2013.14\Pet ploha različitih čistoća boje\resajzirane\P1080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785794"/>
            <a:ext cx="5715040" cy="4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357290" y="5357826"/>
            <a:ext cx="7059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Koja boja pomalo gubi svoju čistoću?</a:t>
            </a:r>
          </a:p>
        </p:txBody>
      </p:sp>
    </p:spTree>
    <p:extLst>
      <p:ext uri="{BB962C8B-B14F-4D97-AF65-F5344CB8AC3E}">
        <p14:creationId xmlns:p14="http://schemas.microsoft.com/office/powerpoint/2010/main" val="10960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pektar boja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00034" y="5072074"/>
            <a:ext cx="4160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4000" b="1" dirty="0"/>
              <a:t>SPEKTAR BOJA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4500562" y="1500174"/>
            <a:ext cx="4283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Imenujte boje u spektru.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383338" y="4071942"/>
            <a:ext cx="4760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Kako dijelimo boje spektra?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0207" y="241754"/>
            <a:ext cx="7178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4000" dirty="0"/>
              <a:t>Ponovimo što smo učili bojama?</a:t>
            </a:r>
          </a:p>
        </p:txBody>
      </p:sp>
    </p:spTree>
    <p:extLst>
      <p:ext uri="{BB962C8B-B14F-4D97-AF65-F5344CB8AC3E}">
        <p14:creationId xmlns:p14="http://schemas.microsoft.com/office/powerpoint/2010/main" val="128792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PLA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214422"/>
            <a:ext cx="29432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VE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29432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ŽU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214422"/>
            <a:ext cx="29432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571604" y="4929198"/>
            <a:ext cx="6352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/>
              <a:t>OSNOVNE BOJE</a:t>
            </a:r>
          </a:p>
        </p:txBody>
      </p:sp>
    </p:spTree>
    <p:extLst>
      <p:ext uri="{BB962C8B-B14F-4D97-AF65-F5344CB8AC3E}">
        <p14:creationId xmlns:p14="http://schemas.microsoft.com/office/powerpoint/2010/main" val="74905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arančas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9432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zele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29432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ljubičas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685800"/>
            <a:ext cx="29432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763688" y="4202112"/>
            <a:ext cx="49835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6000" dirty="0"/>
              <a:t>IZVEDENE BOJE</a:t>
            </a:r>
          </a:p>
        </p:txBody>
      </p:sp>
    </p:spTree>
    <p:extLst>
      <p:ext uri="{BB962C8B-B14F-4D97-AF65-F5344CB8AC3E}">
        <p14:creationId xmlns:p14="http://schemas.microsoft.com/office/powerpoint/2010/main" val="151050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55576" y="1772816"/>
            <a:ext cx="70250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Osnovne boje i izvedene boje </a:t>
            </a:r>
          </a:p>
          <a:p>
            <a:r>
              <a:rPr lang="hr-HR" sz="4000" dirty="0"/>
              <a:t>(crvena, plava, žuta, ljubičasta…) </a:t>
            </a:r>
          </a:p>
          <a:p>
            <a:r>
              <a:rPr lang="hr-HR" sz="4000" dirty="0"/>
              <a:t>su </a:t>
            </a:r>
            <a:r>
              <a:rPr lang="hr-HR" sz="4000" b="1" dirty="0"/>
              <a:t>vrste boja</a:t>
            </a:r>
            <a:r>
              <a:rPr lang="hr-H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589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547664" y="2780928"/>
            <a:ext cx="5820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Što smo još učili o bojama?</a:t>
            </a:r>
          </a:p>
        </p:txBody>
      </p:sp>
    </p:spTree>
    <p:extLst>
      <p:ext uri="{BB962C8B-B14F-4D97-AF65-F5344CB8AC3E}">
        <p14:creationId xmlns:p14="http://schemas.microsoft.com/office/powerpoint/2010/main" val="399249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93315" y="2323951"/>
            <a:ext cx="54768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4022031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699792" y="980728"/>
            <a:ext cx="59741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Boje imaju svoje </a:t>
            </a:r>
            <a:r>
              <a:rPr lang="hr-HR" sz="4000" b="1" dirty="0"/>
              <a:t>tonove</a:t>
            </a:r>
            <a:r>
              <a:rPr lang="hr-HR" sz="4000" dirty="0"/>
              <a:t>. </a:t>
            </a:r>
          </a:p>
          <a:p>
            <a:r>
              <a:rPr lang="hr-HR" sz="4000" dirty="0"/>
              <a:t>(svjetlija i tamnija boja)  </a:t>
            </a:r>
          </a:p>
          <a:p>
            <a:r>
              <a:rPr lang="hr-HR" sz="4000" dirty="0"/>
              <a:t>To je druga dimenzija boja. </a:t>
            </a:r>
          </a:p>
        </p:txBody>
      </p:sp>
    </p:spTree>
    <p:extLst>
      <p:ext uri="{BB962C8B-B14F-4D97-AF65-F5344CB8AC3E}">
        <p14:creationId xmlns:p14="http://schemas.microsoft.com/office/powerpoint/2010/main" val="9853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30281" y="980728"/>
            <a:ext cx="5740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A što smo učili prošli puta?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30281" y="2564904"/>
            <a:ext cx="58612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Učili smo o trećoj dimenziji</a:t>
            </a:r>
          </a:p>
          <a:p>
            <a:r>
              <a:rPr lang="hr-HR" sz="4000" dirty="0"/>
              <a:t>boja, a to je…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555776" y="4653136"/>
            <a:ext cx="2751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Čistoća boje</a:t>
            </a:r>
          </a:p>
        </p:txBody>
      </p:sp>
    </p:spTree>
    <p:extLst>
      <p:ext uri="{BB962C8B-B14F-4D97-AF65-F5344CB8AC3E}">
        <p14:creationId xmlns:p14="http://schemas.microsoft.com/office/powerpoint/2010/main" val="1202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971600" y="1390739"/>
            <a:ext cx="7119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Prema čistoći, boje dijelimo na… 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426146" y="2996952"/>
            <a:ext cx="1203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jarke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246974" y="2998642"/>
            <a:ext cx="1839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zagasite</a:t>
            </a:r>
          </a:p>
        </p:txBody>
      </p:sp>
    </p:spTree>
    <p:extLst>
      <p:ext uri="{BB962C8B-B14F-4D97-AF65-F5344CB8AC3E}">
        <p14:creationId xmlns:p14="http://schemas.microsoft.com/office/powerpoint/2010/main" val="10474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135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tema</vt:lpstr>
      <vt:lpstr>Čistoća boje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Čistoća boje 2</dc:title>
  <dc:creator>Gordana Ivančić</dc:creator>
  <cp:lastModifiedBy>Maja Jelić-Kolar</cp:lastModifiedBy>
  <cp:revision>12</cp:revision>
  <dcterms:modified xsi:type="dcterms:W3CDTF">2016-12-07T10:14:30Z</dcterms:modified>
</cp:coreProperties>
</file>