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9" r:id="rId4"/>
    <p:sldId id="300" r:id="rId5"/>
    <p:sldId id="297" r:id="rId6"/>
    <p:sldId id="301" r:id="rId7"/>
    <p:sldId id="302" r:id="rId8"/>
    <p:sldId id="303" r:id="rId9"/>
    <p:sldId id="298" r:id="rId10"/>
    <p:sldId id="304" r:id="rId11"/>
    <p:sldId id="305" r:id="rId12"/>
    <p:sldId id="307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46942-5951-4548-90BF-E5A7D45EDD4A}" v="62" dt="2024-02-25T16:12:09.734"/>
    <p1510:client id="{665B0098-0813-439C-8207-15D936F462C9}" v="80" dt="2024-02-25T17:24:10.718"/>
    <p1510:client id="{778292CB-1A70-4270-8700-9E304DF12129}" v="774" dt="2024-02-24T19:23:18.044"/>
    <p1510:client id="{9F5B2E16-EBD3-4275-B53F-A321449510BB}" v="72" dt="2024-02-25T15:12:48.738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665B0098-0813-439C-8207-15D936F462C9}"/>
    <pc:docChg chg="custSel addSld delSld modSld sldOrd">
      <pc:chgData name="Mia Savrljuga" userId="29d020ba494f34ac" providerId="LiveId" clId="{665B0098-0813-439C-8207-15D936F462C9}" dt="2024-02-25T17:24:40.394" v="1248" actId="14100"/>
      <pc:docMkLst>
        <pc:docMk/>
      </pc:docMkLst>
      <pc:sldChg chg="addSp delSp modSp mod delAnim">
        <pc:chgData name="Mia Savrljuga" userId="29d020ba494f34ac" providerId="LiveId" clId="{665B0098-0813-439C-8207-15D936F462C9}" dt="2024-02-25T16:57:07.359" v="78" actId="1076"/>
        <pc:sldMkLst>
          <pc:docMk/>
          <pc:sldMk cId="0" sldId="256"/>
        </pc:sldMkLst>
        <pc:spChg chg="mod">
          <ac:chgData name="Mia Savrljuga" userId="29d020ba494f34ac" providerId="LiveId" clId="{665B0098-0813-439C-8207-15D936F462C9}" dt="2024-02-25T16:56:01.531" v="6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665B0098-0813-439C-8207-15D936F462C9}" dt="2024-02-25T16:56:12.630" v="67" actId="208"/>
          <ac:spMkLst>
            <pc:docMk/>
            <pc:sldMk cId="0" sldId="256"/>
            <ac:spMk id="6" creationId="{8E236E5F-E57B-ED4D-BB7A-D3BBFFF56B27}"/>
          </ac:spMkLst>
        </pc:spChg>
        <pc:spChg chg="del">
          <ac:chgData name="Mia Savrljuga" userId="29d020ba494f34ac" providerId="LiveId" clId="{665B0098-0813-439C-8207-15D936F462C9}" dt="2024-02-25T16:54:27.353" v="0" actId="478"/>
          <ac:spMkLst>
            <pc:docMk/>
            <pc:sldMk cId="0" sldId="256"/>
            <ac:spMk id="8" creationId="{94E10FFA-6A54-E115-8C9D-EBF0FA3D6F69}"/>
          </ac:spMkLst>
        </pc:spChg>
        <pc:picChg chg="del">
          <ac:chgData name="Mia Savrljuga" userId="29d020ba494f34ac" providerId="LiveId" clId="{665B0098-0813-439C-8207-15D936F462C9}" dt="2024-02-25T16:54:29.041" v="1" actId="478"/>
          <ac:picMkLst>
            <pc:docMk/>
            <pc:sldMk cId="0" sldId="256"/>
            <ac:picMk id="5" creationId="{20B43E06-D7B8-99C5-8D2A-C0EE2AC466EE}"/>
          </ac:picMkLst>
        </pc:picChg>
        <pc:picChg chg="add mod">
          <ac:chgData name="Mia Savrljuga" userId="29d020ba494f34ac" providerId="LiveId" clId="{665B0098-0813-439C-8207-15D936F462C9}" dt="2024-02-25T16:57:07.359" v="78" actId="1076"/>
          <ac:picMkLst>
            <pc:docMk/>
            <pc:sldMk cId="0" sldId="256"/>
            <ac:picMk id="7" creationId="{CCD47747-BA89-51E3-15B3-A6CB3508F5EE}"/>
          </ac:picMkLst>
        </pc:picChg>
      </pc:sldChg>
      <pc:sldChg chg="del">
        <pc:chgData name="Mia Savrljuga" userId="29d020ba494f34ac" providerId="LiveId" clId="{665B0098-0813-439C-8207-15D936F462C9}" dt="2024-02-25T16:55:05.445" v="35" actId="47"/>
        <pc:sldMkLst>
          <pc:docMk/>
          <pc:sldMk cId="2871783633" sldId="291"/>
        </pc:sldMkLst>
      </pc:sldChg>
      <pc:sldChg chg="del">
        <pc:chgData name="Mia Savrljuga" userId="29d020ba494f34ac" providerId="LiveId" clId="{665B0098-0813-439C-8207-15D936F462C9}" dt="2024-02-25T16:55:06.119" v="36" actId="47"/>
        <pc:sldMkLst>
          <pc:docMk/>
          <pc:sldMk cId="3244266657" sldId="292"/>
        </pc:sldMkLst>
      </pc:sldChg>
      <pc:sldChg chg="del">
        <pc:chgData name="Mia Savrljuga" userId="29d020ba494f34ac" providerId="LiveId" clId="{665B0098-0813-439C-8207-15D936F462C9}" dt="2024-02-25T16:55:42.454" v="61" actId="47"/>
        <pc:sldMkLst>
          <pc:docMk/>
          <pc:sldMk cId="1644641935" sldId="293"/>
        </pc:sldMkLst>
      </pc:sldChg>
      <pc:sldChg chg="del">
        <pc:chgData name="Mia Savrljuga" userId="29d020ba494f34ac" providerId="LiveId" clId="{665B0098-0813-439C-8207-15D936F462C9}" dt="2024-02-25T16:55:42.770" v="63" actId="47"/>
        <pc:sldMkLst>
          <pc:docMk/>
          <pc:sldMk cId="3447251127" sldId="294"/>
        </pc:sldMkLst>
      </pc:sldChg>
      <pc:sldChg chg="del">
        <pc:chgData name="Mia Savrljuga" userId="29d020ba494f34ac" providerId="LiveId" clId="{665B0098-0813-439C-8207-15D936F462C9}" dt="2024-02-25T16:55:41.685" v="60" actId="47"/>
        <pc:sldMkLst>
          <pc:docMk/>
          <pc:sldMk cId="3062462704" sldId="295"/>
        </pc:sldMkLst>
      </pc:sldChg>
      <pc:sldChg chg="addSp delSp modSp mod delAnim modAnim">
        <pc:chgData name="Mia Savrljuga" userId="29d020ba494f34ac" providerId="LiveId" clId="{665B0098-0813-439C-8207-15D936F462C9}" dt="2024-02-25T17:06:48.642" v="551"/>
        <pc:sldMkLst>
          <pc:docMk/>
          <pc:sldMk cId="2168368034" sldId="296"/>
        </pc:sldMkLst>
        <pc:spChg chg="mod ord">
          <ac:chgData name="Mia Savrljuga" userId="29d020ba494f34ac" providerId="LiveId" clId="{665B0098-0813-439C-8207-15D936F462C9}" dt="2024-02-25T17:02:52.113" v="498" actId="14100"/>
          <ac:spMkLst>
            <pc:docMk/>
            <pc:sldMk cId="2168368034" sldId="296"/>
            <ac:spMk id="2" creationId="{310EB26F-F68C-D057-5244-1233B79C2645}"/>
          </ac:spMkLst>
        </pc:spChg>
        <pc:spChg chg="mod">
          <ac:chgData name="Mia Savrljuga" userId="29d020ba494f34ac" providerId="LiveId" clId="{665B0098-0813-439C-8207-15D936F462C9}" dt="2024-02-25T16:56:34.755" v="71" actId="208"/>
          <ac:spMkLst>
            <pc:docMk/>
            <pc:sldMk cId="2168368034" sldId="296"/>
            <ac:spMk id="4" creationId="{7AFEE299-AC3B-074D-83D4-5F5A5D5B0F8E}"/>
          </ac:spMkLst>
        </pc:spChg>
        <pc:spChg chg="mod">
          <ac:chgData name="Mia Savrljuga" userId="29d020ba494f34ac" providerId="LiveId" clId="{665B0098-0813-439C-8207-15D936F462C9}" dt="2024-02-25T16:56:38.133" v="72" actId="207"/>
          <ac:spMkLst>
            <pc:docMk/>
            <pc:sldMk cId="2168368034" sldId="296"/>
            <ac:spMk id="5" creationId="{ECDEF329-D783-3A4A-B56D-0AA362B4858A}"/>
          </ac:spMkLst>
        </pc:spChg>
        <pc:spChg chg="add mod">
          <ac:chgData name="Mia Savrljuga" userId="29d020ba494f34ac" providerId="LiveId" clId="{665B0098-0813-439C-8207-15D936F462C9}" dt="2024-02-25T17:02:26.049" v="495"/>
          <ac:spMkLst>
            <pc:docMk/>
            <pc:sldMk cId="2168368034" sldId="296"/>
            <ac:spMk id="9" creationId="{D92B999E-3189-91F6-D715-D199122B9693}"/>
          </ac:spMkLst>
        </pc:spChg>
        <pc:spChg chg="add mod">
          <ac:chgData name="Mia Savrljuga" userId="29d020ba494f34ac" providerId="LiveId" clId="{665B0098-0813-439C-8207-15D936F462C9}" dt="2024-02-25T17:04:17.519" v="527" actId="1076"/>
          <ac:spMkLst>
            <pc:docMk/>
            <pc:sldMk cId="2168368034" sldId="296"/>
            <ac:spMk id="10" creationId="{6FE0394C-49BD-E325-68C5-06FABAF8C7A2}"/>
          </ac:spMkLst>
        </pc:spChg>
        <pc:spChg chg="add mod">
          <ac:chgData name="Mia Savrljuga" userId="29d020ba494f34ac" providerId="LiveId" clId="{665B0098-0813-439C-8207-15D936F462C9}" dt="2024-02-25T17:04:30.075" v="529" actId="1076"/>
          <ac:spMkLst>
            <pc:docMk/>
            <pc:sldMk cId="2168368034" sldId="296"/>
            <ac:spMk id="11" creationId="{40A054F6-7995-CD60-4533-7FAEC6F89C46}"/>
          </ac:spMkLst>
        </pc:spChg>
        <pc:spChg chg="add mod">
          <ac:chgData name="Mia Savrljuga" userId="29d020ba494f34ac" providerId="LiveId" clId="{665B0098-0813-439C-8207-15D936F462C9}" dt="2024-02-25T17:04:38.232" v="530" actId="1076"/>
          <ac:spMkLst>
            <pc:docMk/>
            <pc:sldMk cId="2168368034" sldId="296"/>
            <ac:spMk id="12" creationId="{13C6EB55-CF09-847B-2E67-78CD1B762551}"/>
          </ac:spMkLst>
        </pc:spChg>
        <pc:spChg chg="add mod">
          <ac:chgData name="Mia Savrljuga" userId="29d020ba494f34ac" providerId="LiveId" clId="{665B0098-0813-439C-8207-15D936F462C9}" dt="2024-02-25T17:04:45.117" v="531" actId="1076"/>
          <ac:spMkLst>
            <pc:docMk/>
            <pc:sldMk cId="2168368034" sldId="296"/>
            <ac:spMk id="13" creationId="{ADBFE638-8ED1-7B1C-6F03-C87DE9AC14B0}"/>
          </ac:spMkLst>
        </pc:spChg>
        <pc:spChg chg="add mod">
          <ac:chgData name="Mia Savrljuga" userId="29d020ba494f34ac" providerId="LiveId" clId="{665B0098-0813-439C-8207-15D936F462C9}" dt="2024-02-25T17:04:59.692" v="532" actId="1076"/>
          <ac:spMkLst>
            <pc:docMk/>
            <pc:sldMk cId="2168368034" sldId="296"/>
            <ac:spMk id="14" creationId="{407FBA01-5FBA-1E26-E4A7-4C996BECA98E}"/>
          </ac:spMkLst>
        </pc:spChg>
        <pc:spChg chg="add mod">
          <ac:chgData name="Mia Savrljuga" userId="29d020ba494f34ac" providerId="LiveId" clId="{665B0098-0813-439C-8207-15D936F462C9}" dt="2024-02-25T17:05:03.763" v="533" actId="1076"/>
          <ac:spMkLst>
            <pc:docMk/>
            <pc:sldMk cId="2168368034" sldId="296"/>
            <ac:spMk id="15" creationId="{BD44C2AC-90C6-C75C-8319-E4207A671FDC}"/>
          </ac:spMkLst>
        </pc:spChg>
        <pc:spChg chg="add mod">
          <ac:chgData name="Mia Savrljuga" userId="29d020ba494f34ac" providerId="LiveId" clId="{665B0098-0813-439C-8207-15D936F462C9}" dt="2024-02-25T17:03:25.414" v="522" actId="1076"/>
          <ac:spMkLst>
            <pc:docMk/>
            <pc:sldMk cId="2168368034" sldId="296"/>
            <ac:spMk id="16" creationId="{260BA315-FEAA-30F8-7428-9F6B8AC4EC65}"/>
          </ac:spMkLst>
        </pc:spChg>
        <pc:spChg chg="add mod">
          <ac:chgData name="Mia Savrljuga" userId="29d020ba494f34ac" providerId="LiveId" clId="{665B0098-0813-439C-8207-15D936F462C9}" dt="2024-02-25T17:03:21.484" v="521" actId="1076"/>
          <ac:spMkLst>
            <pc:docMk/>
            <pc:sldMk cId="2168368034" sldId="296"/>
            <ac:spMk id="17" creationId="{5B98B89A-C4F8-B0D1-9784-078F60F3A065}"/>
          </ac:spMkLst>
        </pc:spChg>
        <pc:spChg chg="add mod">
          <ac:chgData name="Mia Savrljuga" userId="29d020ba494f34ac" providerId="LiveId" clId="{665B0098-0813-439C-8207-15D936F462C9}" dt="2024-02-25T17:03:14.791" v="520" actId="1076"/>
          <ac:spMkLst>
            <pc:docMk/>
            <pc:sldMk cId="2168368034" sldId="296"/>
            <ac:spMk id="18" creationId="{42712A14-73D8-DA98-E4EE-80CCD1F93668}"/>
          </ac:spMkLst>
        </pc:spChg>
        <pc:spChg chg="add mod">
          <ac:chgData name="Mia Savrljuga" userId="29d020ba494f34ac" providerId="LiveId" clId="{665B0098-0813-439C-8207-15D936F462C9}" dt="2024-02-25T17:03:09.731" v="519" actId="1076"/>
          <ac:spMkLst>
            <pc:docMk/>
            <pc:sldMk cId="2168368034" sldId="296"/>
            <ac:spMk id="19" creationId="{A97AF836-B821-8E91-AD45-1FFF1A94F595}"/>
          </ac:spMkLst>
        </pc:spChg>
        <pc:picChg chg="del">
          <ac:chgData name="Mia Savrljuga" userId="29d020ba494f34ac" providerId="LiveId" clId="{665B0098-0813-439C-8207-15D936F462C9}" dt="2024-02-25T16:55:12.324" v="37" actId="478"/>
          <ac:picMkLst>
            <pc:docMk/>
            <pc:sldMk cId="2168368034" sldId="296"/>
            <ac:picMk id="6" creationId="{C63B0551-248C-82DD-8B45-C0E89324AE01}"/>
          </ac:picMkLst>
        </pc:picChg>
        <pc:picChg chg="del">
          <ac:chgData name="Mia Savrljuga" userId="29d020ba494f34ac" providerId="LiveId" clId="{665B0098-0813-439C-8207-15D936F462C9}" dt="2024-02-25T16:55:13.721" v="38" actId="478"/>
          <ac:picMkLst>
            <pc:docMk/>
            <pc:sldMk cId="2168368034" sldId="296"/>
            <ac:picMk id="7" creationId="{4EA16B5B-7C9B-FCA6-CD20-6023F05CAC02}"/>
          </ac:picMkLst>
        </pc:picChg>
        <pc:picChg chg="add mod modCrop">
          <ac:chgData name="Mia Savrljuga" userId="29d020ba494f34ac" providerId="LiveId" clId="{665B0098-0813-439C-8207-15D936F462C9}" dt="2024-02-25T16:58:01.865" v="86" actId="1076"/>
          <ac:picMkLst>
            <pc:docMk/>
            <pc:sldMk cId="2168368034" sldId="296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6:48.642" v="551"/>
          <ac:picMkLst>
            <pc:docMk/>
            <pc:sldMk cId="2168368034" sldId="296"/>
            <ac:picMk id="21" creationId="{4EE6895F-1CA8-8E48-173D-3D318F3DE194}"/>
          </ac:picMkLst>
        </pc:picChg>
      </pc:sldChg>
      <pc:sldChg chg="del">
        <pc:chgData name="Mia Savrljuga" userId="29d020ba494f34ac" providerId="LiveId" clId="{665B0098-0813-439C-8207-15D936F462C9}" dt="2024-02-25T16:55:42.657" v="62" actId="47"/>
        <pc:sldMkLst>
          <pc:docMk/>
          <pc:sldMk cId="113006739" sldId="297"/>
        </pc:sldMkLst>
      </pc:sldChg>
      <pc:sldChg chg="addSp modSp add mod modAnim">
        <pc:chgData name="Mia Savrljuga" userId="29d020ba494f34ac" providerId="LiveId" clId="{665B0098-0813-439C-8207-15D936F462C9}" dt="2024-02-25T17:15:51.924" v="1121"/>
        <pc:sldMkLst>
          <pc:docMk/>
          <pc:sldMk cId="451802092" sldId="297"/>
        </pc:sldMkLst>
        <pc:spChg chg="mod ord">
          <ac:chgData name="Mia Savrljuga" userId="29d020ba494f34ac" providerId="LiveId" clId="{665B0098-0813-439C-8207-15D936F462C9}" dt="2024-02-25T17:14:58.712" v="1111" actId="1076"/>
          <ac:spMkLst>
            <pc:docMk/>
            <pc:sldMk cId="451802092" sldId="29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5:15.134" v="1118" actId="1076"/>
          <ac:spMkLst>
            <pc:docMk/>
            <pc:sldMk cId="451802092" sldId="297"/>
            <ac:spMk id="7" creationId="{181300C7-3AF1-0BEC-8B13-028E5D97BD50}"/>
          </ac:spMkLst>
        </pc:spChg>
        <pc:spChg chg="add mod">
          <ac:chgData name="Mia Savrljuga" userId="29d020ba494f34ac" providerId="LiveId" clId="{665B0098-0813-439C-8207-15D936F462C9}" dt="2024-02-25T17:15:11.798" v="1117" actId="1076"/>
          <ac:spMkLst>
            <pc:docMk/>
            <pc:sldMk cId="451802092" sldId="297"/>
            <ac:spMk id="8" creationId="{CED577A3-830C-81EC-FC96-05449DC327EC}"/>
          </ac:spMkLst>
        </pc:spChg>
        <pc:spChg chg="add mod">
          <ac:chgData name="Mia Savrljuga" userId="29d020ba494f34ac" providerId="LiveId" clId="{665B0098-0813-439C-8207-15D936F462C9}" dt="2024-02-25T17:15:05.691" v="1115" actId="1076"/>
          <ac:spMkLst>
            <pc:docMk/>
            <pc:sldMk cId="451802092" sldId="297"/>
            <ac:spMk id="9" creationId="{0018D226-169C-9F87-0537-47098D9F6894}"/>
          </ac:spMkLst>
        </pc:spChg>
        <pc:picChg chg="add mod modCrop">
          <ac:chgData name="Mia Savrljuga" userId="29d020ba494f34ac" providerId="LiveId" clId="{665B0098-0813-439C-8207-15D936F462C9}" dt="2024-02-25T17:14:46.723" v="1108" actId="1076"/>
          <ac:picMkLst>
            <pc:docMk/>
            <pc:sldMk cId="451802092" sldId="297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5:51.924" v="1121"/>
          <ac:picMkLst>
            <pc:docMk/>
            <pc:sldMk cId="451802092" sldId="297"/>
            <ac:picMk id="11" creationId="{4BFC8C0C-EFD0-2CA4-6CA4-FC06EC0EC785}"/>
          </ac:picMkLst>
        </pc:picChg>
      </pc:sldChg>
      <pc:sldChg chg="del">
        <pc:chgData name="Mia Savrljuga" userId="29d020ba494f34ac" providerId="LiveId" clId="{665B0098-0813-439C-8207-15D936F462C9}" dt="2024-02-25T16:55:42.974" v="64" actId="47"/>
        <pc:sldMkLst>
          <pc:docMk/>
          <pc:sldMk cId="409771732" sldId="298"/>
        </pc:sldMkLst>
      </pc:sldChg>
      <pc:sldChg chg="addSp modSp add mod modAnim">
        <pc:chgData name="Mia Savrljuga" userId="29d020ba494f34ac" providerId="LiveId" clId="{665B0098-0813-439C-8207-15D936F462C9}" dt="2024-02-25T17:20:18.665" v="1181" actId="14100"/>
        <pc:sldMkLst>
          <pc:docMk/>
          <pc:sldMk cId="1104973012" sldId="298"/>
        </pc:sldMkLst>
        <pc:spChg chg="mod ord">
          <ac:chgData name="Mia Savrljuga" userId="29d020ba494f34ac" providerId="LiveId" clId="{665B0098-0813-439C-8207-15D936F462C9}" dt="2024-02-25T17:19:10.207" v="1152" actId="14100"/>
          <ac:spMkLst>
            <pc:docMk/>
            <pc:sldMk cId="1104973012" sldId="298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9:20.925" v="1156" actId="1076"/>
          <ac:spMkLst>
            <pc:docMk/>
            <pc:sldMk cId="1104973012" sldId="298"/>
            <ac:spMk id="7" creationId="{041B937C-5CC7-8F64-E9C1-27EBD4208E84}"/>
          </ac:spMkLst>
        </pc:spChg>
        <pc:spChg chg="add mod">
          <ac:chgData name="Mia Savrljuga" userId="29d020ba494f34ac" providerId="LiveId" clId="{665B0098-0813-439C-8207-15D936F462C9}" dt="2024-02-25T17:19:26.689" v="1158" actId="1076"/>
          <ac:spMkLst>
            <pc:docMk/>
            <pc:sldMk cId="1104973012" sldId="298"/>
            <ac:spMk id="8" creationId="{BC1B6E7B-F3E1-D186-E742-0B1A6A93CE53}"/>
          </ac:spMkLst>
        </pc:spChg>
        <pc:spChg chg="add mod">
          <ac:chgData name="Mia Savrljuga" userId="29d020ba494f34ac" providerId="LiveId" clId="{665B0098-0813-439C-8207-15D936F462C9}" dt="2024-02-25T17:19:36.287" v="1162" actId="1076"/>
          <ac:spMkLst>
            <pc:docMk/>
            <pc:sldMk cId="1104973012" sldId="298"/>
            <ac:spMk id="9" creationId="{2076D8B7-0666-D184-9007-2A626BAD6561}"/>
          </ac:spMkLst>
        </pc:spChg>
        <pc:spChg chg="add mod">
          <ac:chgData name="Mia Savrljuga" userId="29d020ba494f34ac" providerId="LiveId" clId="{665B0098-0813-439C-8207-15D936F462C9}" dt="2024-02-25T17:19:33.363" v="1161" actId="1076"/>
          <ac:spMkLst>
            <pc:docMk/>
            <pc:sldMk cId="1104973012" sldId="298"/>
            <ac:spMk id="10" creationId="{697BC736-0F43-A744-BD14-3349CD4B0D23}"/>
          </ac:spMkLst>
        </pc:spChg>
        <pc:spChg chg="add mod">
          <ac:chgData name="Mia Savrljuga" userId="29d020ba494f34ac" providerId="LiveId" clId="{665B0098-0813-439C-8207-15D936F462C9}" dt="2024-02-25T17:19:39.806" v="1164" actId="1076"/>
          <ac:spMkLst>
            <pc:docMk/>
            <pc:sldMk cId="1104973012" sldId="298"/>
            <ac:spMk id="11" creationId="{B9D0ADAB-70DE-53C8-4092-BE339830BF8C}"/>
          </ac:spMkLst>
        </pc:spChg>
        <pc:spChg chg="add mod">
          <ac:chgData name="Mia Savrljuga" userId="29d020ba494f34ac" providerId="LiveId" clId="{665B0098-0813-439C-8207-15D936F462C9}" dt="2024-02-25T17:19:45.288" v="1166" actId="1076"/>
          <ac:spMkLst>
            <pc:docMk/>
            <pc:sldMk cId="1104973012" sldId="298"/>
            <ac:spMk id="12" creationId="{38807EED-99EA-A070-EDD4-F6DA9880FE05}"/>
          </ac:spMkLst>
        </pc:spChg>
        <pc:spChg chg="add mod">
          <ac:chgData name="Mia Savrljuga" userId="29d020ba494f34ac" providerId="LiveId" clId="{665B0098-0813-439C-8207-15D936F462C9}" dt="2024-02-25T17:19:50.174" v="1168" actId="1076"/>
          <ac:spMkLst>
            <pc:docMk/>
            <pc:sldMk cId="1104973012" sldId="298"/>
            <ac:spMk id="13" creationId="{AC0BB4CB-DB57-1373-B7A6-95029C324BE0}"/>
          </ac:spMkLst>
        </pc:spChg>
        <pc:spChg chg="add mod">
          <ac:chgData name="Mia Savrljuga" userId="29d020ba494f34ac" providerId="LiveId" clId="{665B0098-0813-439C-8207-15D936F462C9}" dt="2024-02-25T17:19:55.070" v="1170" actId="1076"/>
          <ac:spMkLst>
            <pc:docMk/>
            <pc:sldMk cId="1104973012" sldId="298"/>
            <ac:spMk id="14" creationId="{403F8C62-B041-38AD-001D-A3CAAF020904}"/>
          </ac:spMkLst>
        </pc:spChg>
        <pc:spChg chg="add mod">
          <ac:chgData name="Mia Savrljuga" userId="29d020ba494f34ac" providerId="LiveId" clId="{665B0098-0813-439C-8207-15D936F462C9}" dt="2024-02-25T17:19:58.983" v="1172" actId="1076"/>
          <ac:spMkLst>
            <pc:docMk/>
            <pc:sldMk cId="1104973012" sldId="298"/>
            <ac:spMk id="15" creationId="{01C338D9-6B19-6950-431C-3F6EE85DAC2F}"/>
          </ac:spMkLst>
        </pc:spChg>
        <pc:spChg chg="add mod">
          <ac:chgData name="Mia Savrljuga" userId="29d020ba494f34ac" providerId="LiveId" clId="{665B0098-0813-439C-8207-15D936F462C9}" dt="2024-02-25T17:20:02.204" v="1174" actId="1076"/>
          <ac:spMkLst>
            <pc:docMk/>
            <pc:sldMk cId="1104973012" sldId="298"/>
            <ac:spMk id="16" creationId="{602F486F-46EE-CB51-3527-89052216C4C9}"/>
          </ac:spMkLst>
        </pc:spChg>
        <pc:spChg chg="add mod">
          <ac:chgData name="Mia Savrljuga" userId="29d020ba494f34ac" providerId="LiveId" clId="{665B0098-0813-439C-8207-15D936F462C9}" dt="2024-02-25T17:20:18.665" v="1181" actId="14100"/>
          <ac:spMkLst>
            <pc:docMk/>
            <pc:sldMk cId="1104973012" sldId="298"/>
            <ac:spMk id="17" creationId="{6B7AEE3F-B7FC-788E-F55F-CB6B67B2EE65}"/>
          </ac:spMkLst>
        </pc:spChg>
        <pc:spChg chg="add mod">
          <ac:chgData name="Mia Savrljuga" userId="29d020ba494f34ac" providerId="LiveId" clId="{665B0098-0813-439C-8207-15D936F462C9}" dt="2024-02-25T17:20:08.608" v="1178" actId="1076"/>
          <ac:spMkLst>
            <pc:docMk/>
            <pc:sldMk cId="1104973012" sldId="298"/>
            <ac:spMk id="18" creationId="{A94D2C1D-E8C6-230F-5FFE-7551E6F45BBF}"/>
          </ac:spMkLst>
        </pc:spChg>
        <pc:spChg chg="add mod">
          <ac:chgData name="Mia Savrljuga" userId="29d020ba494f34ac" providerId="LiveId" clId="{665B0098-0813-439C-8207-15D936F462C9}" dt="2024-02-25T17:20:13.904" v="1180" actId="1076"/>
          <ac:spMkLst>
            <pc:docMk/>
            <pc:sldMk cId="1104973012" sldId="298"/>
            <ac:spMk id="19" creationId="{7EBFCAED-6951-A52F-5AAD-FCA1D780EACF}"/>
          </ac:spMkLst>
        </pc:spChg>
        <pc:picChg chg="add mod modCrop">
          <ac:chgData name="Mia Savrljuga" userId="29d020ba494f34ac" providerId="LiveId" clId="{665B0098-0813-439C-8207-15D936F462C9}" dt="2024-02-25T17:18:57.583" v="1148" actId="14100"/>
          <ac:picMkLst>
            <pc:docMk/>
            <pc:sldMk cId="1104973012" sldId="298"/>
            <ac:picMk id="6" creationId="{5E12EF10-8A74-A9D1-0B4D-28B47749A100}"/>
          </ac:picMkLst>
        </pc:picChg>
      </pc:sldChg>
      <pc:sldChg chg="addSp modSp add mod modAnim">
        <pc:chgData name="Mia Savrljuga" userId="29d020ba494f34ac" providerId="LiveId" clId="{665B0098-0813-439C-8207-15D936F462C9}" dt="2024-02-25T17:12:05.702" v="1081"/>
        <pc:sldMkLst>
          <pc:docMk/>
          <pc:sldMk cId="3985422275" sldId="299"/>
        </pc:sldMkLst>
        <pc:spChg chg="mod or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3" creationId="{5AA770AD-E9CB-F3F6-CEA2-D8A3B46E93D7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6" creationId="{BBF2C3D7-203F-0724-41FB-060164848542}"/>
          </ac:spMkLst>
        </pc:spChg>
        <pc:spChg chg="add mod">
          <ac:chgData name="Mia Savrljuga" userId="29d020ba494f34ac" providerId="LiveId" clId="{665B0098-0813-439C-8207-15D936F462C9}" dt="2024-02-25T17:11:56.280" v="1080" actId="1076"/>
          <ac:spMkLst>
            <pc:docMk/>
            <pc:sldMk cId="3985422275" sldId="299"/>
            <ac:spMk id="10" creationId="{CFA9AF96-34B3-9386-2FBC-B32C04881782}"/>
          </ac:spMkLst>
        </pc:spChg>
        <pc:picChg chg="mod modCrop">
          <ac:chgData name="Mia Savrljuga" userId="29d020ba494f34ac" providerId="LiveId" clId="{665B0098-0813-439C-8207-15D936F462C9}" dt="2024-02-25T17:11:42.422" v="1078" actId="1076"/>
          <ac:picMkLst>
            <pc:docMk/>
            <pc:sldMk cId="3985422275" sldId="299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7:04.914" v="552"/>
          <ac:picMkLst>
            <pc:docMk/>
            <pc:sldMk cId="3985422275" sldId="299"/>
            <ac:picMk id="9" creationId="{AB828D92-E06B-2723-8AD8-D5A789AE2D20}"/>
          </ac:picMkLst>
        </pc:picChg>
      </pc:sldChg>
      <pc:sldChg chg="addSp modSp add mod modAnim">
        <pc:chgData name="Mia Savrljuga" userId="29d020ba494f34ac" providerId="LiveId" clId="{665B0098-0813-439C-8207-15D936F462C9}" dt="2024-02-25T17:13:26.828" v="1101"/>
        <pc:sldMkLst>
          <pc:docMk/>
          <pc:sldMk cId="3952214139" sldId="300"/>
        </pc:sldMkLst>
        <pc:spChg chg="mod ord">
          <ac:chgData name="Mia Savrljuga" userId="29d020ba494f34ac" providerId="LiveId" clId="{665B0098-0813-439C-8207-15D936F462C9}" dt="2024-02-25T17:12:26.815" v="1086" actId="1076"/>
          <ac:spMkLst>
            <pc:docMk/>
            <pc:sldMk cId="3952214139" sldId="300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2:46.986" v="1096" actId="1076"/>
          <ac:spMkLst>
            <pc:docMk/>
            <pc:sldMk cId="3952214139" sldId="300"/>
            <ac:spMk id="3" creationId="{916E0CE8-AEEA-E600-08B7-2023FC7E588F}"/>
          </ac:spMkLst>
        </pc:spChg>
        <pc:spChg chg="add mod">
          <ac:chgData name="Mia Savrljuga" userId="29d020ba494f34ac" providerId="LiveId" clId="{665B0098-0813-439C-8207-15D936F462C9}" dt="2024-02-25T17:12:43.196" v="1095" actId="1076"/>
          <ac:spMkLst>
            <pc:docMk/>
            <pc:sldMk cId="3952214139" sldId="300"/>
            <ac:spMk id="6" creationId="{87134422-0144-08F6-E641-9DA34CCF1A86}"/>
          </ac:spMkLst>
        </pc:spChg>
        <pc:spChg chg="add mod">
          <ac:chgData name="Mia Savrljuga" userId="29d020ba494f34ac" providerId="LiveId" clId="{665B0098-0813-439C-8207-15D936F462C9}" dt="2024-02-25T17:12:40.302" v="1094" actId="1076"/>
          <ac:spMkLst>
            <pc:docMk/>
            <pc:sldMk cId="3952214139" sldId="300"/>
            <ac:spMk id="7" creationId="{DADCDE5F-FE74-9C00-4E90-CA1C107B7F06}"/>
          </ac:spMkLst>
        </pc:spChg>
        <pc:spChg chg="add mod">
          <ac:chgData name="Mia Savrljuga" userId="29d020ba494f34ac" providerId="LiveId" clId="{665B0098-0813-439C-8207-15D936F462C9}" dt="2024-02-25T17:12:35.636" v="1093" actId="1076"/>
          <ac:spMkLst>
            <pc:docMk/>
            <pc:sldMk cId="3952214139" sldId="300"/>
            <ac:spMk id="9" creationId="{F4461031-BBDE-38EB-7C07-954FF197845B}"/>
          </ac:spMkLst>
        </pc:spChg>
        <pc:spChg chg="add mod">
          <ac:chgData name="Mia Savrljuga" userId="29d020ba494f34ac" providerId="LiveId" clId="{665B0098-0813-439C-8207-15D936F462C9}" dt="2024-02-25T17:12:32.664" v="1092" actId="1076"/>
          <ac:spMkLst>
            <pc:docMk/>
            <pc:sldMk cId="3952214139" sldId="300"/>
            <ac:spMk id="10" creationId="{3E6C864A-C8EC-AB52-E983-D297FB499652}"/>
          </ac:spMkLst>
        </pc:spChg>
        <pc:picChg chg="mod modCrop">
          <ac:chgData name="Mia Savrljuga" userId="29d020ba494f34ac" providerId="LiveId" clId="{665B0098-0813-439C-8207-15D936F462C9}" dt="2024-02-25T17:12:21.427" v="1084" actId="14100"/>
          <ac:picMkLst>
            <pc:docMk/>
            <pc:sldMk cId="3952214139" sldId="300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13:21.694" v="1100" actId="1076"/>
          <ac:picMkLst>
            <pc:docMk/>
            <pc:sldMk cId="3952214139" sldId="300"/>
            <ac:picMk id="12" creationId="{31E96A1D-BC76-E1A6-9B4B-93E1C8A5F722}"/>
          </ac:picMkLst>
        </pc:picChg>
      </pc:sldChg>
      <pc:sldChg chg="delSp modSp add mod delAnim">
        <pc:chgData name="Mia Savrljuga" userId="29d020ba494f34ac" providerId="LiveId" clId="{665B0098-0813-439C-8207-15D936F462C9}" dt="2024-02-25T17:16:14.506" v="1126" actId="478"/>
        <pc:sldMkLst>
          <pc:docMk/>
          <pc:sldMk cId="1324173552" sldId="301"/>
        </pc:sldMkLst>
        <pc:spChg chg="del">
          <ac:chgData name="Mia Savrljuga" userId="29d020ba494f34ac" providerId="LiveId" clId="{665B0098-0813-439C-8207-15D936F462C9}" dt="2024-02-25T17:16:14.506" v="1126" actId="478"/>
          <ac:spMkLst>
            <pc:docMk/>
            <pc:sldMk cId="1324173552" sldId="301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11.271" v="1125" actId="14100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delSp modSp add mod delAnim">
        <pc:chgData name="Mia Savrljuga" userId="29d020ba494f34ac" providerId="LiveId" clId="{665B0098-0813-439C-8207-15D936F462C9}" dt="2024-02-25T17:17:41.761" v="1135" actId="14100"/>
        <pc:sldMkLst>
          <pc:docMk/>
          <pc:sldMk cId="1233330288" sldId="302"/>
        </pc:sldMkLst>
        <pc:spChg chg="del">
          <ac:chgData name="Mia Savrljuga" userId="29d020ba494f34ac" providerId="LiveId" clId="{665B0098-0813-439C-8207-15D936F462C9}" dt="2024-02-25T17:16:46.009" v="1132" actId="478"/>
          <ac:spMkLst>
            <pc:docMk/>
            <pc:sldMk cId="1233330288" sldId="302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43.602" v="1131" actId="14100"/>
          <ac:picMkLst>
            <pc:docMk/>
            <pc:sldMk cId="1233330288" sldId="302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7:41.761" v="1135" actId="14100"/>
          <ac:picMkLst>
            <pc:docMk/>
            <pc:sldMk cId="1233330288" sldId="302"/>
            <ac:picMk id="7" creationId="{B57EE29A-B7DD-324C-EF14-3337EED2CC95}"/>
          </ac:picMkLst>
        </pc:picChg>
      </pc:sldChg>
      <pc:sldChg chg="modSp add mod">
        <pc:chgData name="Mia Savrljuga" userId="29d020ba494f34ac" providerId="LiveId" clId="{665B0098-0813-439C-8207-15D936F462C9}" dt="2024-02-25T17:18:08.696" v="1141" actId="1076"/>
        <pc:sldMkLst>
          <pc:docMk/>
          <pc:sldMk cId="3915475543" sldId="303"/>
        </pc:sldMkLst>
        <pc:spChg chg="mod ord">
          <ac:chgData name="Mia Savrljuga" userId="29d020ba494f34ac" providerId="LiveId" clId="{665B0098-0813-439C-8207-15D936F462C9}" dt="2024-02-25T17:18:08.696" v="1141" actId="1076"/>
          <ac:spMkLst>
            <pc:docMk/>
            <pc:sldMk cId="3915475543" sldId="303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8:02.642" v="1139" actId="14100"/>
          <ac:picMkLst>
            <pc:docMk/>
            <pc:sldMk cId="3915475543" sldId="303"/>
            <ac:picMk id="6" creationId="{342AD919-EBE9-ED3B-8BAB-7D6D0A1F31FE}"/>
          </ac:picMkLst>
        </pc:picChg>
      </pc:sldChg>
      <pc:sldChg chg="addSp modSp add mod modAnim">
        <pc:chgData name="Mia Savrljuga" userId="29d020ba494f34ac" providerId="LiveId" clId="{665B0098-0813-439C-8207-15D936F462C9}" dt="2024-02-25T17:21:44.616" v="1205"/>
        <pc:sldMkLst>
          <pc:docMk/>
          <pc:sldMk cId="4269049800" sldId="304"/>
        </pc:sldMkLst>
        <pc:spChg chg="mod ord">
          <ac:chgData name="Mia Savrljuga" userId="29d020ba494f34ac" providerId="LiveId" clId="{665B0098-0813-439C-8207-15D936F462C9}" dt="2024-02-25T17:20:53.532" v="1189" actId="1076"/>
          <ac:spMkLst>
            <pc:docMk/>
            <pc:sldMk cId="4269049800" sldId="304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0:56.705" v="1191" actId="1076"/>
          <ac:spMkLst>
            <pc:docMk/>
            <pc:sldMk cId="4269049800" sldId="304"/>
            <ac:spMk id="3" creationId="{38F18ECB-8182-B5B7-3490-F731487DBC20}"/>
          </ac:spMkLst>
        </pc:spChg>
        <pc:spChg chg="add mod">
          <ac:chgData name="Mia Savrljuga" userId="29d020ba494f34ac" providerId="LiveId" clId="{665B0098-0813-439C-8207-15D936F462C9}" dt="2024-02-25T17:21:00.526" v="1193" actId="1076"/>
          <ac:spMkLst>
            <pc:docMk/>
            <pc:sldMk cId="4269049800" sldId="304"/>
            <ac:spMk id="7" creationId="{A4A47BAD-D3B2-CDA7-7BB3-40673495733D}"/>
          </ac:spMkLst>
        </pc:spChg>
        <pc:spChg chg="add mod">
          <ac:chgData name="Mia Savrljuga" userId="29d020ba494f34ac" providerId="LiveId" clId="{665B0098-0813-439C-8207-15D936F462C9}" dt="2024-02-25T17:21:03.842" v="1195" actId="1076"/>
          <ac:spMkLst>
            <pc:docMk/>
            <pc:sldMk cId="4269049800" sldId="304"/>
            <ac:spMk id="8" creationId="{7C57136F-2C92-8ABE-6CD8-E6846B936D27}"/>
          </ac:spMkLst>
        </pc:spChg>
        <pc:spChg chg="add mod">
          <ac:chgData name="Mia Savrljuga" userId="29d020ba494f34ac" providerId="LiveId" clId="{665B0098-0813-439C-8207-15D936F462C9}" dt="2024-02-25T17:21:08.701" v="1198" actId="14100"/>
          <ac:spMkLst>
            <pc:docMk/>
            <pc:sldMk cId="4269049800" sldId="304"/>
            <ac:spMk id="9" creationId="{E5ACC12F-B02D-E323-F351-B3D38B5EFC0F}"/>
          </ac:spMkLst>
        </pc:spChg>
        <pc:spChg chg="add mod">
          <ac:chgData name="Mia Savrljuga" userId="29d020ba494f34ac" providerId="LiveId" clId="{665B0098-0813-439C-8207-15D936F462C9}" dt="2024-02-25T17:21:14.761" v="1201" actId="14100"/>
          <ac:spMkLst>
            <pc:docMk/>
            <pc:sldMk cId="4269049800" sldId="304"/>
            <ac:spMk id="10" creationId="{22D110F6-F7A8-1F43-3590-1DBC3358F0DF}"/>
          </ac:spMkLst>
        </pc:spChg>
        <pc:picChg chg="mod modCrop">
          <ac:chgData name="Mia Savrljuga" userId="29d020ba494f34ac" providerId="LiveId" clId="{665B0098-0813-439C-8207-15D936F462C9}" dt="2024-02-25T17:20:45.263" v="1186" actId="732"/>
          <ac:picMkLst>
            <pc:docMk/>
            <pc:sldMk cId="4269049800" sldId="304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1:41.456" v="1204" actId="14100"/>
          <ac:picMkLst>
            <pc:docMk/>
            <pc:sldMk cId="4269049800" sldId="304"/>
            <ac:picMk id="12" creationId="{3426C9AA-D5CA-A2E4-5BD3-DF37F7E88B34}"/>
          </ac:picMkLst>
        </pc:picChg>
      </pc:sldChg>
      <pc:sldChg chg="addSp modSp add mod modAnim">
        <pc:chgData name="Mia Savrljuga" userId="29d020ba494f34ac" providerId="LiveId" clId="{665B0098-0813-439C-8207-15D936F462C9}" dt="2024-02-25T17:23:36.746" v="1230" actId="1076"/>
        <pc:sldMkLst>
          <pc:docMk/>
          <pc:sldMk cId="3023360318" sldId="305"/>
        </pc:sldMkLst>
        <pc:spChg chg="mod ord">
          <ac:chgData name="Mia Savrljuga" userId="29d020ba494f34ac" providerId="LiveId" clId="{665B0098-0813-439C-8207-15D936F462C9}" dt="2024-02-25T17:23:15.928" v="1222" actId="14100"/>
          <ac:spMkLst>
            <pc:docMk/>
            <pc:sldMk cId="3023360318" sldId="305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3:36.746" v="1230" actId="1076"/>
          <ac:spMkLst>
            <pc:docMk/>
            <pc:sldMk cId="3023360318" sldId="305"/>
            <ac:spMk id="10" creationId="{E94352FF-6AFF-419E-549E-2805DAD4321E}"/>
          </ac:spMkLst>
        </pc:spChg>
        <pc:spChg chg="add mod">
          <ac:chgData name="Mia Savrljuga" userId="29d020ba494f34ac" providerId="LiveId" clId="{665B0098-0813-439C-8207-15D936F462C9}" dt="2024-02-25T17:23:32.821" v="1229" actId="1076"/>
          <ac:spMkLst>
            <pc:docMk/>
            <pc:sldMk cId="3023360318" sldId="305"/>
            <ac:spMk id="11" creationId="{7FA02385-CF87-193F-EBA2-8676D00AD1C3}"/>
          </ac:spMkLst>
        </pc:spChg>
        <pc:spChg chg="add mod">
          <ac:chgData name="Mia Savrljuga" userId="29d020ba494f34ac" providerId="LiveId" clId="{665B0098-0813-439C-8207-15D936F462C9}" dt="2024-02-25T17:23:28.154" v="1228" actId="1076"/>
          <ac:spMkLst>
            <pc:docMk/>
            <pc:sldMk cId="3023360318" sldId="305"/>
            <ac:spMk id="12" creationId="{C5802C1D-51C9-5D9E-7B55-666E059C83AD}"/>
          </ac:spMkLst>
        </pc:spChg>
        <pc:spChg chg="add mod">
          <ac:chgData name="Mia Savrljuga" userId="29d020ba494f34ac" providerId="LiveId" clId="{665B0098-0813-439C-8207-15D936F462C9}" dt="2024-02-25T17:23:23.691" v="1227" actId="1076"/>
          <ac:spMkLst>
            <pc:docMk/>
            <pc:sldMk cId="3023360318" sldId="305"/>
            <ac:spMk id="13" creationId="{550FF4DA-03F1-C093-2087-1C24B4F68E16}"/>
          </ac:spMkLst>
        </pc:spChg>
        <pc:picChg chg="mod modCrop">
          <ac:chgData name="Mia Savrljuga" userId="29d020ba494f34ac" providerId="LiveId" clId="{665B0098-0813-439C-8207-15D936F462C9}" dt="2024-02-25T17:22:00.080" v="1208" actId="14100"/>
          <ac:picMkLst>
            <pc:docMk/>
            <pc:sldMk cId="3023360318" sldId="305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2:18.764" v="1211" actId="14100"/>
          <ac:picMkLst>
            <pc:docMk/>
            <pc:sldMk cId="3023360318" sldId="305"/>
            <ac:picMk id="7" creationId="{4A0641A8-C81C-6663-B276-4F10719373FF}"/>
          </ac:picMkLst>
        </pc:picChg>
        <pc:picChg chg="add mod modCrop">
          <ac:chgData name="Mia Savrljuga" userId="29d020ba494f34ac" providerId="LiveId" clId="{665B0098-0813-439C-8207-15D936F462C9}" dt="2024-02-25T17:23:01.992" v="1218" actId="14100"/>
          <ac:picMkLst>
            <pc:docMk/>
            <pc:sldMk cId="3023360318" sldId="305"/>
            <ac:picMk id="9" creationId="{288BBCC7-B660-62BE-59B1-12AF82BCE500}"/>
          </ac:picMkLst>
        </pc:picChg>
      </pc:sldChg>
      <pc:sldChg chg="addSp delSp modSp add mod">
        <pc:chgData name="Mia Savrljuga" userId="29d020ba494f34ac" providerId="LiveId" clId="{665B0098-0813-439C-8207-15D936F462C9}" dt="2024-02-25T17:24:40.394" v="1248" actId="14100"/>
        <pc:sldMkLst>
          <pc:docMk/>
          <pc:sldMk cId="1261226144" sldId="306"/>
        </pc:sldMkLst>
        <pc:spChg chg="mod ord">
          <ac:chgData name="Mia Savrljuga" userId="29d020ba494f34ac" providerId="LiveId" clId="{665B0098-0813-439C-8207-15D936F462C9}" dt="2024-02-25T17:24:40.394" v="1248" actId="14100"/>
          <ac:spMkLst>
            <pc:docMk/>
            <pc:sldMk cId="1261226144" sldId="306"/>
            <ac:spMk id="2" creationId="{310EB26F-F68C-D057-5244-1233B79C2645}"/>
          </ac:spMkLst>
        </pc:spChg>
        <pc:picChg chg="del">
          <ac:chgData name="Mia Savrljuga" userId="29d020ba494f34ac" providerId="LiveId" clId="{665B0098-0813-439C-8207-15D936F462C9}" dt="2024-02-25T17:22:47.224" v="1214" actId="478"/>
          <ac:picMkLst>
            <pc:docMk/>
            <pc:sldMk cId="1261226144" sldId="306"/>
            <ac:picMk id="6" creationId="{5E12EF10-8A74-A9D1-0B4D-28B47749A100}"/>
          </ac:picMkLst>
        </pc:picChg>
        <pc:picChg chg="add mod modCrop">
          <ac:chgData name="Mia Savrljuga" userId="29d020ba494f34ac" providerId="LiveId" clId="{665B0098-0813-439C-8207-15D936F462C9}" dt="2024-02-25T17:24:33.134" v="1245" actId="14100"/>
          <ac:picMkLst>
            <pc:docMk/>
            <pc:sldMk cId="1261226144" sldId="306"/>
            <ac:picMk id="7" creationId="{551E08D7-72EB-3DD6-D963-F87FC4669B87}"/>
          </ac:picMkLst>
        </pc:picChg>
      </pc:sldChg>
      <pc:sldChg chg="addSp modSp add mod ord modAnim">
        <pc:chgData name="Mia Savrljuga" userId="29d020ba494f34ac" providerId="LiveId" clId="{665B0098-0813-439C-8207-15D936F462C9}" dt="2024-02-25T17:24:19.040" v="1241"/>
        <pc:sldMkLst>
          <pc:docMk/>
          <pc:sldMk cId="882059550" sldId="307"/>
        </pc:sldMkLst>
        <pc:spChg chg="mod ord">
          <ac:chgData name="Mia Savrljuga" userId="29d020ba494f34ac" providerId="LiveId" clId="{665B0098-0813-439C-8207-15D936F462C9}" dt="2024-02-25T17:24:09.712" v="1237" actId="1076"/>
          <ac:spMkLst>
            <pc:docMk/>
            <pc:sldMk cId="882059550" sldId="30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4:13.121" v="1239" actId="1076"/>
          <ac:spMkLst>
            <pc:docMk/>
            <pc:sldMk cId="882059550" sldId="307"/>
            <ac:spMk id="3" creationId="{FC07FB3A-8AE3-6F30-D8FA-D4DB13CA8A6A}"/>
          </ac:spMkLst>
        </pc:spChg>
        <pc:picChg chg="mod modCrop">
          <ac:chgData name="Mia Savrljuga" userId="29d020ba494f34ac" providerId="LiveId" clId="{665B0098-0813-439C-8207-15D936F462C9}" dt="2024-02-25T17:24:02.828" v="1235" actId="14100"/>
          <ac:picMkLst>
            <pc:docMk/>
            <pc:sldMk cId="882059550" sldId="307"/>
            <ac:picMk id="7" creationId="{551E08D7-72EB-3DD6-D963-F87FC4669B87}"/>
          </ac:picMkLst>
        </pc:picChg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02/25/2024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8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9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2.1 SCHOOL CAN BE FUN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016224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kvadrat, grafika, piksel&#10;&#10;Opis je automatski generiran">
            <a:extLst>
              <a:ext uri="{FF2B5EF4-FFF2-40B4-BE49-F238E27FC236}">
                <a16:creationId xmlns:a16="http://schemas.microsoft.com/office/drawing/2014/main" id="{CCD47747-BA89-51E3-15B3-A6CB3508F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0" y="4593424"/>
            <a:ext cx="2220838" cy="2220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E12EF10-8A74-A9D1-0B4D-28B47749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39" b="21437"/>
          <a:stretch/>
        </p:blipFill>
        <p:spPr>
          <a:xfrm>
            <a:off x="4462" y="692696"/>
            <a:ext cx="9139537" cy="5328592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5652120" y="1772816"/>
            <a:ext cx="1080120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38F18ECB-8182-B5B7-3490-F731487DBC20}"/>
              </a:ext>
            </a:extLst>
          </p:cNvPr>
          <p:cNvSpPr/>
          <p:nvPr/>
        </p:nvSpPr>
        <p:spPr>
          <a:xfrm>
            <a:off x="4860032" y="2070425"/>
            <a:ext cx="1080120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4A47BAD-D3B2-CDA7-7BB3-40673495733D}"/>
              </a:ext>
            </a:extLst>
          </p:cNvPr>
          <p:cNvSpPr/>
          <p:nvPr/>
        </p:nvSpPr>
        <p:spPr>
          <a:xfrm>
            <a:off x="2104257" y="2492896"/>
            <a:ext cx="1080120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C57136F-2C92-8ABE-6CD8-E6846B936D27}"/>
              </a:ext>
            </a:extLst>
          </p:cNvPr>
          <p:cNvSpPr/>
          <p:nvPr/>
        </p:nvSpPr>
        <p:spPr>
          <a:xfrm>
            <a:off x="6588224" y="2443822"/>
            <a:ext cx="1080120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5ACC12F-B02D-E323-F351-B3D38B5EFC0F}"/>
              </a:ext>
            </a:extLst>
          </p:cNvPr>
          <p:cNvSpPr/>
          <p:nvPr/>
        </p:nvSpPr>
        <p:spPr>
          <a:xfrm>
            <a:off x="6687818" y="2784199"/>
            <a:ext cx="1484581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2D110F6-F7A8-1F43-3590-1DBC3358F0DF}"/>
              </a:ext>
            </a:extLst>
          </p:cNvPr>
          <p:cNvSpPr/>
          <p:nvPr/>
        </p:nvSpPr>
        <p:spPr>
          <a:xfrm>
            <a:off x="2801824" y="3093888"/>
            <a:ext cx="1080120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426C9AA-D5CA-A2E4-5BD3-DF37F7E8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2407"/>
            <a:ext cx="9144000" cy="2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E12EF10-8A74-A9D1-0B4D-28B47749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64"/>
          <a:stretch/>
        </p:blipFill>
        <p:spPr>
          <a:xfrm>
            <a:off x="0" y="764704"/>
            <a:ext cx="9144000" cy="25414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A0641A8-C81C-6663-B276-4F1071937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632"/>
            <a:ext cx="9144000" cy="236205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88BBCC7-B660-62BE-59B1-12AF82BCE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226"/>
          <a:stretch/>
        </p:blipFill>
        <p:spPr>
          <a:xfrm>
            <a:off x="-5679" y="3517843"/>
            <a:ext cx="9144000" cy="2564142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5076056" y="5589240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94352FF-6AFF-419E-549E-2805DAD4321E}"/>
              </a:ext>
            </a:extLst>
          </p:cNvPr>
          <p:cNvSpPr/>
          <p:nvPr/>
        </p:nvSpPr>
        <p:spPr>
          <a:xfrm>
            <a:off x="5092824" y="4049403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FA02385-CF87-193F-EBA2-8676D00AD1C3}"/>
              </a:ext>
            </a:extLst>
          </p:cNvPr>
          <p:cNvSpPr/>
          <p:nvPr/>
        </p:nvSpPr>
        <p:spPr>
          <a:xfrm>
            <a:off x="5084440" y="5269144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C5802C1D-51C9-5D9E-7B55-666E059C83AD}"/>
              </a:ext>
            </a:extLst>
          </p:cNvPr>
          <p:cNvSpPr/>
          <p:nvPr/>
        </p:nvSpPr>
        <p:spPr>
          <a:xfrm>
            <a:off x="5084440" y="4952314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550FF4DA-03F1-C093-2087-1C24B4F68E16}"/>
              </a:ext>
            </a:extLst>
          </p:cNvPr>
          <p:cNvSpPr/>
          <p:nvPr/>
        </p:nvSpPr>
        <p:spPr>
          <a:xfrm>
            <a:off x="5092824" y="4655898"/>
            <a:ext cx="28803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51E08D7-72EB-3DD6-D963-F87FC4669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88" b="36858"/>
          <a:stretch/>
        </p:blipFill>
        <p:spPr>
          <a:xfrm>
            <a:off x="0" y="618283"/>
            <a:ext cx="9144000" cy="5453387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3419872" y="2636912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C07FB3A-8AE3-6F30-D8FA-D4DB13CA8A6A}"/>
              </a:ext>
            </a:extLst>
          </p:cNvPr>
          <p:cNvSpPr/>
          <p:nvPr/>
        </p:nvSpPr>
        <p:spPr>
          <a:xfrm>
            <a:off x="3419872" y="4820346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51E08D7-72EB-3DD6-D963-F87FC4669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2"/>
          <a:stretch/>
        </p:blipFill>
        <p:spPr>
          <a:xfrm>
            <a:off x="0" y="692696"/>
            <a:ext cx="9144000" cy="4779578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3229813" y="2060848"/>
            <a:ext cx="1270179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3B67E20-3AE1-299A-8692-AB497A5E6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17"/>
          <a:stretch/>
        </p:blipFill>
        <p:spPr>
          <a:xfrm>
            <a:off x="0" y="618284"/>
            <a:ext cx="9149477" cy="403933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7128385" y="3717032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92B999E-3189-91F6-D715-D199122B9693}"/>
              </a:ext>
            </a:extLst>
          </p:cNvPr>
          <p:cNvSpPr txBox="1"/>
          <p:nvPr/>
        </p:nvSpPr>
        <p:spPr>
          <a:xfrm>
            <a:off x="107504" y="4493262"/>
            <a:ext cx="9036496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English = Engleski jezik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err="1">
                <a:solidFill>
                  <a:srgbClr val="7030A0"/>
                </a:solidFill>
              </a:rPr>
              <a:t>French</a:t>
            </a:r>
            <a:r>
              <a:rPr lang="hr-HR" sz="2000" dirty="0">
                <a:solidFill>
                  <a:srgbClr val="7030A0"/>
                </a:solidFill>
              </a:rPr>
              <a:t> = Francuski jezik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German = </a:t>
            </a:r>
            <a:r>
              <a:rPr lang="hr-HR" sz="2000" dirty="0" err="1">
                <a:solidFill>
                  <a:srgbClr val="7030A0"/>
                </a:solidFill>
              </a:rPr>
              <a:t>Njemači</a:t>
            </a:r>
            <a:r>
              <a:rPr lang="hr-HR" sz="2000" dirty="0">
                <a:solidFill>
                  <a:srgbClr val="7030A0"/>
                </a:solidFill>
              </a:rPr>
              <a:t> jezik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err="1">
                <a:solidFill>
                  <a:srgbClr val="7030A0"/>
                </a:solidFill>
              </a:rPr>
              <a:t>Italian</a:t>
            </a:r>
            <a:r>
              <a:rPr lang="hr-HR" sz="2000" dirty="0">
                <a:solidFill>
                  <a:srgbClr val="7030A0"/>
                </a:solidFill>
              </a:rPr>
              <a:t> = Talijanski jezik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Croatian = Hrvatski jezik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err="1">
                <a:solidFill>
                  <a:srgbClr val="7030A0"/>
                </a:solidFill>
              </a:rPr>
              <a:t>maths</a:t>
            </a:r>
            <a:r>
              <a:rPr lang="hr-HR" sz="2000" dirty="0">
                <a:solidFill>
                  <a:srgbClr val="7030A0"/>
                </a:solidFill>
              </a:rPr>
              <a:t> = Matematika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err="1">
                <a:solidFill>
                  <a:srgbClr val="7030A0"/>
                </a:solidFill>
              </a:rPr>
              <a:t>science</a:t>
            </a:r>
            <a:r>
              <a:rPr lang="hr-HR" sz="2000" dirty="0">
                <a:solidFill>
                  <a:srgbClr val="7030A0"/>
                </a:solidFill>
              </a:rPr>
              <a:t> = Priroda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music = Glazbena umjetnost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art = Likovna umjetnost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IT (</a:t>
            </a:r>
            <a:r>
              <a:rPr lang="hr-HR" sz="2000" dirty="0" err="1">
                <a:solidFill>
                  <a:srgbClr val="7030A0"/>
                </a:solidFill>
              </a:rPr>
              <a:t>computer</a:t>
            </a:r>
            <a:r>
              <a:rPr lang="hr-HR" sz="2000" dirty="0">
                <a:solidFill>
                  <a:srgbClr val="7030A0"/>
                </a:solidFill>
              </a:rPr>
              <a:t> </a:t>
            </a:r>
            <a:r>
              <a:rPr lang="hr-HR" sz="2000" dirty="0" err="1">
                <a:solidFill>
                  <a:srgbClr val="7030A0"/>
                </a:solidFill>
              </a:rPr>
              <a:t>science</a:t>
            </a:r>
            <a:r>
              <a:rPr lang="hr-HR" sz="2000" dirty="0">
                <a:solidFill>
                  <a:srgbClr val="7030A0"/>
                </a:solidFill>
              </a:rPr>
              <a:t>) = Informatika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R.E. (</a:t>
            </a:r>
            <a:r>
              <a:rPr lang="hr-HR" sz="2000" dirty="0" err="1">
                <a:solidFill>
                  <a:srgbClr val="7030A0"/>
                </a:solidFill>
              </a:rPr>
              <a:t>religious</a:t>
            </a:r>
            <a:r>
              <a:rPr lang="hr-HR" sz="2000" dirty="0">
                <a:solidFill>
                  <a:srgbClr val="7030A0"/>
                </a:solidFill>
              </a:rPr>
              <a:t> </a:t>
            </a:r>
            <a:r>
              <a:rPr lang="hr-HR" sz="2000" dirty="0" err="1">
                <a:solidFill>
                  <a:srgbClr val="7030A0"/>
                </a:solidFill>
              </a:rPr>
              <a:t>education</a:t>
            </a:r>
            <a:r>
              <a:rPr lang="hr-HR" sz="2000" dirty="0">
                <a:solidFill>
                  <a:srgbClr val="7030A0"/>
                </a:solidFill>
              </a:rPr>
              <a:t>) = Vjeronauk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>
                <a:solidFill>
                  <a:srgbClr val="7030A0"/>
                </a:solidFill>
              </a:rPr>
              <a:t>P.E. (</a:t>
            </a:r>
            <a:r>
              <a:rPr lang="hr-HR" sz="2000" dirty="0" err="1">
                <a:solidFill>
                  <a:srgbClr val="7030A0"/>
                </a:solidFill>
              </a:rPr>
              <a:t>physical</a:t>
            </a:r>
            <a:r>
              <a:rPr lang="hr-HR" sz="2000" dirty="0">
                <a:solidFill>
                  <a:srgbClr val="7030A0"/>
                </a:solidFill>
              </a:rPr>
              <a:t> </a:t>
            </a:r>
            <a:r>
              <a:rPr lang="hr-HR" sz="2000" dirty="0" err="1">
                <a:solidFill>
                  <a:srgbClr val="7030A0"/>
                </a:solidFill>
              </a:rPr>
              <a:t>education</a:t>
            </a:r>
            <a:r>
              <a:rPr lang="hr-HR" sz="2000" dirty="0">
                <a:solidFill>
                  <a:srgbClr val="7030A0"/>
                </a:solidFill>
              </a:rPr>
              <a:t>) = Tjelesna kultura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FE0394C-49BD-E325-68C5-06FABAF8C7A2}"/>
              </a:ext>
            </a:extLst>
          </p:cNvPr>
          <p:cNvSpPr/>
          <p:nvPr/>
        </p:nvSpPr>
        <p:spPr>
          <a:xfrm>
            <a:off x="6965132" y="3301297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0A054F6-7995-CD60-4533-7FAEC6F89C46}"/>
              </a:ext>
            </a:extLst>
          </p:cNvPr>
          <p:cNvSpPr/>
          <p:nvPr/>
        </p:nvSpPr>
        <p:spPr>
          <a:xfrm>
            <a:off x="4178256" y="4123490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13C6EB55-CF09-847B-2E67-78CD1B762551}"/>
              </a:ext>
            </a:extLst>
          </p:cNvPr>
          <p:cNvSpPr/>
          <p:nvPr/>
        </p:nvSpPr>
        <p:spPr>
          <a:xfrm>
            <a:off x="2460494" y="3717032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DBFE638-8ED1-7B1C-6F03-C87DE9AC14B0}"/>
              </a:ext>
            </a:extLst>
          </p:cNvPr>
          <p:cNvSpPr/>
          <p:nvPr/>
        </p:nvSpPr>
        <p:spPr>
          <a:xfrm>
            <a:off x="924965" y="3711833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407FBA01-5FBA-1E26-E4A7-4C996BECA98E}"/>
              </a:ext>
            </a:extLst>
          </p:cNvPr>
          <p:cNvSpPr/>
          <p:nvPr/>
        </p:nvSpPr>
        <p:spPr>
          <a:xfrm>
            <a:off x="5410368" y="4102548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BD44C2AC-90C6-C75C-8319-E4207A671FDC}"/>
              </a:ext>
            </a:extLst>
          </p:cNvPr>
          <p:cNvSpPr/>
          <p:nvPr/>
        </p:nvSpPr>
        <p:spPr>
          <a:xfrm>
            <a:off x="2439399" y="3326318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260BA315-FEAA-30F8-7428-9F6B8AC4EC65}"/>
              </a:ext>
            </a:extLst>
          </p:cNvPr>
          <p:cNvSpPr/>
          <p:nvPr/>
        </p:nvSpPr>
        <p:spPr>
          <a:xfrm>
            <a:off x="6966417" y="4077527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5B98B89A-C4F8-B0D1-9784-078F60F3A065}"/>
              </a:ext>
            </a:extLst>
          </p:cNvPr>
          <p:cNvSpPr/>
          <p:nvPr/>
        </p:nvSpPr>
        <p:spPr>
          <a:xfrm>
            <a:off x="4124436" y="3689412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42712A14-73D8-DA98-E4EE-80CCD1F93668}"/>
              </a:ext>
            </a:extLst>
          </p:cNvPr>
          <p:cNvSpPr/>
          <p:nvPr/>
        </p:nvSpPr>
        <p:spPr>
          <a:xfrm>
            <a:off x="1215345" y="4113758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A97AF836-B821-8E91-AD45-1FFF1A94F595}"/>
              </a:ext>
            </a:extLst>
          </p:cNvPr>
          <p:cNvSpPr/>
          <p:nvPr/>
        </p:nvSpPr>
        <p:spPr>
          <a:xfrm>
            <a:off x="3962469" y="3248980"/>
            <a:ext cx="323935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fika 20" descr="Sound Medium with solid fill">
            <a:hlinkClick r:id="rId3"/>
            <a:extLst>
              <a:ext uri="{FF2B5EF4-FFF2-40B4-BE49-F238E27FC236}">
                <a16:creationId xmlns:a16="http://schemas.microsoft.com/office/drawing/2014/main" id="{4EE6895F-1CA8-8E48-173D-3D318F3DE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8547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3B67E20-3AE1-299A-8692-AB497A5E6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66" b="23299"/>
          <a:stretch/>
        </p:blipFill>
        <p:spPr>
          <a:xfrm>
            <a:off x="18255" y="574893"/>
            <a:ext cx="9144000" cy="4977899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1403648" y="2420888"/>
            <a:ext cx="547260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AA770AD-E9CB-F3F6-CEA2-D8A3B46E93D7}"/>
              </a:ext>
            </a:extLst>
          </p:cNvPr>
          <p:cNvSpPr/>
          <p:nvPr/>
        </p:nvSpPr>
        <p:spPr>
          <a:xfrm>
            <a:off x="1475656" y="3825045"/>
            <a:ext cx="547260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BF2C3D7-203F-0724-41FB-060164848542}"/>
              </a:ext>
            </a:extLst>
          </p:cNvPr>
          <p:cNvSpPr/>
          <p:nvPr/>
        </p:nvSpPr>
        <p:spPr>
          <a:xfrm>
            <a:off x="1475656" y="5200096"/>
            <a:ext cx="547260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a 8" descr="Sound Medium with solid fill">
            <a:hlinkClick r:id="rId3"/>
            <a:extLst>
              <a:ext uri="{FF2B5EF4-FFF2-40B4-BE49-F238E27FC236}">
                <a16:creationId xmlns:a16="http://schemas.microsoft.com/office/drawing/2014/main" id="{AB828D92-E06B-2723-8AD8-D5A789AE2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8599" y="0"/>
            <a:ext cx="914400" cy="9144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FA9AF96-34B3-9386-2FBC-B32C04881782}"/>
              </a:ext>
            </a:extLst>
          </p:cNvPr>
          <p:cNvSpPr txBox="1"/>
          <p:nvPr/>
        </p:nvSpPr>
        <p:spPr>
          <a:xfrm>
            <a:off x="-18254" y="5332087"/>
            <a:ext cx="9143999" cy="160043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great</a:t>
            </a:r>
            <a:r>
              <a:rPr lang="hr-HR" sz="1400" dirty="0">
                <a:solidFill>
                  <a:srgbClr val="7030A0"/>
                </a:solidFill>
              </a:rPr>
              <a:t> = odlično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learn</a:t>
            </a:r>
            <a:r>
              <a:rPr lang="hr-HR" sz="1400" dirty="0">
                <a:solidFill>
                  <a:srgbClr val="7030A0"/>
                </a:solidFill>
              </a:rPr>
              <a:t> = naučiti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have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fun</a:t>
            </a:r>
            <a:r>
              <a:rPr lang="hr-HR" sz="1400" dirty="0">
                <a:solidFill>
                  <a:srgbClr val="7030A0"/>
                </a:solidFill>
              </a:rPr>
              <a:t> = zabaviti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subject</a:t>
            </a:r>
            <a:r>
              <a:rPr lang="hr-HR" sz="1400" dirty="0">
                <a:solidFill>
                  <a:srgbClr val="7030A0"/>
                </a:solidFill>
              </a:rPr>
              <a:t> = školski predmet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be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excellent</a:t>
            </a:r>
            <a:r>
              <a:rPr lang="hr-HR" sz="1400" dirty="0">
                <a:solidFill>
                  <a:srgbClr val="7030A0"/>
                </a:solidFill>
              </a:rPr>
              <a:t> at = biti odličan 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volleyball</a:t>
            </a:r>
            <a:r>
              <a:rPr lang="hr-HR" sz="1400" dirty="0">
                <a:solidFill>
                  <a:srgbClr val="7030A0"/>
                </a:solidFill>
              </a:rPr>
              <a:t> = odbojka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practice</a:t>
            </a:r>
            <a:r>
              <a:rPr lang="hr-HR" sz="1400" dirty="0">
                <a:solidFill>
                  <a:srgbClr val="7030A0"/>
                </a:solidFill>
              </a:rPr>
              <a:t> = trening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twice</a:t>
            </a:r>
            <a:r>
              <a:rPr lang="hr-HR" sz="1400" dirty="0">
                <a:solidFill>
                  <a:srgbClr val="7030A0"/>
                </a:solidFill>
              </a:rPr>
              <a:t> = dvaput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be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busy</a:t>
            </a:r>
            <a:r>
              <a:rPr lang="hr-HR" sz="1400" dirty="0">
                <a:solidFill>
                  <a:srgbClr val="7030A0"/>
                </a:solidFill>
              </a:rPr>
              <a:t> = biti zaposlen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7030A0"/>
                </a:solidFill>
              </a:rPr>
              <a:t>do </a:t>
            </a:r>
            <a:r>
              <a:rPr lang="hr-HR" sz="1400" dirty="0" err="1">
                <a:solidFill>
                  <a:srgbClr val="7030A0"/>
                </a:solidFill>
              </a:rPr>
              <a:t>homework</a:t>
            </a:r>
            <a:r>
              <a:rPr lang="hr-HR" sz="1400" dirty="0">
                <a:solidFill>
                  <a:srgbClr val="7030A0"/>
                </a:solidFill>
              </a:rPr>
              <a:t> = napisati zadaću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be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good</a:t>
            </a:r>
            <a:r>
              <a:rPr lang="hr-HR" sz="1400" dirty="0">
                <a:solidFill>
                  <a:srgbClr val="7030A0"/>
                </a:solidFill>
              </a:rPr>
              <a:t> at = biti dobar 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swimming</a:t>
            </a:r>
            <a:r>
              <a:rPr lang="hr-HR" sz="1400" dirty="0">
                <a:solidFill>
                  <a:srgbClr val="7030A0"/>
                </a:solidFill>
              </a:rPr>
              <a:t> = plivanje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every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day</a:t>
            </a:r>
            <a:r>
              <a:rPr lang="hr-HR" sz="1400" dirty="0">
                <a:solidFill>
                  <a:srgbClr val="7030A0"/>
                </a:solidFill>
              </a:rPr>
              <a:t> = svaki 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always</a:t>
            </a:r>
            <a:r>
              <a:rPr lang="hr-HR" sz="1400" dirty="0">
                <a:solidFill>
                  <a:srgbClr val="7030A0"/>
                </a:solidFill>
              </a:rPr>
              <a:t> = uvijek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sometimes</a:t>
            </a:r>
            <a:r>
              <a:rPr lang="hr-HR" sz="1400" dirty="0">
                <a:solidFill>
                  <a:srgbClr val="7030A0"/>
                </a:solidFill>
              </a:rPr>
              <a:t> = ponekad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be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boring</a:t>
            </a:r>
            <a:r>
              <a:rPr lang="hr-HR" sz="1400" dirty="0">
                <a:solidFill>
                  <a:srgbClr val="7030A0"/>
                </a:solidFill>
              </a:rPr>
              <a:t> = biti dosadan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have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problems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with</a:t>
            </a:r>
            <a:r>
              <a:rPr lang="hr-HR" sz="1400" dirty="0">
                <a:solidFill>
                  <a:srgbClr val="7030A0"/>
                </a:solidFill>
              </a:rPr>
              <a:t> = imati probleme s(a)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week</a:t>
            </a:r>
            <a:r>
              <a:rPr lang="hr-HR" sz="1400" dirty="0">
                <a:solidFill>
                  <a:srgbClr val="7030A0"/>
                </a:solidFill>
              </a:rPr>
              <a:t> = tjedan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>
                <a:solidFill>
                  <a:srgbClr val="7030A0"/>
                </a:solidFill>
              </a:rPr>
              <a:t>ice</a:t>
            </a:r>
            <a:r>
              <a:rPr lang="hr-HR" sz="1400" dirty="0">
                <a:solidFill>
                  <a:srgbClr val="7030A0"/>
                </a:solidFill>
              </a:rPr>
              <a:t> </a:t>
            </a:r>
            <a:r>
              <a:rPr lang="hr-HR" sz="1400" dirty="0" err="1">
                <a:solidFill>
                  <a:srgbClr val="7030A0"/>
                </a:solidFill>
              </a:rPr>
              <a:t>hockey</a:t>
            </a:r>
            <a:r>
              <a:rPr lang="hr-HR" sz="1400" dirty="0">
                <a:solidFill>
                  <a:srgbClr val="7030A0"/>
                </a:solidFill>
              </a:rPr>
              <a:t> = hokej na ledu</a:t>
            </a:r>
            <a:endParaRPr lang="en-GB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3B67E20-3AE1-299A-8692-AB497A5E6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84"/>
          <a:stretch/>
        </p:blipFill>
        <p:spPr>
          <a:xfrm>
            <a:off x="0" y="618283"/>
            <a:ext cx="9144000" cy="2614657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7130616" y="1124744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916E0CE8-AEEA-E600-08B7-2023FC7E588F}"/>
              </a:ext>
            </a:extLst>
          </p:cNvPr>
          <p:cNvSpPr/>
          <p:nvPr/>
        </p:nvSpPr>
        <p:spPr>
          <a:xfrm>
            <a:off x="7127776" y="1476822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87134422-0144-08F6-E641-9DA34CCF1A86}"/>
              </a:ext>
            </a:extLst>
          </p:cNvPr>
          <p:cNvSpPr/>
          <p:nvPr/>
        </p:nvSpPr>
        <p:spPr>
          <a:xfrm>
            <a:off x="7127776" y="1818837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ADCDE5F-FE74-9C00-4E90-CA1C107B7F06}"/>
              </a:ext>
            </a:extLst>
          </p:cNvPr>
          <p:cNvSpPr/>
          <p:nvPr/>
        </p:nvSpPr>
        <p:spPr>
          <a:xfrm>
            <a:off x="7127776" y="2136042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4461031-BBDE-38EB-7C07-954FF197845B}"/>
              </a:ext>
            </a:extLst>
          </p:cNvPr>
          <p:cNvSpPr/>
          <p:nvPr/>
        </p:nvSpPr>
        <p:spPr>
          <a:xfrm>
            <a:off x="7127776" y="2465652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E6C864A-C8EC-AB52-E983-D297FB499652}"/>
              </a:ext>
            </a:extLst>
          </p:cNvPr>
          <p:cNvSpPr/>
          <p:nvPr/>
        </p:nvSpPr>
        <p:spPr>
          <a:xfrm>
            <a:off x="7127776" y="2814725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1E96A1D-BC76-E1A6-9B4B-93E1C8A5F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2" y="975900"/>
            <a:ext cx="7015404" cy="23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42AD919-EBE9-ED3B-8BAB-7D6D0A1F3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71"/>
          <a:stretch/>
        </p:blipFill>
        <p:spPr>
          <a:xfrm>
            <a:off x="33265" y="1153068"/>
            <a:ext cx="9110735" cy="3169038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4592081" y="2510255"/>
            <a:ext cx="288032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81300C7-3AF1-0BEC-8B13-028E5D97BD50}"/>
              </a:ext>
            </a:extLst>
          </p:cNvPr>
          <p:cNvSpPr/>
          <p:nvPr/>
        </p:nvSpPr>
        <p:spPr>
          <a:xfrm>
            <a:off x="4608849" y="2910383"/>
            <a:ext cx="288032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ED577A3-830C-81EC-FC96-05449DC327EC}"/>
              </a:ext>
            </a:extLst>
          </p:cNvPr>
          <p:cNvSpPr/>
          <p:nvPr/>
        </p:nvSpPr>
        <p:spPr>
          <a:xfrm>
            <a:off x="4613920" y="3766382"/>
            <a:ext cx="288032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018D226-169C-9F87-0537-47098D9F6894}"/>
              </a:ext>
            </a:extLst>
          </p:cNvPr>
          <p:cNvSpPr/>
          <p:nvPr/>
        </p:nvSpPr>
        <p:spPr>
          <a:xfrm>
            <a:off x="4608849" y="2078058"/>
            <a:ext cx="288032" cy="2906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a 10" descr="Sound Medium with solid fill">
            <a:hlinkClick r:id="rId3"/>
            <a:extLst>
              <a:ext uri="{FF2B5EF4-FFF2-40B4-BE49-F238E27FC236}">
                <a16:creationId xmlns:a16="http://schemas.microsoft.com/office/drawing/2014/main" id="{4BFC8C0C-EFD0-2CA4-6CA4-FC06EC0E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4368" y="832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42AD919-EBE9-ED3B-8BAB-7D6D0A1F3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9" b="37300"/>
          <a:stretch/>
        </p:blipFill>
        <p:spPr>
          <a:xfrm>
            <a:off x="-5680" y="764703"/>
            <a:ext cx="9149679" cy="51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42AD919-EBE9-ED3B-8BAB-7D6D0A1F3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71" b="20789"/>
          <a:stretch/>
        </p:blipFill>
        <p:spPr>
          <a:xfrm>
            <a:off x="0" y="624775"/>
            <a:ext cx="9144000" cy="207780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57EE29A-B7DD-324C-EF14-3337EED2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911"/>
            <a:ext cx="8028384" cy="42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3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42AD919-EBE9-ED3B-8BAB-7D6D0A1F3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51"/>
          <a:stretch/>
        </p:blipFill>
        <p:spPr>
          <a:xfrm>
            <a:off x="0" y="764703"/>
            <a:ext cx="9144000" cy="248800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467544" y="2888006"/>
            <a:ext cx="2016224" cy="32961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216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SCHOOL CAN BE FUN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E12EF10-8A74-A9D1-0B4D-28B47749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33"/>
          <a:stretch/>
        </p:blipFill>
        <p:spPr>
          <a:xfrm>
            <a:off x="29614" y="836711"/>
            <a:ext cx="9114385" cy="354838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10EB26F-F68C-D057-5244-1233B79C2645}"/>
              </a:ext>
            </a:extLst>
          </p:cNvPr>
          <p:cNvSpPr/>
          <p:nvPr/>
        </p:nvSpPr>
        <p:spPr>
          <a:xfrm>
            <a:off x="467544" y="2708920"/>
            <a:ext cx="2160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41B937C-5CC7-8F64-E9C1-27EBD4208E84}"/>
              </a:ext>
            </a:extLst>
          </p:cNvPr>
          <p:cNvSpPr/>
          <p:nvPr/>
        </p:nvSpPr>
        <p:spPr>
          <a:xfrm>
            <a:off x="1067492" y="2708920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C1B6E7B-F3E1-D186-E742-0B1A6A93CE53}"/>
              </a:ext>
            </a:extLst>
          </p:cNvPr>
          <p:cNvSpPr/>
          <p:nvPr/>
        </p:nvSpPr>
        <p:spPr>
          <a:xfrm>
            <a:off x="851468" y="3110291"/>
            <a:ext cx="21602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076D8B7-0666-D184-9007-2A626BAD6561}"/>
              </a:ext>
            </a:extLst>
          </p:cNvPr>
          <p:cNvSpPr/>
          <p:nvPr/>
        </p:nvSpPr>
        <p:spPr>
          <a:xfrm>
            <a:off x="799151" y="3464952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97BC736-0F43-A744-BD14-3349CD4B0D23}"/>
              </a:ext>
            </a:extLst>
          </p:cNvPr>
          <p:cNvSpPr/>
          <p:nvPr/>
        </p:nvSpPr>
        <p:spPr>
          <a:xfrm>
            <a:off x="1111880" y="3464856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9D0ADAB-70DE-53C8-4092-BE339830BF8C}"/>
              </a:ext>
            </a:extLst>
          </p:cNvPr>
          <p:cNvSpPr/>
          <p:nvPr/>
        </p:nvSpPr>
        <p:spPr>
          <a:xfrm>
            <a:off x="537158" y="3861049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38807EED-99EA-A070-EDD4-F6DA9880FE05}"/>
              </a:ext>
            </a:extLst>
          </p:cNvPr>
          <p:cNvSpPr/>
          <p:nvPr/>
        </p:nvSpPr>
        <p:spPr>
          <a:xfrm>
            <a:off x="4637708" y="2420888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C0BB4CB-DB57-1373-B7A6-95029C324BE0}"/>
              </a:ext>
            </a:extLst>
          </p:cNvPr>
          <p:cNvSpPr/>
          <p:nvPr/>
        </p:nvSpPr>
        <p:spPr>
          <a:xfrm>
            <a:off x="4661694" y="2717171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403F8C62-B041-38AD-001D-A3CAAF020904}"/>
              </a:ext>
            </a:extLst>
          </p:cNvPr>
          <p:cNvSpPr/>
          <p:nvPr/>
        </p:nvSpPr>
        <p:spPr>
          <a:xfrm>
            <a:off x="4607688" y="3110291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01C338D9-6B19-6950-431C-3F6EE85DAC2F}"/>
              </a:ext>
            </a:extLst>
          </p:cNvPr>
          <p:cNvSpPr/>
          <p:nvPr/>
        </p:nvSpPr>
        <p:spPr>
          <a:xfrm>
            <a:off x="5148064" y="3099492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602F486F-46EE-CB51-3527-89052216C4C9}"/>
              </a:ext>
            </a:extLst>
          </p:cNvPr>
          <p:cNvSpPr/>
          <p:nvPr/>
        </p:nvSpPr>
        <p:spPr>
          <a:xfrm>
            <a:off x="5436096" y="3099492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6B7AEE3F-B7FC-788E-F55F-CB6B67B2EE65}"/>
              </a:ext>
            </a:extLst>
          </p:cNvPr>
          <p:cNvSpPr/>
          <p:nvPr/>
        </p:nvSpPr>
        <p:spPr>
          <a:xfrm>
            <a:off x="4572000" y="3459678"/>
            <a:ext cx="152789" cy="23492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A94D2C1D-E8C6-230F-5FFE-7551E6F45BBF}"/>
              </a:ext>
            </a:extLst>
          </p:cNvPr>
          <p:cNvSpPr/>
          <p:nvPr/>
        </p:nvSpPr>
        <p:spPr>
          <a:xfrm>
            <a:off x="4616998" y="3809065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7EBFCAED-6951-A52F-5AAD-FCA1D780EACF}"/>
              </a:ext>
            </a:extLst>
          </p:cNvPr>
          <p:cNvSpPr/>
          <p:nvPr/>
        </p:nvSpPr>
        <p:spPr>
          <a:xfrm>
            <a:off x="5094058" y="3853285"/>
            <a:ext cx="108012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278</Words>
  <Application>Microsoft Office PowerPoint</Application>
  <PresentationFormat>Prikaz na zaslonu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2.1 SCHOOL CAN BE FUN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2024-02-25T17:24:43Z</dcterms:modified>
</cp:coreProperties>
</file>