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6" r:id="rId3"/>
    <p:sldId id="307" r:id="rId4"/>
    <p:sldId id="310" r:id="rId5"/>
    <p:sldId id="311" r:id="rId6"/>
    <p:sldId id="312" r:id="rId7"/>
    <p:sldId id="313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AAFB0-802A-422F-B04F-19FCAF513769}" v="636" dt="2024-02-26T06:42:13.598"/>
    <p1510:client id="{2592058D-2E1C-44B6-99A2-168839C83E9D}" v="108" dt="2024-02-25T19:04:11.783"/>
    <p1510:client id="{3A746942-5951-4548-90BF-E5A7D45EDD4A}" v="62" dt="2024-02-25T16:12:09.734"/>
    <p1510:client id="{433515A4-7F35-44D8-BA65-0EC8E1C6978D}" v="114" dt="2024-02-26T07:23:45.555"/>
    <p1510:client id="{665B0098-0813-439C-8207-15D936F462C9}" v="80" dt="2024-02-25T17:24:10.718"/>
    <p1510:client id="{9F5B2E16-EBD3-4275-B53F-A321449510BB}" v="72" dt="2024-02-25T15:12:48.738"/>
    <p1510:client id="{A5203B0D-6138-4144-B16E-510237B48723}" v="137" dt="2024-02-25T19:49:50.406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A5203B0D-6138-4144-B16E-510237B48723}"/>
    <pc:docChg chg="undo custSel addSld delSld modSld sldOrd">
      <pc:chgData name="Mia Savrljuga" userId="29d020ba494f34ac" providerId="LiveId" clId="{A5203B0D-6138-4144-B16E-510237B48723}" dt="2024-02-25T19:50:51.929" v="894" actId="14100"/>
      <pc:docMkLst>
        <pc:docMk/>
      </pc:docMkLst>
      <pc:sldChg chg="addSp delSp modSp mod">
        <pc:chgData name="Mia Savrljuga" userId="29d020ba494f34ac" providerId="LiveId" clId="{A5203B0D-6138-4144-B16E-510237B48723}" dt="2024-02-25T19:13:09.076" v="58" actId="1076"/>
        <pc:sldMkLst>
          <pc:docMk/>
          <pc:sldMk cId="0" sldId="256"/>
        </pc:sldMkLst>
        <pc:spChg chg="mod">
          <ac:chgData name="Mia Savrljuga" userId="29d020ba494f34ac" providerId="LiveId" clId="{A5203B0D-6138-4144-B16E-510237B48723}" dt="2024-02-25T19:08:52.674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A5203B0D-6138-4144-B16E-510237B48723}" dt="2024-02-25T19:08:58.453" v="19" actId="478"/>
          <ac:picMkLst>
            <pc:docMk/>
            <pc:sldMk cId="0" sldId="256"/>
            <ac:picMk id="5" creationId="{FA9CB98B-2C3B-94AD-990F-00DBBD26C9E0}"/>
          </ac:picMkLst>
        </pc:picChg>
        <pc:picChg chg="add mod">
          <ac:chgData name="Mia Savrljuga" userId="29d020ba494f34ac" providerId="LiveId" clId="{A5203B0D-6138-4144-B16E-510237B48723}" dt="2024-02-25T19:13:09.076" v="58" actId="1076"/>
          <ac:picMkLst>
            <pc:docMk/>
            <pc:sldMk cId="0" sldId="256"/>
            <ac:picMk id="7" creationId="{65B950C3-C163-0333-8DF6-B78A59C2DD27}"/>
          </ac:picMkLst>
        </pc:picChg>
      </pc:sldChg>
      <pc:sldChg chg="add del">
        <pc:chgData name="Mia Savrljuga" userId="29d020ba494f34ac" providerId="LiveId" clId="{A5203B0D-6138-4144-B16E-510237B48723}" dt="2024-02-25T19:09:27.821" v="34" actId="47"/>
        <pc:sldMkLst>
          <pc:docMk/>
          <pc:sldMk cId="0" sldId="261"/>
        </pc:sldMkLst>
      </pc:sldChg>
      <pc:sldChg chg="del">
        <pc:chgData name="Mia Savrljuga" userId="29d020ba494f34ac" providerId="LiveId" clId="{A5203B0D-6138-4144-B16E-510237B48723}" dt="2024-02-25T19:09:30.853" v="40" actId="47"/>
        <pc:sldMkLst>
          <pc:docMk/>
          <pc:sldMk cId="0" sldId="263"/>
        </pc:sldMkLst>
      </pc:sldChg>
      <pc:sldChg chg="del">
        <pc:chgData name="Mia Savrljuga" userId="29d020ba494f34ac" providerId="LiveId" clId="{A5203B0D-6138-4144-B16E-510237B48723}" dt="2024-02-25T19:09:31.644" v="41" actId="47"/>
        <pc:sldMkLst>
          <pc:docMk/>
          <pc:sldMk cId="0" sldId="264"/>
        </pc:sldMkLst>
      </pc:sldChg>
      <pc:sldChg chg="del">
        <pc:chgData name="Mia Savrljuga" userId="29d020ba494f34ac" providerId="LiveId" clId="{A5203B0D-6138-4144-B16E-510237B48723}" dt="2024-02-25T19:09:32.203" v="42" actId="47"/>
        <pc:sldMkLst>
          <pc:docMk/>
          <pc:sldMk cId="0" sldId="265"/>
        </pc:sldMkLst>
      </pc:sldChg>
      <pc:sldChg chg="del">
        <pc:chgData name="Mia Savrljuga" userId="29d020ba494f34ac" providerId="LiveId" clId="{A5203B0D-6138-4144-B16E-510237B48723}" dt="2024-02-25T19:09:32.876" v="43" actId="47"/>
        <pc:sldMkLst>
          <pc:docMk/>
          <pc:sldMk cId="0" sldId="266"/>
        </pc:sldMkLst>
      </pc:sldChg>
      <pc:sldChg chg="del">
        <pc:chgData name="Mia Savrljuga" userId="29d020ba494f34ac" providerId="LiveId" clId="{A5203B0D-6138-4144-B16E-510237B48723}" dt="2024-02-25T19:09:33.499" v="44" actId="47"/>
        <pc:sldMkLst>
          <pc:docMk/>
          <pc:sldMk cId="0" sldId="267"/>
        </pc:sldMkLst>
      </pc:sldChg>
      <pc:sldChg chg="del">
        <pc:chgData name="Mia Savrljuga" userId="29d020ba494f34ac" providerId="LiveId" clId="{A5203B0D-6138-4144-B16E-510237B48723}" dt="2024-02-25T19:09:34.199" v="45" actId="47"/>
        <pc:sldMkLst>
          <pc:docMk/>
          <pc:sldMk cId="0" sldId="268"/>
        </pc:sldMkLst>
      </pc:sldChg>
      <pc:sldChg chg="del">
        <pc:chgData name="Mia Savrljuga" userId="29d020ba494f34ac" providerId="LiveId" clId="{A5203B0D-6138-4144-B16E-510237B48723}" dt="2024-02-25T19:09:28.359" v="35" actId="47"/>
        <pc:sldMkLst>
          <pc:docMk/>
          <pc:sldMk cId="0" sldId="269"/>
        </pc:sldMkLst>
      </pc:sldChg>
      <pc:sldChg chg="del">
        <pc:chgData name="Mia Savrljuga" userId="29d020ba494f34ac" providerId="LiveId" clId="{A5203B0D-6138-4144-B16E-510237B48723}" dt="2024-02-25T19:09:28.908" v="36" actId="47"/>
        <pc:sldMkLst>
          <pc:docMk/>
          <pc:sldMk cId="0" sldId="270"/>
        </pc:sldMkLst>
      </pc:sldChg>
      <pc:sldChg chg="del">
        <pc:chgData name="Mia Savrljuga" userId="29d020ba494f34ac" providerId="LiveId" clId="{A5203B0D-6138-4144-B16E-510237B48723}" dt="2024-02-25T19:09:01.431" v="20" actId="47"/>
        <pc:sldMkLst>
          <pc:docMk/>
          <pc:sldMk cId="1324173552" sldId="301"/>
        </pc:sldMkLst>
      </pc:sldChg>
      <pc:sldChg chg="add del">
        <pc:chgData name="Mia Savrljuga" userId="29d020ba494f34ac" providerId="LiveId" clId="{A5203B0D-6138-4144-B16E-510237B48723}" dt="2024-02-25T19:09:27.040" v="33" actId="47"/>
        <pc:sldMkLst>
          <pc:docMk/>
          <pc:sldMk cId="1081553365" sldId="302"/>
        </pc:sldMkLst>
      </pc:sldChg>
      <pc:sldChg chg="del">
        <pc:chgData name="Mia Savrljuga" userId="29d020ba494f34ac" providerId="LiveId" clId="{A5203B0D-6138-4144-B16E-510237B48723}" dt="2024-02-25T19:09:36.366" v="48" actId="47"/>
        <pc:sldMkLst>
          <pc:docMk/>
          <pc:sldMk cId="982952384" sldId="303"/>
        </pc:sldMkLst>
      </pc:sldChg>
      <pc:sldChg chg="del">
        <pc:chgData name="Mia Savrljuga" userId="29d020ba494f34ac" providerId="LiveId" clId="{A5203B0D-6138-4144-B16E-510237B48723}" dt="2024-02-25T19:09:02.424" v="21" actId="47"/>
        <pc:sldMkLst>
          <pc:docMk/>
          <pc:sldMk cId="886648048" sldId="304"/>
        </pc:sldMkLst>
      </pc:sldChg>
      <pc:sldChg chg="addSp delSp modSp add del mod delAnim">
        <pc:chgData name="Mia Savrljuga" userId="29d020ba494f34ac" providerId="LiveId" clId="{A5203B0D-6138-4144-B16E-510237B48723}" dt="2024-02-25T19:14:55.710" v="69"/>
        <pc:sldMkLst>
          <pc:docMk/>
          <pc:sldMk cId="92702194" sldId="305"/>
        </pc:sldMkLst>
        <pc:spChg chg="del mod">
          <ac:chgData name="Mia Savrljuga" userId="29d020ba494f34ac" providerId="LiveId" clId="{A5203B0D-6138-4144-B16E-510237B48723}" dt="2024-02-25T19:14:22.538" v="66" actId="478"/>
          <ac:spMkLst>
            <pc:docMk/>
            <pc:sldMk cId="92702194" sldId="305"/>
            <ac:spMk id="2" creationId="{888FD7B3-6289-147B-A009-4B703597845A}"/>
          </ac:spMkLst>
        </pc:spChg>
        <pc:spChg chg="mod">
          <ac:chgData name="Mia Savrljuga" userId="29d020ba494f34ac" providerId="LiveId" clId="{A5203B0D-6138-4144-B16E-510237B48723}" dt="2024-02-25T19:09:15.205" v="26" actId="14100"/>
          <ac:spMkLst>
            <pc:docMk/>
            <pc:sldMk cId="92702194" sldId="305"/>
            <ac:spMk id="5" creationId="{ECDEF329-D783-3A4A-B56D-0AA362B4858A}"/>
          </ac:spMkLst>
        </pc:spChg>
        <pc:picChg chg="del">
          <ac:chgData name="Mia Savrljuga" userId="29d020ba494f34ac" providerId="LiveId" clId="{A5203B0D-6138-4144-B16E-510237B48723}" dt="2024-02-25T19:09:07.696" v="23" actId="478"/>
          <ac:picMkLst>
            <pc:docMk/>
            <pc:sldMk cId="92702194" sldId="305"/>
            <ac:picMk id="3" creationId="{74A8CAA8-2748-CF1C-9917-29A5D0C2B78B}"/>
          </ac:picMkLst>
        </pc:picChg>
        <pc:picChg chg="del">
          <ac:chgData name="Mia Savrljuga" userId="29d020ba494f34ac" providerId="LiveId" clId="{A5203B0D-6138-4144-B16E-510237B48723}" dt="2024-02-25T19:09:06.290" v="22" actId="478"/>
          <ac:picMkLst>
            <pc:docMk/>
            <pc:sldMk cId="92702194" sldId="305"/>
            <ac:picMk id="7" creationId="{D88D925C-1761-0301-FD72-2B6D367B9FCA}"/>
          </ac:picMkLst>
        </pc:picChg>
        <pc:picChg chg="add mod modCrop">
          <ac:chgData name="Mia Savrljuga" userId="29d020ba494f34ac" providerId="LiveId" clId="{A5203B0D-6138-4144-B16E-510237B48723}" dt="2024-02-25T19:14:17.022" v="65" actId="1076"/>
          <ac:picMkLst>
            <pc:docMk/>
            <pc:sldMk cId="92702194" sldId="305"/>
            <ac:picMk id="8" creationId="{84EB3F3A-7A84-0B70-226D-DEF00C74561E}"/>
          </ac:picMkLst>
        </pc:picChg>
        <pc:picChg chg="add mod">
          <ac:chgData name="Mia Savrljuga" userId="29d020ba494f34ac" providerId="LiveId" clId="{A5203B0D-6138-4144-B16E-510237B48723}" dt="2024-02-25T19:14:55.710" v="69"/>
          <ac:picMkLst>
            <pc:docMk/>
            <pc:sldMk cId="92702194" sldId="305"/>
            <ac:picMk id="10" creationId="{EE350521-7E21-E7A8-210A-C4B9363D58AE}"/>
          </ac:picMkLst>
        </pc:picChg>
      </pc:sldChg>
      <pc:sldChg chg="del">
        <pc:chgData name="Mia Savrljuga" userId="29d020ba494f34ac" providerId="LiveId" clId="{A5203B0D-6138-4144-B16E-510237B48723}" dt="2024-02-25T19:09:29.905" v="38" actId="47"/>
        <pc:sldMkLst>
          <pc:docMk/>
          <pc:sldMk cId="656903759" sldId="306"/>
        </pc:sldMkLst>
      </pc:sldChg>
      <pc:sldChg chg="addSp delSp modSp add mod delAnim modAnim">
        <pc:chgData name="Mia Savrljuga" userId="29d020ba494f34ac" providerId="LiveId" clId="{A5203B0D-6138-4144-B16E-510237B48723}" dt="2024-02-25T19:23:21.393" v="538"/>
        <pc:sldMkLst>
          <pc:docMk/>
          <pc:sldMk cId="3853254433" sldId="306"/>
        </pc:sldMkLst>
        <pc:spChg chg="del">
          <ac:chgData name="Mia Savrljuga" userId="29d020ba494f34ac" providerId="LiveId" clId="{A5203B0D-6138-4144-B16E-510237B48723}" dt="2024-02-25T19:23:01.926" v="534" actId="478"/>
          <ac:spMkLst>
            <pc:docMk/>
            <pc:sldMk cId="3853254433" sldId="306"/>
            <ac:spMk id="2" creationId="{888FD7B3-6289-147B-A009-4B703597845A}"/>
          </ac:spMkLst>
        </pc:spChg>
        <pc:picChg chg="add mod modCrop">
          <ac:chgData name="Mia Savrljuga" userId="29d020ba494f34ac" providerId="LiveId" clId="{A5203B0D-6138-4144-B16E-510237B48723}" dt="2024-02-25T19:23:00.314" v="533" actId="14100"/>
          <ac:picMkLst>
            <pc:docMk/>
            <pc:sldMk cId="3853254433" sldId="306"/>
            <ac:picMk id="6" creationId="{772F8802-DBFE-6782-4C11-3381B6DDF41F}"/>
          </ac:picMkLst>
        </pc:picChg>
        <pc:picChg chg="add mod">
          <ac:chgData name="Mia Savrljuga" userId="29d020ba494f34ac" providerId="LiveId" clId="{A5203B0D-6138-4144-B16E-510237B48723}" dt="2024-02-25T19:23:18.577" v="537" actId="14100"/>
          <ac:picMkLst>
            <pc:docMk/>
            <pc:sldMk cId="3853254433" sldId="306"/>
            <ac:picMk id="8" creationId="{6FEB6DD4-DD93-A694-D4A3-222189435AA8}"/>
          </ac:picMkLst>
        </pc:picChg>
      </pc:sldChg>
      <pc:sldChg chg="del">
        <pc:chgData name="Mia Savrljuga" userId="29d020ba494f34ac" providerId="LiveId" clId="{A5203B0D-6138-4144-B16E-510237B48723}" dt="2024-02-25T19:09:35.724" v="47" actId="47"/>
        <pc:sldMkLst>
          <pc:docMk/>
          <pc:sldMk cId="2633984317" sldId="307"/>
        </pc:sldMkLst>
      </pc:sldChg>
      <pc:sldChg chg="addSp delSp modSp add mod delAnim">
        <pc:chgData name="Mia Savrljuga" userId="29d020ba494f34ac" providerId="LiveId" clId="{A5203B0D-6138-4144-B16E-510237B48723}" dt="2024-02-25T19:30:19.516" v="587" actId="14100"/>
        <pc:sldMkLst>
          <pc:docMk/>
          <pc:sldMk cId="2692207844" sldId="307"/>
        </pc:sldMkLst>
        <pc:spChg chg="del">
          <ac:chgData name="Mia Savrljuga" userId="29d020ba494f34ac" providerId="LiveId" clId="{A5203B0D-6138-4144-B16E-510237B48723}" dt="2024-02-25T19:30:08.849" v="584" actId="478"/>
          <ac:spMkLst>
            <pc:docMk/>
            <pc:sldMk cId="2692207844" sldId="307"/>
            <ac:spMk id="2" creationId="{888FD7B3-6289-147B-A009-4B703597845A}"/>
          </ac:spMkLst>
        </pc:spChg>
        <pc:picChg chg="add mod modCrop">
          <ac:chgData name="Mia Savrljuga" userId="29d020ba494f34ac" providerId="LiveId" clId="{A5203B0D-6138-4144-B16E-510237B48723}" dt="2024-02-25T19:30:19.516" v="587" actId="14100"/>
          <ac:picMkLst>
            <pc:docMk/>
            <pc:sldMk cId="2692207844" sldId="307"/>
            <ac:picMk id="6" creationId="{F6166547-DA29-C8A5-CCE9-4E5A6445CA72}"/>
          </ac:picMkLst>
        </pc:picChg>
      </pc:sldChg>
      <pc:sldChg chg="del">
        <pc:chgData name="Mia Savrljuga" userId="29d020ba494f34ac" providerId="LiveId" clId="{A5203B0D-6138-4144-B16E-510237B48723}" dt="2024-02-25T19:09:30.448" v="39" actId="47"/>
        <pc:sldMkLst>
          <pc:docMk/>
          <pc:sldMk cId="2958089412" sldId="308"/>
        </pc:sldMkLst>
      </pc:sldChg>
      <pc:sldChg chg="addSp modSp add mod modAnim">
        <pc:chgData name="Mia Savrljuga" userId="29d020ba494f34ac" providerId="LiveId" clId="{A5203B0D-6138-4144-B16E-510237B48723}" dt="2024-02-25T19:21:26.799" v="526"/>
        <pc:sldMkLst>
          <pc:docMk/>
          <pc:sldMk cId="3298556920" sldId="308"/>
        </pc:sldMkLst>
        <pc:spChg chg="mod ord">
          <ac:chgData name="Mia Savrljuga" userId="29d020ba494f34ac" providerId="LiveId" clId="{A5203B0D-6138-4144-B16E-510237B48723}" dt="2024-02-25T19:15:45.424" v="80" actId="1076"/>
          <ac:spMkLst>
            <pc:docMk/>
            <pc:sldMk cId="3298556920" sldId="308"/>
            <ac:spMk id="2" creationId="{888FD7B3-6289-147B-A009-4B703597845A}"/>
          </ac:spMkLst>
        </pc:spChg>
        <pc:spChg chg="add mod">
          <ac:chgData name="Mia Savrljuga" userId="29d020ba494f34ac" providerId="LiveId" clId="{A5203B0D-6138-4144-B16E-510237B48723}" dt="2024-02-25T19:17:10.328" v="98" actId="1076"/>
          <ac:spMkLst>
            <pc:docMk/>
            <pc:sldMk cId="3298556920" sldId="308"/>
            <ac:spMk id="3" creationId="{A1A4788F-C680-6250-B6DB-C7586D8FA9B9}"/>
          </ac:spMkLst>
        </pc:spChg>
        <pc:spChg chg="mod">
          <ac:chgData name="Mia Savrljuga" userId="29d020ba494f34ac" providerId="LiveId" clId="{A5203B0D-6138-4144-B16E-510237B48723}" dt="2024-02-25T19:15:21.865" v="75" actId="1076"/>
          <ac:spMkLst>
            <pc:docMk/>
            <pc:sldMk cId="3298556920" sldId="308"/>
            <ac:spMk id="5" creationId="{ECDEF329-D783-3A4A-B56D-0AA362B4858A}"/>
          </ac:spMkLst>
        </pc:spChg>
        <pc:spChg chg="add mod">
          <ac:chgData name="Mia Savrljuga" userId="29d020ba494f34ac" providerId="LiveId" clId="{A5203B0D-6138-4144-B16E-510237B48723}" dt="2024-02-25T19:17:07.272" v="97" actId="1076"/>
          <ac:spMkLst>
            <pc:docMk/>
            <pc:sldMk cId="3298556920" sldId="308"/>
            <ac:spMk id="6" creationId="{D77C752C-1020-67F2-0BCB-29B5ADD918FE}"/>
          </ac:spMkLst>
        </pc:spChg>
        <pc:spChg chg="add mod">
          <ac:chgData name="Mia Savrljuga" userId="29d020ba494f34ac" providerId="LiveId" clId="{A5203B0D-6138-4144-B16E-510237B48723}" dt="2024-02-25T19:17:03.492" v="96" actId="1076"/>
          <ac:spMkLst>
            <pc:docMk/>
            <pc:sldMk cId="3298556920" sldId="308"/>
            <ac:spMk id="7" creationId="{249CEF49-5927-A5C0-BAC1-E08105445C6C}"/>
          </ac:spMkLst>
        </pc:spChg>
        <pc:spChg chg="add mod">
          <ac:chgData name="Mia Savrljuga" userId="29d020ba494f34ac" providerId="LiveId" clId="{A5203B0D-6138-4144-B16E-510237B48723}" dt="2024-02-25T19:16:58.190" v="95" actId="1076"/>
          <ac:spMkLst>
            <pc:docMk/>
            <pc:sldMk cId="3298556920" sldId="308"/>
            <ac:spMk id="9" creationId="{019AA428-273B-C1B0-A36A-08202D0C030A}"/>
          </ac:spMkLst>
        </pc:spChg>
        <pc:spChg chg="add mod">
          <ac:chgData name="Mia Savrljuga" userId="29d020ba494f34ac" providerId="LiveId" clId="{A5203B0D-6138-4144-B16E-510237B48723}" dt="2024-02-25T19:16:53.816" v="94" actId="1076"/>
          <ac:spMkLst>
            <pc:docMk/>
            <pc:sldMk cId="3298556920" sldId="308"/>
            <ac:spMk id="10" creationId="{980B72D6-F86B-525F-6E4B-4C8657B389A3}"/>
          </ac:spMkLst>
        </pc:spChg>
        <pc:spChg chg="add mod">
          <ac:chgData name="Mia Savrljuga" userId="29d020ba494f34ac" providerId="LiveId" clId="{A5203B0D-6138-4144-B16E-510237B48723}" dt="2024-02-25T19:16:50.058" v="93" actId="1076"/>
          <ac:spMkLst>
            <pc:docMk/>
            <pc:sldMk cId="3298556920" sldId="308"/>
            <ac:spMk id="11" creationId="{9146BFA6-9E21-146B-C205-EB175CDE48C0}"/>
          </ac:spMkLst>
        </pc:spChg>
        <pc:spChg chg="add mod">
          <ac:chgData name="Mia Savrljuga" userId="29d020ba494f34ac" providerId="LiveId" clId="{A5203B0D-6138-4144-B16E-510237B48723}" dt="2024-02-25T19:16:47.090" v="92" actId="1076"/>
          <ac:spMkLst>
            <pc:docMk/>
            <pc:sldMk cId="3298556920" sldId="308"/>
            <ac:spMk id="12" creationId="{FE491A44-28B6-3DA0-4824-F029AECAE6F3}"/>
          </ac:spMkLst>
        </pc:spChg>
        <pc:spChg chg="add mod">
          <ac:chgData name="Mia Savrljuga" userId="29d020ba494f34ac" providerId="LiveId" clId="{A5203B0D-6138-4144-B16E-510237B48723}" dt="2024-02-25T19:16:41.619" v="91" actId="1076"/>
          <ac:spMkLst>
            <pc:docMk/>
            <pc:sldMk cId="3298556920" sldId="308"/>
            <ac:spMk id="13" creationId="{9A42E293-48CA-57B3-8CD1-7A94CD3B1C60}"/>
          </ac:spMkLst>
        </pc:spChg>
        <pc:spChg chg="add mod">
          <ac:chgData name="Mia Savrljuga" userId="29d020ba494f34ac" providerId="LiveId" clId="{A5203B0D-6138-4144-B16E-510237B48723}" dt="2024-02-25T19:21:24.345" v="525"/>
          <ac:spMkLst>
            <pc:docMk/>
            <pc:sldMk cId="3298556920" sldId="308"/>
            <ac:spMk id="15" creationId="{3E938E90-9107-E1C6-7460-FC89C559E087}"/>
          </ac:spMkLst>
        </pc:spChg>
        <pc:picChg chg="mod modCrop">
          <ac:chgData name="Mia Savrljuga" userId="29d020ba494f34ac" providerId="LiveId" clId="{A5203B0D-6138-4144-B16E-510237B48723}" dt="2024-02-25T19:15:16.832" v="74" actId="14100"/>
          <ac:picMkLst>
            <pc:docMk/>
            <pc:sldMk cId="3298556920" sldId="308"/>
            <ac:picMk id="8" creationId="{84EB3F3A-7A84-0B70-226D-DEF00C74561E}"/>
          </ac:picMkLst>
        </pc:picChg>
        <pc:picChg chg="add mod">
          <ac:chgData name="Mia Savrljuga" userId="29d020ba494f34ac" providerId="LiveId" clId="{A5203B0D-6138-4144-B16E-510237B48723}" dt="2024-02-25T19:16:36.521" v="90" actId="1076"/>
          <ac:picMkLst>
            <pc:docMk/>
            <pc:sldMk cId="3298556920" sldId="308"/>
            <ac:picMk id="14" creationId="{6A494898-3060-6C1F-ECF8-BB356C8F405C}"/>
          </ac:picMkLst>
        </pc:picChg>
      </pc:sldChg>
      <pc:sldChg chg="delSp modSp add mod delAnim">
        <pc:chgData name="Mia Savrljuga" userId="29d020ba494f34ac" providerId="LiveId" clId="{A5203B0D-6138-4144-B16E-510237B48723}" dt="2024-02-25T19:23:46.051" v="543" actId="14100"/>
        <pc:sldMkLst>
          <pc:docMk/>
          <pc:sldMk cId="1181514853" sldId="309"/>
        </pc:sldMkLst>
        <pc:spChg chg="del">
          <ac:chgData name="Mia Savrljuga" userId="29d020ba494f34ac" providerId="LiveId" clId="{A5203B0D-6138-4144-B16E-510237B48723}" dt="2024-02-25T19:23:26.614" v="539" actId="478"/>
          <ac:spMkLst>
            <pc:docMk/>
            <pc:sldMk cId="1181514853" sldId="309"/>
            <ac:spMk id="2" creationId="{888FD7B3-6289-147B-A009-4B703597845A}"/>
          </ac:spMkLst>
        </pc:spChg>
        <pc:picChg chg="mod modCrop">
          <ac:chgData name="Mia Savrljuga" userId="29d020ba494f34ac" providerId="LiveId" clId="{A5203B0D-6138-4144-B16E-510237B48723}" dt="2024-02-25T19:23:46.051" v="543" actId="14100"/>
          <ac:picMkLst>
            <pc:docMk/>
            <pc:sldMk cId="1181514853" sldId="309"/>
            <ac:picMk id="6" creationId="{772F8802-DBFE-6782-4C11-3381B6DDF41F}"/>
          </ac:picMkLst>
        </pc:picChg>
      </pc:sldChg>
      <pc:sldChg chg="del">
        <pc:chgData name="Mia Savrljuga" userId="29d020ba494f34ac" providerId="LiveId" clId="{A5203B0D-6138-4144-B16E-510237B48723}" dt="2024-02-25T19:09:29.399" v="37" actId="47"/>
        <pc:sldMkLst>
          <pc:docMk/>
          <pc:sldMk cId="3630832298" sldId="309"/>
        </pc:sldMkLst>
      </pc:sldChg>
      <pc:sldChg chg="addSp modSp add mod modAnim">
        <pc:chgData name="Mia Savrljuga" userId="29d020ba494f34ac" providerId="LiveId" clId="{A5203B0D-6138-4144-B16E-510237B48723}" dt="2024-02-25T19:26:17.407" v="568" actId="1076"/>
        <pc:sldMkLst>
          <pc:docMk/>
          <pc:sldMk cId="1524187638" sldId="310"/>
        </pc:sldMkLst>
        <pc:spChg chg="mod ord">
          <ac:chgData name="Mia Savrljuga" userId="29d020ba494f34ac" providerId="LiveId" clId="{A5203B0D-6138-4144-B16E-510237B48723}" dt="2024-02-25T19:26:02.802" v="560" actId="14100"/>
          <ac:spMkLst>
            <pc:docMk/>
            <pc:sldMk cId="1524187638" sldId="310"/>
            <ac:spMk id="2" creationId="{888FD7B3-6289-147B-A009-4B703597845A}"/>
          </ac:spMkLst>
        </pc:spChg>
        <pc:spChg chg="add mod">
          <ac:chgData name="Mia Savrljuga" userId="29d020ba494f34ac" providerId="LiveId" clId="{A5203B0D-6138-4144-B16E-510237B48723}" dt="2024-02-25T19:26:17.407" v="568" actId="1076"/>
          <ac:spMkLst>
            <pc:docMk/>
            <pc:sldMk cId="1524187638" sldId="310"/>
            <ac:spMk id="3" creationId="{77C519E5-7486-A0A8-9110-73104000F573}"/>
          </ac:spMkLst>
        </pc:spChg>
        <pc:spChg chg="add mod">
          <ac:chgData name="Mia Savrljuga" userId="29d020ba494f34ac" providerId="LiveId" clId="{A5203B0D-6138-4144-B16E-510237B48723}" dt="2024-02-25T19:26:14.041" v="567" actId="1076"/>
          <ac:spMkLst>
            <pc:docMk/>
            <pc:sldMk cId="1524187638" sldId="310"/>
            <ac:spMk id="7" creationId="{905B71F2-B0EF-B43E-3492-31DABEF8A504}"/>
          </ac:spMkLst>
        </pc:spChg>
        <pc:spChg chg="add mod">
          <ac:chgData name="Mia Savrljuga" userId="29d020ba494f34ac" providerId="LiveId" clId="{A5203B0D-6138-4144-B16E-510237B48723}" dt="2024-02-25T19:26:10.710" v="566" actId="1076"/>
          <ac:spMkLst>
            <pc:docMk/>
            <pc:sldMk cId="1524187638" sldId="310"/>
            <ac:spMk id="8" creationId="{02C9DEDE-B43F-C6B5-8FB1-2B97C6504BD9}"/>
          </ac:spMkLst>
        </pc:spChg>
        <pc:spChg chg="add mod">
          <ac:chgData name="Mia Savrljuga" userId="29d020ba494f34ac" providerId="LiveId" clId="{A5203B0D-6138-4144-B16E-510237B48723}" dt="2024-02-25T19:26:08.197" v="565" actId="1076"/>
          <ac:spMkLst>
            <pc:docMk/>
            <pc:sldMk cId="1524187638" sldId="310"/>
            <ac:spMk id="9" creationId="{123B19D7-ABFA-7C7A-B676-5D6EC051B974}"/>
          </ac:spMkLst>
        </pc:spChg>
        <pc:picChg chg="mod modCrop">
          <ac:chgData name="Mia Savrljuga" userId="29d020ba494f34ac" providerId="LiveId" clId="{A5203B0D-6138-4144-B16E-510237B48723}" dt="2024-02-25T19:25:52.892" v="557" actId="1076"/>
          <ac:picMkLst>
            <pc:docMk/>
            <pc:sldMk cId="1524187638" sldId="310"/>
            <ac:picMk id="6" creationId="{772F8802-DBFE-6782-4C11-3381B6DDF41F}"/>
          </ac:picMkLst>
        </pc:picChg>
      </pc:sldChg>
      <pc:sldChg chg="del">
        <pc:chgData name="Mia Savrljuga" userId="29d020ba494f34ac" providerId="LiveId" clId="{A5203B0D-6138-4144-B16E-510237B48723}" dt="2024-02-25T19:09:35.076" v="46" actId="47"/>
        <pc:sldMkLst>
          <pc:docMk/>
          <pc:sldMk cId="3918949435" sldId="310"/>
        </pc:sldMkLst>
      </pc:sldChg>
      <pc:sldChg chg="addSp delSp modSp add mod delAnim modAnim">
        <pc:chgData name="Mia Savrljuga" userId="29d020ba494f34ac" providerId="LiveId" clId="{A5203B0D-6138-4144-B16E-510237B48723}" dt="2024-02-25T19:27:32.193" v="579"/>
        <pc:sldMkLst>
          <pc:docMk/>
          <pc:sldMk cId="1005406959" sldId="311"/>
        </pc:sldMkLst>
        <pc:spChg chg="del">
          <ac:chgData name="Mia Savrljuga" userId="29d020ba494f34ac" providerId="LiveId" clId="{A5203B0D-6138-4144-B16E-510237B48723}" dt="2024-02-25T19:26:31.422" v="572" actId="478"/>
          <ac:spMkLst>
            <pc:docMk/>
            <pc:sldMk cId="1005406959" sldId="311"/>
            <ac:spMk id="2" creationId="{888FD7B3-6289-147B-A009-4B703597845A}"/>
          </ac:spMkLst>
        </pc:spChg>
        <pc:picChg chg="mod modCrop">
          <ac:chgData name="Mia Savrljuga" userId="29d020ba494f34ac" providerId="LiveId" clId="{A5203B0D-6138-4144-B16E-510237B48723}" dt="2024-02-25T19:26:28.967" v="571" actId="14100"/>
          <ac:picMkLst>
            <pc:docMk/>
            <pc:sldMk cId="1005406959" sldId="311"/>
            <ac:picMk id="6" creationId="{772F8802-DBFE-6782-4C11-3381B6DDF41F}"/>
          </ac:picMkLst>
        </pc:picChg>
        <pc:picChg chg="add mod">
          <ac:chgData name="Mia Savrljuga" userId="29d020ba494f34ac" providerId="LiveId" clId="{A5203B0D-6138-4144-B16E-510237B48723}" dt="2024-02-25T19:27:32.193" v="579"/>
          <ac:picMkLst>
            <pc:docMk/>
            <pc:sldMk cId="1005406959" sldId="311"/>
            <ac:picMk id="7" creationId="{15C16CE6-221B-C874-898B-7C3ADAE58B92}"/>
          </ac:picMkLst>
        </pc:picChg>
        <pc:picChg chg="add mod">
          <ac:chgData name="Mia Savrljuga" userId="29d020ba494f34ac" providerId="LiveId" clId="{A5203B0D-6138-4144-B16E-510237B48723}" dt="2024-02-25T19:27:16.447" v="577" actId="14100"/>
          <ac:picMkLst>
            <pc:docMk/>
            <pc:sldMk cId="1005406959" sldId="311"/>
            <ac:picMk id="9" creationId="{16EA2F60-27D6-53AC-EBF3-C0BBF3FF7144}"/>
          </ac:picMkLst>
        </pc:picChg>
      </pc:sldChg>
      <pc:sldChg chg="addSp delSp add mod">
        <pc:chgData name="Mia Savrljuga" userId="29d020ba494f34ac" providerId="LiveId" clId="{A5203B0D-6138-4144-B16E-510237B48723}" dt="2024-02-25T19:25:35.635" v="552" actId="478"/>
        <pc:sldMkLst>
          <pc:docMk/>
          <pc:sldMk cId="3630832298" sldId="312"/>
        </pc:sldMkLst>
        <pc:picChg chg="add del">
          <ac:chgData name="Mia Savrljuga" userId="29d020ba494f34ac" providerId="LiveId" clId="{A5203B0D-6138-4144-B16E-510237B48723}" dt="2024-02-25T19:25:35.635" v="552" actId="478"/>
          <ac:picMkLst>
            <pc:docMk/>
            <pc:sldMk cId="3630832298" sldId="312"/>
            <ac:picMk id="3" creationId="{D2A03210-2FA0-601C-4F64-14ACF86B981E}"/>
          </ac:picMkLst>
        </pc:picChg>
      </pc:sldChg>
      <pc:sldChg chg="delSp modSp add mod">
        <pc:chgData name="Mia Savrljuga" userId="29d020ba494f34ac" providerId="LiveId" clId="{A5203B0D-6138-4144-B16E-510237B48723}" dt="2024-02-25T19:25:31.824" v="551" actId="14100"/>
        <pc:sldMkLst>
          <pc:docMk/>
          <pc:sldMk cId="1175948396" sldId="313"/>
        </pc:sldMkLst>
        <pc:picChg chg="mod">
          <ac:chgData name="Mia Savrljuga" userId="29d020ba494f34ac" providerId="LiveId" clId="{A5203B0D-6138-4144-B16E-510237B48723}" dt="2024-02-25T19:25:31.824" v="551" actId="14100"/>
          <ac:picMkLst>
            <pc:docMk/>
            <pc:sldMk cId="1175948396" sldId="313"/>
            <ac:picMk id="3" creationId="{D2A03210-2FA0-601C-4F64-14ACF86B981E}"/>
          </ac:picMkLst>
        </pc:picChg>
        <pc:picChg chg="del">
          <ac:chgData name="Mia Savrljuga" userId="29d020ba494f34ac" providerId="LiveId" clId="{A5203B0D-6138-4144-B16E-510237B48723}" dt="2024-02-25T19:25:21.822" v="547" actId="478"/>
          <ac:picMkLst>
            <pc:docMk/>
            <pc:sldMk cId="1175948396" sldId="313"/>
            <ac:picMk id="6" creationId="{C297D340-6A93-4339-D318-B7D8B1D4869D}"/>
          </ac:picMkLst>
        </pc:picChg>
      </pc:sldChg>
      <pc:sldChg chg="del">
        <pc:chgData name="Mia Savrljuga" userId="29d020ba494f34ac" providerId="LiveId" clId="{A5203B0D-6138-4144-B16E-510237B48723}" dt="2024-02-25T19:09:37.252" v="49" actId="47"/>
        <pc:sldMkLst>
          <pc:docMk/>
          <pc:sldMk cId="2694199165" sldId="313"/>
        </pc:sldMkLst>
      </pc:sldChg>
      <pc:sldChg chg="del">
        <pc:chgData name="Mia Savrljuga" userId="29d020ba494f34ac" providerId="LiveId" clId="{A5203B0D-6138-4144-B16E-510237B48723}" dt="2024-02-25T19:09:38.064" v="50" actId="47"/>
        <pc:sldMkLst>
          <pc:docMk/>
          <pc:sldMk cId="2571514627" sldId="314"/>
        </pc:sldMkLst>
      </pc:sldChg>
      <pc:sldChg chg="addSp modSp add mod modAnim">
        <pc:chgData name="Mia Savrljuga" userId="29d020ba494f34ac" providerId="LiveId" clId="{A5203B0D-6138-4144-B16E-510237B48723}" dt="2024-02-25T19:32:43.177" v="636"/>
        <pc:sldMkLst>
          <pc:docMk/>
          <pc:sldMk cId="3487965761" sldId="314"/>
        </pc:sldMkLst>
        <pc:spChg chg="mod ord">
          <ac:chgData name="Mia Savrljuga" userId="29d020ba494f34ac" providerId="LiveId" clId="{A5203B0D-6138-4144-B16E-510237B48723}" dt="2024-02-25T19:31:15.565" v="604" actId="14100"/>
          <ac:spMkLst>
            <pc:docMk/>
            <pc:sldMk cId="3487965761" sldId="314"/>
            <ac:spMk id="2" creationId="{888FD7B3-6289-147B-A009-4B703597845A}"/>
          </ac:spMkLst>
        </pc:spChg>
        <pc:spChg chg="add mod">
          <ac:chgData name="Mia Savrljuga" userId="29d020ba494f34ac" providerId="LiveId" clId="{A5203B0D-6138-4144-B16E-510237B48723}" dt="2024-02-25T19:31:26.294" v="608" actId="14100"/>
          <ac:spMkLst>
            <pc:docMk/>
            <pc:sldMk cId="3487965761" sldId="314"/>
            <ac:spMk id="3" creationId="{5AD0783F-CDC8-8040-17F9-E51AA8C688D8}"/>
          </ac:spMkLst>
        </pc:spChg>
        <pc:spChg chg="add mod">
          <ac:chgData name="Mia Savrljuga" userId="29d020ba494f34ac" providerId="LiveId" clId="{A5203B0D-6138-4144-B16E-510237B48723}" dt="2024-02-25T19:31:30.773" v="610" actId="1076"/>
          <ac:spMkLst>
            <pc:docMk/>
            <pc:sldMk cId="3487965761" sldId="314"/>
            <ac:spMk id="7" creationId="{F2DE2D30-6095-7339-E522-9525A5BC92E7}"/>
          </ac:spMkLst>
        </pc:spChg>
        <pc:spChg chg="add mod">
          <ac:chgData name="Mia Savrljuga" userId="29d020ba494f34ac" providerId="LiveId" clId="{A5203B0D-6138-4144-B16E-510237B48723}" dt="2024-02-25T19:31:38.585" v="612" actId="1076"/>
          <ac:spMkLst>
            <pc:docMk/>
            <pc:sldMk cId="3487965761" sldId="314"/>
            <ac:spMk id="8" creationId="{E2DED03F-786A-B6AE-EEA1-7AC791FD51F5}"/>
          </ac:spMkLst>
        </pc:spChg>
        <pc:spChg chg="add mod">
          <ac:chgData name="Mia Savrljuga" userId="29d020ba494f34ac" providerId="LiveId" clId="{A5203B0D-6138-4144-B16E-510237B48723}" dt="2024-02-25T19:31:43.533" v="614" actId="1076"/>
          <ac:spMkLst>
            <pc:docMk/>
            <pc:sldMk cId="3487965761" sldId="314"/>
            <ac:spMk id="9" creationId="{06945ED0-5AFF-B596-6412-3CCB873E05C5}"/>
          </ac:spMkLst>
        </pc:spChg>
        <pc:spChg chg="add mod">
          <ac:chgData name="Mia Savrljuga" userId="29d020ba494f34ac" providerId="LiveId" clId="{A5203B0D-6138-4144-B16E-510237B48723}" dt="2024-02-25T19:31:49.021" v="616" actId="1076"/>
          <ac:spMkLst>
            <pc:docMk/>
            <pc:sldMk cId="3487965761" sldId="314"/>
            <ac:spMk id="10" creationId="{5EF15D4F-A3A7-1D3A-2D98-2C8EE76292AD}"/>
          </ac:spMkLst>
        </pc:spChg>
        <pc:spChg chg="add mod">
          <ac:chgData name="Mia Savrljuga" userId="29d020ba494f34ac" providerId="LiveId" clId="{A5203B0D-6138-4144-B16E-510237B48723}" dt="2024-02-25T19:31:53.071" v="618" actId="1076"/>
          <ac:spMkLst>
            <pc:docMk/>
            <pc:sldMk cId="3487965761" sldId="314"/>
            <ac:spMk id="11" creationId="{00250DA8-ABA3-1D46-A071-516D874BB682}"/>
          </ac:spMkLst>
        </pc:spChg>
        <pc:spChg chg="add mod">
          <ac:chgData name="Mia Savrljuga" userId="29d020ba494f34ac" providerId="LiveId" clId="{A5203B0D-6138-4144-B16E-510237B48723}" dt="2024-02-25T19:31:59.481" v="620" actId="1076"/>
          <ac:spMkLst>
            <pc:docMk/>
            <pc:sldMk cId="3487965761" sldId="314"/>
            <ac:spMk id="12" creationId="{E5078AD0-D289-3573-C954-1B1D8307731F}"/>
          </ac:spMkLst>
        </pc:spChg>
        <pc:spChg chg="add mod">
          <ac:chgData name="Mia Savrljuga" userId="29d020ba494f34ac" providerId="LiveId" clId="{A5203B0D-6138-4144-B16E-510237B48723}" dt="2024-02-25T19:32:06.412" v="623" actId="1076"/>
          <ac:spMkLst>
            <pc:docMk/>
            <pc:sldMk cId="3487965761" sldId="314"/>
            <ac:spMk id="13" creationId="{762F5C44-90FA-5925-068A-0F1C6BC6890D}"/>
          </ac:spMkLst>
        </pc:spChg>
        <pc:spChg chg="add mod">
          <ac:chgData name="Mia Savrljuga" userId="29d020ba494f34ac" providerId="LiveId" clId="{A5203B0D-6138-4144-B16E-510237B48723}" dt="2024-02-25T19:32:10.113" v="625" actId="1076"/>
          <ac:spMkLst>
            <pc:docMk/>
            <pc:sldMk cId="3487965761" sldId="314"/>
            <ac:spMk id="14" creationId="{3DC3D243-59F7-340F-82FE-E4D938F0C776}"/>
          </ac:spMkLst>
        </pc:spChg>
        <pc:spChg chg="add mod">
          <ac:chgData name="Mia Savrljuga" userId="29d020ba494f34ac" providerId="LiveId" clId="{A5203B0D-6138-4144-B16E-510237B48723}" dt="2024-02-25T19:32:14.221" v="627" actId="1076"/>
          <ac:spMkLst>
            <pc:docMk/>
            <pc:sldMk cId="3487965761" sldId="314"/>
            <ac:spMk id="15" creationId="{885C6B55-6188-81A9-B20D-23F825EB3380}"/>
          </ac:spMkLst>
        </pc:spChg>
        <pc:spChg chg="add mod">
          <ac:chgData name="Mia Savrljuga" userId="29d020ba494f34ac" providerId="LiveId" clId="{A5203B0D-6138-4144-B16E-510237B48723}" dt="2024-02-25T19:32:18.532" v="629" actId="1076"/>
          <ac:spMkLst>
            <pc:docMk/>
            <pc:sldMk cId="3487965761" sldId="314"/>
            <ac:spMk id="16" creationId="{F2CA5845-BFD2-3A81-0E8C-CF7F4E5666A4}"/>
          </ac:spMkLst>
        </pc:spChg>
        <pc:spChg chg="add mod">
          <ac:chgData name="Mia Savrljuga" userId="29d020ba494f34ac" providerId="LiveId" clId="{A5203B0D-6138-4144-B16E-510237B48723}" dt="2024-02-25T19:32:23.381" v="631" actId="1076"/>
          <ac:spMkLst>
            <pc:docMk/>
            <pc:sldMk cId="3487965761" sldId="314"/>
            <ac:spMk id="17" creationId="{272CA2FE-C34B-F554-1037-1575E125A801}"/>
          </ac:spMkLst>
        </pc:spChg>
        <pc:spChg chg="add mod">
          <ac:chgData name="Mia Savrljuga" userId="29d020ba494f34ac" providerId="LiveId" clId="{A5203B0D-6138-4144-B16E-510237B48723}" dt="2024-02-25T19:32:30.038" v="633" actId="1076"/>
          <ac:spMkLst>
            <pc:docMk/>
            <pc:sldMk cId="3487965761" sldId="314"/>
            <ac:spMk id="18" creationId="{6E941632-508B-E09F-6309-5AAB9996F09E}"/>
          </ac:spMkLst>
        </pc:spChg>
        <pc:spChg chg="add mod">
          <ac:chgData name="Mia Savrljuga" userId="29d020ba494f34ac" providerId="LiveId" clId="{A5203B0D-6138-4144-B16E-510237B48723}" dt="2024-02-25T19:32:33.418" v="635" actId="1076"/>
          <ac:spMkLst>
            <pc:docMk/>
            <pc:sldMk cId="3487965761" sldId="314"/>
            <ac:spMk id="19" creationId="{1DB8F47F-B32D-15BB-F79D-A56EECAA7FB4}"/>
          </ac:spMkLst>
        </pc:spChg>
        <pc:picChg chg="mod ord modCrop">
          <ac:chgData name="Mia Savrljuga" userId="29d020ba494f34ac" providerId="LiveId" clId="{A5203B0D-6138-4144-B16E-510237B48723}" dt="2024-02-25T19:31:04.169" v="599" actId="166"/>
          <ac:picMkLst>
            <pc:docMk/>
            <pc:sldMk cId="3487965761" sldId="314"/>
            <ac:picMk id="6" creationId="{F6166547-DA29-C8A5-CCE9-4E5A6445CA72}"/>
          </ac:picMkLst>
        </pc:picChg>
      </pc:sldChg>
      <pc:sldChg chg="del">
        <pc:chgData name="Mia Savrljuga" userId="29d020ba494f34ac" providerId="LiveId" clId="{A5203B0D-6138-4144-B16E-510237B48723}" dt="2024-02-25T19:09:38.730" v="51" actId="47"/>
        <pc:sldMkLst>
          <pc:docMk/>
          <pc:sldMk cId="1879169847" sldId="315"/>
        </pc:sldMkLst>
      </pc:sldChg>
      <pc:sldChg chg="delSp modSp add mod delAnim">
        <pc:chgData name="Mia Savrljuga" userId="29d020ba494f34ac" providerId="LiveId" clId="{A5203B0D-6138-4144-B16E-510237B48723}" dt="2024-02-25T19:33:07.902" v="640" actId="478"/>
        <pc:sldMkLst>
          <pc:docMk/>
          <pc:sldMk cId="3078575537" sldId="315"/>
        </pc:sldMkLst>
        <pc:spChg chg="del">
          <ac:chgData name="Mia Savrljuga" userId="29d020ba494f34ac" providerId="LiveId" clId="{A5203B0D-6138-4144-B16E-510237B48723}" dt="2024-02-25T19:33:07.902" v="640" actId="478"/>
          <ac:spMkLst>
            <pc:docMk/>
            <pc:sldMk cId="3078575537" sldId="315"/>
            <ac:spMk id="2" creationId="{888FD7B3-6289-147B-A009-4B703597845A}"/>
          </ac:spMkLst>
        </pc:spChg>
        <pc:picChg chg="mod modCrop">
          <ac:chgData name="Mia Savrljuga" userId="29d020ba494f34ac" providerId="LiveId" clId="{A5203B0D-6138-4144-B16E-510237B48723}" dt="2024-02-25T19:33:03.591" v="639" actId="14100"/>
          <ac:picMkLst>
            <pc:docMk/>
            <pc:sldMk cId="3078575537" sldId="315"/>
            <ac:picMk id="6" creationId="{F6166547-DA29-C8A5-CCE9-4E5A6445CA72}"/>
          </ac:picMkLst>
        </pc:picChg>
      </pc:sldChg>
      <pc:sldChg chg="add">
        <pc:chgData name="Mia Savrljuga" userId="29d020ba494f34ac" providerId="LiveId" clId="{A5203B0D-6138-4144-B16E-510237B48723}" dt="2024-02-25T19:28:54.462" v="583"/>
        <pc:sldMkLst>
          <pc:docMk/>
          <pc:sldMk cId="1699966161" sldId="316"/>
        </pc:sldMkLst>
      </pc:sldChg>
      <pc:sldChg chg="add">
        <pc:chgData name="Mia Savrljuga" userId="29d020ba494f34ac" providerId="LiveId" clId="{A5203B0D-6138-4144-B16E-510237B48723}" dt="2024-02-25T19:28:54.462" v="583"/>
        <pc:sldMkLst>
          <pc:docMk/>
          <pc:sldMk cId="2358777668" sldId="317"/>
        </pc:sldMkLst>
      </pc:sldChg>
      <pc:sldChg chg="addSp delSp modSp add mod modAnim">
        <pc:chgData name="Mia Savrljuga" userId="29d020ba494f34ac" providerId="LiveId" clId="{A5203B0D-6138-4144-B16E-510237B48723}" dt="2024-02-25T19:36:35.612" v="670"/>
        <pc:sldMkLst>
          <pc:docMk/>
          <pc:sldMk cId="3458788471" sldId="318"/>
        </pc:sldMkLst>
        <pc:picChg chg="add mod modCrop">
          <ac:chgData name="Mia Savrljuga" userId="29d020ba494f34ac" providerId="LiveId" clId="{A5203B0D-6138-4144-B16E-510237B48723}" dt="2024-02-25T19:35:04.616" v="649" actId="14100"/>
          <ac:picMkLst>
            <pc:docMk/>
            <pc:sldMk cId="3458788471" sldId="318"/>
            <ac:picMk id="3" creationId="{223A479E-F12F-C43C-C8A1-B1B375A208F8}"/>
          </ac:picMkLst>
        </pc:picChg>
        <pc:picChg chg="del">
          <ac:chgData name="Mia Savrljuga" userId="29d020ba494f34ac" providerId="LiveId" clId="{A5203B0D-6138-4144-B16E-510237B48723}" dt="2024-02-25T19:34:35.553" v="642" actId="478"/>
          <ac:picMkLst>
            <pc:docMk/>
            <pc:sldMk cId="3458788471" sldId="318"/>
            <ac:picMk id="6" creationId="{F6166547-DA29-C8A5-CCE9-4E5A6445CA72}"/>
          </ac:picMkLst>
        </pc:picChg>
        <pc:picChg chg="add mod">
          <ac:chgData name="Mia Savrljuga" userId="29d020ba494f34ac" providerId="LiveId" clId="{A5203B0D-6138-4144-B16E-510237B48723}" dt="2024-02-25T19:36:33.178" v="669" actId="14100"/>
          <ac:picMkLst>
            <pc:docMk/>
            <pc:sldMk cId="3458788471" sldId="318"/>
            <ac:picMk id="8" creationId="{114F9305-D991-D574-761B-195DBC37DD51}"/>
          </ac:picMkLst>
        </pc:picChg>
      </pc:sldChg>
      <pc:sldChg chg="addSp modSp add mod modAnim">
        <pc:chgData name="Mia Savrljuga" userId="29d020ba494f34ac" providerId="LiveId" clId="{A5203B0D-6138-4144-B16E-510237B48723}" dt="2024-02-25T19:35:41.912" v="659" actId="14100"/>
        <pc:sldMkLst>
          <pc:docMk/>
          <pc:sldMk cId="3864766094" sldId="319"/>
        </pc:sldMkLst>
        <pc:spChg chg="add mod">
          <ac:chgData name="Mia Savrljuga" userId="29d020ba494f34ac" providerId="LiveId" clId="{A5203B0D-6138-4144-B16E-510237B48723}" dt="2024-02-25T19:35:41.912" v="659" actId="14100"/>
          <ac:spMkLst>
            <pc:docMk/>
            <pc:sldMk cId="3864766094" sldId="319"/>
            <ac:spMk id="2" creationId="{A2B35A66-9028-4A97-0530-67E8A08384EE}"/>
          </ac:spMkLst>
        </pc:spChg>
        <pc:picChg chg="mod modCrop">
          <ac:chgData name="Mia Savrljuga" userId="29d020ba494f34ac" providerId="LiveId" clId="{A5203B0D-6138-4144-B16E-510237B48723}" dt="2024-02-25T19:35:35.063" v="656" actId="1076"/>
          <ac:picMkLst>
            <pc:docMk/>
            <pc:sldMk cId="3864766094" sldId="319"/>
            <ac:picMk id="3" creationId="{223A479E-F12F-C43C-C8A1-B1B375A208F8}"/>
          </ac:picMkLst>
        </pc:picChg>
      </pc:sldChg>
      <pc:sldChg chg="addSp delSp modSp add mod modAnim">
        <pc:chgData name="Mia Savrljuga" userId="29d020ba494f34ac" providerId="LiveId" clId="{A5203B0D-6138-4144-B16E-510237B48723}" dt="2024-02-25T19:40:28.541" v="700" actId="1076"/>
        <pc:sldMkLst>
          <pc:docMk/>
          <pc:sldMk cId="3619286280" sldId="320"/>
        </pc:sldMkLst>
        <pc:spChg chg="add mod ord">
          <ac:chgData name="Mia Savrljuga" userId="29d020ba494f34ac" providerId="LiveId" clId="{A5203B0D-6138-4144-B16E-510237B48723}" dt="2024-02-25T19:39:47.148" v="682" actId="14100"/>
          <ac:spMkLst>
            <pc:docMk/>
            <pc:sldMk cId="3619286280" sldId="320"/>
            <ac:spMk id="2" creationId="{2DEF23A4-0BE5-BD0E-9E17-53F55ED3FFB3}"/>
          </ac:spMkLst>
        </pc:spChg>
        <pc:spChg chg="mod">
          <ac:chgData name="Mia Savrljuga" userId="29d020ba494f34ac" providerId="LiveId" clId="{A5203B0D-6138-4144-B16E-510237B48723}" dt="2024-02-25T19:39:38.977" v="679" actId="1076"/>
          <ac:spMkLst>
            <pc:docMk/>
            <pc:sldMk cId="3619286280" sldId="320"/>
            <ac:spMk id="5" creationId="{ECDEF329-D783-3A4A-B56D-0AA362B4858A}"/>
          </ac:spMkLst>
        </pc:spChg>
        <pc:spChg chg="add mod">
          <ac:chgData name="Mia Savrljuga" userId="29d020ba494f34ac" providerId="LiveId" clId="{A5203B0D-6138-4144-B16E-510237B48723}" dt="2024-02-25T19:40:28.541" v="700" actId="1076"/>
          <ac:spMkLst>
            <pc:docMk/>
            <pc:sldMk cId="3619286280" sldId="320"/>
            <ac:spMk id="8" creationId="{997B1E41-0265-92EB-5082-84767BDEF98A}"/>
          </ac:spMkLst>
        </pc:spChg>
        <pc:spChg chg="add mod">
          <ac:chgData name="Mia Savrljuga" userId="29d020ba494f34ac" providerId="LiveId" clId="{A5203B0D-6138-4144-B16E-510237B48723}" dt="2024-02-25T19:40:25.749" v="699" actId="1076"/>
          <ac:spMkLst>
            <pc:docMk/>
            <pc:sldMk cId="3619286280" sldId="320"/>
            <ac:spMk id="9" creationId="{D48E0A54-4B21-1E64-70D3-BFE3AF25DAD0}"/>
          </ac:spMkLst>
        </pc:spChg>
        <pc:spChg chg="add mod">
          <ac:chgData name="Mia Savrljuga" userId="29d020ba494f34ac" providerId="LiveId" clId="{A5203B0D-6138-4144-B16E-510237B48723}" dt="2024-02-25T19:40:20.484" v="698" actId="1076"/>
          <ac:spMkLst>
            <pc:docMk/>
            <pc:sldMk cId="3619286280" sldId="320"/>
            <ac:spMk id="10" creationId="{C5010E6C-6868-21A7-03EF-C02DB48179D8}"/>
          </ac:spMkLst>
        </pc:spChg>
        <pc:spChg chg="add mod">
          <ac:chgData name="Mia Savrljuga" userId="29d020ba494f34ac" providerId="LiveId" clId="{A5203B0D-6138-4144-B16E-510237B48723}" dt="2024-02-25T19:40:15.904" v="697" actId="1076"/>
          <ac:spMkLst>
            <pc:docMk/>
            <pc:sldMk cId="3619286280" sldId="320"/>
            <ac:spMk id="11" creationId="{324EBA82-106C-9CF0-165D-5FEBD41F6962}"/>
          </ac:spMkLst>
        </pc:spChg>
        <pc:spChg chg="add mod">
          <ac:chgData name="Mia Savrljuga" userId="29d020ba494f34ac" providerId="LiveId" clId="{A5203B0D-6138-4144-B16E-510237B48723}" dt="2024-02-25T19:40:08.606" v="695" actId="14100"/>
          <ac:spMkLst>
            <pc:docMk/>
            <pc:sldMk cId="3619286280" sldId="320"/>
            <ac:spMk id="12" creationId="{901114AD-E1D4-45D3-C3CA-15E4ED41C865}"/>
          </ac:spMkLst>
        </pc:spChg>
        <pc:spChg chg="add mod">
          <ac:chgData name="Mia Savrljuga" userId="29d020ba494f34ac" providerId="LiveId" clId="{A5203B0D-6138-4144-B16E-510237B48723}" dt="2024-02-25T19:40:02.416" v="693" actId="1076"/>
          <ac:spMkLst>
            <pc:docMk/>
            <pc:sldMk cId="3619286280" sldId="320"/>
            <ac:spMk id="13" creationId="{91B781A4-BD23-CB7C-69AD-56B32C1DE650}"/>
          </ac:spMkLst>
        </pc:spChg>
        <pc:spChg chg="add mod">
          <ac:chgData name="Mia Savrljuga" userId="29d020ba494f34ac" providerId="LiveId" clId="{A5203B0D-6138-4144-B16E-510237B48723}" dt="2024-02-25T19:39:59.182" v="692" actId="1076"/>
          <ac:spMkLst>
            <pc:docMk/>
            <pc:sldMk cId="3619286280" sldId="320"/>
            <ac:spMk id="14" creationId="{B92274E5-9903-7255-F9EB-18CDF1ACAE9C}"/>
          </ac:spMkLst>
        </pc:spChg>
        <pc:spChg chg="add mod">
          <ac:chgData name="Mia Savrljuga" userId="29d020ba494f34ac" providerId="LiveId" clId="{A5203B0D-6138-4144-B16E-510237B48723}" dt="2024-02-25T19:40:11.498" v="696" actId="14100"/>
          <ac:spMkLst>
            <pc:docMk/>
            <pc:sldMk cId="3619286280" sldId="320"/>
            <ac:spMk id="15" creationId="{059C2253-E193-4DEF-568C-2F47339CFC32}"/>
          </ac:spMkLst>
        </pc:spChg>
        <pc:picChg chg="del">
          <ac:chgData name="Mia Savrljuga" userId="29d020ba494f34ac" providerId="LiveId" clId="{A5203B0D-6138-4144-B16E-510237B48723}" dt="2024-02-25T19:36:05.902" v="665" actId="478"/>
          <ac:picMkLst>
            <pc:docMk/>
            <pc:sldMk cId="3619286280" sldId="320"/>
            <ac:picMk id="3" creationId="{223A479E-F12F-C43C-C8A1-B1B375A208F8}"/>
          </ac:picMkLst>
        </pc:picChg>
        <pc:picChg chg="add mod">
          <ac:chgData name="Mia Savrljuga" userId="29d020ba494f34ac" providerId="LiveId" clId="{A5203B0D-6138-4144-B16E-510237B48723}" dt="2024-02-25T19:39:23.093" v="676" actId="14100"/>
          <ac:picMkLst>
            <pc:docMk/>
            <pc:sldMk cId="3619286280" sldId="320"/>
            <ac:picMk id="7" creationId="{58805719-905F-70A4-94F3-8D3312567705}"/>
          </ac:picMkLst>
        </pc:picChg>
      </pc:sldChg>
      <pc:sldChg chg="modSp add mod ord">
        <pc:chgData name="Mia Savrljuga" userId="29d020ba494f34ac" providerId="LiveId" clId="{A5203B0D-6138-4144-B16E-510237B48723}" dt="2024-02-25T19:36:03.805" v="664"/>
        <pc:sldMkLst>
          <pc:docMk/>
          <pc:sldMk cId="2525800703" sldId="321"/>
        </pc:sldMkLst>
        <pc:picChg chg="mod modCrop">
          <ac:chgData name="Mia Savrljuga" userId="29d020ba494f34ac" providerId="LiveId" clId="{A5203B0D-6138-4144-B16E-510237B48723}" dt="2024-02-25T19:36:01.167" v="662" actId="14100"/>
          <ac:picMkLst>
            <pc:docMk/>
            <pc:sldMk cId="2525800703" sldId="321"/>
            <ac:picMk id="3" creationId="{223A479E-F12F-C43C-C8A1-B1B375A208F8}"/>
          </ac:picMkLst>
        </pc:picChg>
      </pc:sldChg>
      <pc:sldChg chg="addSp delSp modSp add mod modAnim">
        <pc:chgData name="Mia Savrljuga" userId="29d020ba494f34ac" providerId="LiveId" clId="{A5203B0D-6138-4144-B16E-510237B48723}" dt="2024-02-25T19:43:18.900" v="746" actId="1076"/>
        <pc:sldMkLst>
          <pc:docMk/>
          <pc:sldMk cId="4039699357" sldId="322"/>
        </pc:sldMkLst>
        <pc:spChg chg="mod ord">
          <ac:chgData name="Mia Savrljuga" userId="29d020ba494f34ac" providerId="LiveId" clId="{A5203B0D-6138-4144-B16E-510237B48723}" dt="2024-02-25T19:42:01.258" v="712" actId="14100"/>
          <ac:spMkLst>
            <pc:docMk/>
            <pc:sldMk cId="4039699357" sldId="322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2:05.069" v="714" actId="1076"/>
          <ac:spMkLst>
            <pc:docMk/>
            <pc:sldMk cId="4039699357" sldId="322"/>
            <ac:spMk id="8" creationId="{DB96D77C-B09D-2349-2AFC-775437EFC387}"/>
          </ac:spMkLst>
        </pc:spChg>
        <pc:spChg chg="add mod">
          <ac:chgData name="Mia Savrljuga" userId="29d020ba494f34ac" providerId="LiveId" clId="{A5203B0D-6138-4144-B16E-510237B48723}" dt="2024-02-25T19:42:10.779" v="716" actId="1076"/>
          <ac:spMkLst>
            <pc:docMk/>
            <pc:sldMk cId="4039699357" sldId="322"/>
            <ac:spMk id="9" creationId="{C125EA41-7655-7B0D-CBC6-22CB6A08C00D}"/>
          </ac:spMkLst>
        </pc:spChg>
        <pc:spChg chg="add mod">
          <ac:chgData name="Mia Savrljuga" userId="29d020ba494f34ac" providerId="LiveId" clId="{A5203B0D-6138-4144-B16E-510237B48723}" dt="2024-02-25T19:42:15.016" v="718" actId="1076"/>
          <ac:spMkLst>
            <pc:docMk/>
            <pc:sldMk cId="4039699357" sldId="322"/>
            <ac:spMk id="10" creationId="{EC425634-0CD2-D2C9-5BDD-0DCAE7AC80D3}"/>
          </ac:spMkLst>
        </pc:spChg>
        <pc:spChg chg="add mod">
          <ac:chgData name="Mia Savrljuga" userId="29d020ba494f34ac" providerId="LiveId" clId="{A5203B0D-6138-4144-B16E-510237B48723}" dt="2024-02-25T19:42:20.290" v="720" actId="1076"/>
          <ac:spMkLst>
            <pc:docMk/>
            <pc:sldMk cId="4039699357" sldId="322"/>
            <ac:spMk id="11" creationId="{2CE790C1-D090-B879-9091-0AC08F14A961}"/>
          </ac:spMkLst>
        </pc:spChg>
        <pc:spChg chg="add mod">
          <ac:chgData name="Mia Savrljuga" userId="29d020ba494f34ac" providerId="LiveId" clId="{A5203B0D-6138-4144-B16E-510237B48723}" dt="2024-02-25T19:42:26.227" v="723" actId="1076"/>
          <ac:spMkLst>
            <pc:docMk/>
            <pc:sldMk cId="4039699357" sldId="322"/>
            <ac:spMk id="12" creationId="{53CD5FE6-8045-C9E2-2836-CA34B8B8993D}"/>
          </ac:spMkLst>
        </pc:spChg>
        <pc:spChg chg="add mod">
          <ac:chgData name="Mia Savrljuga" userId="29d020ba494f34ac" providerId="LiveId" clId="{A5203B0D-6138-4144-B16E-510237B48723}" dt="2024-02-25T19:42:30.081" v="725" actId="1076"/>
          <ac:spMkLst>
            <pc:docMk/>
            <pc:sldMk cId="4039699357" sldId="322"/>
            <ac:spMk id="13" creationId="{04D4F9C8-19D0-34F2-BD00-77FABA4F2F43}"/>
          </ac:spMkLst>
        </pc:spChg>
        <pc:spChg chg="add mod">
          <ac:chgData name="Mia Savrljuga" userId="29d020ba494f34ac" providerId="LiveId" clId="{A5203B0D-6138-4144-B16E-510237B48723}" dt="2024-02-25T19:42:33.463" v="727" actId="1076"/>
          <ac:spMkLst>
            <pc:docMk/>
            <pc:sldMk cId="4039699357" sldId="322"/>
            <ac:spMk id="14" creationId="{9ED317B6-EB02-71E6-004F-61A5ACC502F6}"/>
          </ac:spMkLst>
        </pc:spChg>
        <pc:spChg chg="add mod">
          <ac:chgData name="Mia Savrljuga" userId="29d020ba494f34ac" providerId="LiveId" clId="{A5203B0D-6138-4144-B16E-510237B48723}" dt="2024-02-25T19:42:37.459" v="729" actId="1076"/>
          <ac:spMkLst>
            <pc:docMk/>
            <pc:sldMk cId="4039699357" sldId="322"/>
            <ac:spMk id="15" creationId="{336FED9D-9AB0-2127-2BFD-81A495570FF9}"/>
          </ac:spMkLst>
        </pc:spChg>
        <pc:spChg chg="add mod">
          <ac:chgData name="Mia Savrljuga" userId="29d020ba494f34ac" providerId="LiveId" clId="{A5203B0D-6138-4144-B16E-510237B48723}" dt="2024-02-25T19:42:40.922" v="731" actId="1076"/>
          <ac:spMkLst>
            <pc:docMk/>
            <pc:sldMk cId="4039699357" sldId="322"/>
            <ac:spMk id="16" creationId="{394F108B-1486-B2D0-FEBA-975C556F10E2}"/>
          </ac:spMkLst>
        </pc:spChg>
        <pc:spChg chg="add mod">
          <ac:chgData name="Mia Savrljuga" userId="29d020ba494f34ac" providerId="LiveId" clId="{A5203B0D-6138-4144-B16E-510237B48723}" dt="2024-02-25T19:42:47.587" v="733" actId="1076"/>
          <ac:spMkLst>
            <pc:docMk/>
            <pc:sldMk cId="4039699357" sldId="322"/>
            <ac:spMk id="17" creationId="{8A4B21B0-2764-2C44-8A0A-2412E19EDFEE}"/>
          </ac:spMkLst>
        </pc:spChg>
        <pc:spChg chg="add mod">
          <ac:chgData name="Mia Savrljuga" userId="29d020ba494f34ac" providerId="LiveId" clId="{A5203B0D-6138-4144-B16E-510237B48723}" dt="2024-02-25T19:42:54.010" v="735" actId="1076"/>
          <ac:spMkLst>
            <pc:docMk/>
            <pc:sldMk cId="4039699357" sldId="322"/>
            <ac:spMk id="18" creationId="{5F58865B-623A-C2A9-D9F5-A44781673B53}"/>
          </ac:spMkLst>
        </pc:spChg>
        <pc:spChg chg="add mod">
          <ac:chgData name="Mia Savrljuga" userId="29d020ba494f34ac" providerId="LiveId" clId="{A5203B0D-6138-4144-B16E-510237B48723}" dt="2024-02-25T19:42:57.278" v="737" actId="1076"/>
          <ac:spMkLst>
            <pc:docMk/>
            <pc:sldMk cId="4039699357" sldId="322"/>
            <ac:spMk id="19" creationId="{1E1BE101-646D-3B3E-7D79-345BE758ED72}"/>
          </ac:spMkLst>
        </pc:spChg>
        <pc:spChg chg="add mod">
          <ac:chgData name="Mia Savrljuga" userId="29d020ba494f34ac" providerId="LiveId" clId="{A5203B0D-6138-4144-B16E-510237B48723}" dt="2024-02-25T19:43:00.639" v="739" actId="1076"/>
          <ac:spMkLst>
            <pc:docMk/>
            <pc:sldMk cId="4039699357" sldId="322"/>
            <ac:spMk id="20" creationId="{9EC23EE7-B4D2-3F16-3E4A-5C28902493D5}"/>
          </ac:spMkLst>
        </pc:spChg>
        <pc:spChg chg="add mod">
          <ac:chgData name="Mia Savrljuga" userId="29d020ba494f34ac" providerId="LiveId" clId="{A5203B0D-6138-4144-B16E-510237B48723}" dt="2024-02-25T19:43:12.098" v="742" actId="14100"/>
          <ac:spMkLst>
            <pc:docMk/>
            <pc:sldMk cId="4039699357" sldId="322"/>
            <ac:spMk id="21" creationId="{76D5D426-E319-5F4B-39F4-483BB0747794}"/>
          </ac:spMkLst>
        </pc:spChg>
        <pc:spChg chg="add mod">
          <ac:chgData name="Mia Savrljuga" userId="29d020ba494f34ac" providerId="LiveId" clId="{A5203B0D-6138-4144-B16E-510237B48723}" dt="2024-02-25T19:43:15.747" v="744" actId="1076"/>
          <ac:spMkLst>
            <pc:docMk/>
            <pc:sldMk cId="4039699357" sldId="322"/>
            <ac:spMk id="22" creationId="{24E6179F-D7AC-7E80-7E64-EB93DFB30133}"/>
          </ac:spMkLst>
        </pc:spChg>
        <pc:spChg chg="add mod">
          <ac:chgData name="Mia Savrljuga" userId="29d020ba494f34ac" providerId="LiveId" clId="{A5203B0D-6138-4144-B16E-510237B48723}" dt="2024-02-25T19:43:18.900" v="746" actId="1076"/>
          <ac:spMkLst>
            <pc:docMk/>
            <pc:sldMk cId="4039699357" sldId="322"/>
            <ac:spMk id="23" creationId="{38C23CF1-B979-6EAA-D588-7CE018EB14E5}"/>
          </ac:spMkLst>
        </pc:spChg>
        <pc:picChg chg="add mod modCrop">
          <ac:chgData name="Mia Savrljuga" userId="29d020ba494f34ac" providerId="LiveId" clId="{A5203B0D-6138-4144-B16E-510237B48723}" dt="2024-02-25T19:41:55.398" v="710" actId="14100"/>
          <ac:picMkLst>
            <pc:docMk/>
            <pc:sldMk cId="4039699357" sldId="322"/>
            <ac:picMk id="6" creationId="{F4878098-48BD-A183-3DC1-6FD38DFCE96B}"/>
          </ac:picMkLst>
        </pc:picChg>
        <pc:picChg chg="del">
          <ac:chgData name="Mia Savrljuga" userId="29d020ba494f34ac" providerId="LiveId" clId="{A5203B0D-6138-4144-B16E-510237B48723}" dt="2024-02-25T19:40:32.476" v="701" actId="478"/>
          <ac:picMkLst>
            <pc:docMk/>
            <pc:sldMk cId="4039699357" sldId="322"/>
            <ac:picMk id="7" creationId="{58805719-905F-70A4-94F3-8D3312567705}"/>
          </ac:picMkLst>
        </pc:picChg>
      </pc:sldChg>
      <pc:sldChg chg="addSp delSp modSp add mod modAnim">
        <pc:chgData name="Mia Savrljuga" userId="29d020ba494f34ac" providerId="LiveId" clId="{A5203B0D-6138-4144-B16E-510237B48723}" dt="2024-02-25T19:48:09.132" v="842" actId="1076"/>
        <pc:sldMkLst>
          <pc:docMk/>
          <pc:sldMk cId="1870631788" sldId="323"/>
        </pc:sldMkLst>
        <pc:spChg chg="mod ord">
          <ac:chgData name="Mia Savrljuga" userId="29d020ba494f34ac" providerId="LiveId" clId="{A5203B0D-6138-4144-B16E-510237B48723}" dt="2024-02-25T19:47:11.839" v="810" actId="14100"/>
          <ac:spMkLst>
            <pc:docMk/>
            <pc:sldMk cId="1870631788" sldId="323"/>
            <ac:spMk id="2" creationId="{2DEF23A4-0BE5-BD0E-9E17-53F55ED3FFB3}"/>
          </ac:spMkLst>
        </pc:spChg>
        <pc:spChg chg="mod">
          <ac:chgData name="Mia Savrljuga" userId="29d020ba494f34ac" providerId="LiveId" clId="{A5203B0D-6138-4144-B16E-510237B48723}" dt="2024-02-25T19:47:06.468" v="808" actId="1076"/>
          <ac:spMkLst>
            <pc:docMk/>
            <pc:sldMk cId="1870631788" sldId="323"/>
            <ac:spMk id="5" creationId="{ECDEF329-D783-3A4A-B56D-0AA362B4858A}"/>
          </ac:spMkLst>
        </pc:spChg>
        <pc:spChg chg="add mod">
          <ac:chgData name="Mia Savrljuga" userId="29d020ba494f34ac" providerId="LiveId" clId="{A5203B0D-6138-4144-B16E-510237B48723}" dt="2024-02-25T19:47:17.053" v="812" actId="1076"/>
          <ac:spMkLst>
            <pc:docMk/>
            <pc:sldMk cId="1870631788" sldId="323"/>
            <ac:spMk id="8" creationId="{6682CB2B-78E0-832D-36B4-C5F9E901D5B4}"/>
          </ac:spMkLst>
        </pc:spChg>
        <pc:spChg chg="add mod">
          <ac:chgData name="Mia Savrljuga" userId="29d020ba494f34ac" providerId="LiveId" clId="{A5203B0D-6138-4144-B16E-510237B48723}" dt="2024-02-25T19:47:20.455" v="814" actId="1076"/>
          <ac:spMkLst>
            <pc:docMk/>
            <pc:sldMk cId="1870631788" sldId="323"/>
            <ac:spMk id="9" creationId="{F2E4BF6B-F8E5-BE07-4465-716EB5787B0F}"/>
          </ac:spMkLst>
        </pc:spChg>
        <pc:spChg chg="add mod">
          <ac:chgData name="Mia Savrljuga" userId="29d020ba494f34ac" providerId="LiveId" clId="{A5203B0D-6138-4144-B16E-510237B48723}" dt="2024-02-25T19:47:23.461" v="816" actId="1076"/>
          <ac:spMkLst>
            <pc:docMk/>
            <pc:sldMk cId="1870631788" sldId="323"/>
            <ac:spMk id="10" creationId="{A13C2E90-7CA5-CBD4-B9CB-D511C57E533D}"/>
          </ac:spMkLst>
        </pc:spChg>
        <pc:spChg chg="add mod">
          <ac:chgData name="Mia Savrljuga" userId="29d020ba494f34ac" providerId="LiveId" clId="{A5203B0D-6138-4144-B16E-510237B48723}" dt="2024-02-25T19:47:26.195" v="818" actId="1076"/>
          <ac:spMkLst>
            <pc:docMk/>
            <pc:sldMk cId="1870631788" sldId="323"/>
            <ac:spMk id="11" creationId="{898B1553-18BC-DC16-0DF7-FF5B33A27CA4}"/>
          </ac:spMkLst>
        </pc:spChg>
        <pc:spChg chg="add mod">
          <ac:chgData name="Mia Savrljuga" userId="29d020ba494f34ac" providerId="LiveId" clId="{A5203B0D-6138-4144-B16E-510237B48723}" dt="2024-02-25T19:47:29.357" v="820" actId="1076"/>
          <ac:spMkLst>
            <pc:docMk/>
            <pc:sldMk cId="1870631788" sldId="323"/>
            <ac:spMk id="12" creationId="{B3E8E2F1-B0BF-1A5B-8AD9-6221E689C3F9}"/>
          </ac:spMkLst>
        </pc:spChg>
        <pc:spChg chg="add mod">
          <ac:chgData name="Mia Savrljuga" userId="29d020ba494f34ac" providerId="LiveId" clId="{A5203B0D-6138-4144-B16E-510237B48723}" dt="2024-02-25T19:47:33.948" v="822" actId="1076"/>
          <ac:spMkLst>
            <pc:docMk/>
            <pc:sldMk cId="1870631788" sldId="323"/>
            <ac:spMk id="13" creationId="{7A02E02C-8878-400A-B049-52F9F3E25986}"/>
          </ac:spMkLst>
        </pc:spChg>
        <pc:spChg chg="add mod">
          <ac:chgData name="Mia Savrljuga" userId="29d020ba494f34ac" providerId="LiveId" clId="{A5203B0D-6138-4144-B16E-510237B48723}" dt="2024-02-25T19:47:37.974" v="824" actId="1076"/>
          <ac:spMkLst>
            <pc:docMk/>
            <pc:sldMk cId="1870631788" sldId="323"/>
            <ac:spMk id="14" creationId="{825674E2-D488-8CC6-AD0F-EF6C300159DE}"/>
          </ac:spMkLst>
        </pc:spChg>
        <pc:spChg chg="add mod">
          <ac:chgData name="Mia Savrljuga" userId="29d020ba494f34ac" providerId="LiveId" clId="{A5203B0D-6138-4144-B16E-510237B48723}" dt="2024-02-25T19:47:41.451" v="826" actId="1076"/>
          <ac:spMkLst>
            <pc:docMk/>
            <pc:sldMk cId="1870631788" sldId="323"/>
            <ac:spMk id="15" creationId="{270E9E72-539B-1581-6037-04961CA3C01E}"/>
          </ac:spMkLst>
        </pc:spChg>
        <pc:spChg chg="add mod">
          <ac:chgData name="Mia Savrljuga" userId="29d020ba494f34ac" providerId="LiveId" clId="{A5203B0D-6138-4144-B16E-510237B48723}" dt="2024-02-25T19:47:45.063" v="828" actId="1076"/>
          <ac:spMkLst>
            <pc:docMk/>
            <pc:sldMk cId="1870631788" sldId="323"/>
            <ac:spMk id="16" creationId="{8C43EECB-D41C-3F48-2988-BD4BCEF14AA3}"/>
          </ac:spMkLst>
        </pc:spChg>
        <pc:spChg chg="add mod">
          <ac:chgData name="Mia Savrljuga" userId="29d020ba494f34ac" providerId="LiveId" clId="{A5203B0D-6138-4144-B16E-510237B48723}" dt="2024-02-25T19:47:49.104" v="830" actId="1076"/>
          <ac:spMkLst>
            <pc:docMk/>
            <pc:sldMk cId="1870631788" sldId="323"/>
            <ac:spMk id="17" creationId="{93CD7988-7018-F5D1-CD82-7F26AE7F54FE}"/>
          </ac:spMkLst>
        </pc:spChg>
        <pc:spChg chg="add mod">
          <ac:chgData name="Mia Savrljuga" userId="29d020ba494f34ac" providerId="LiveId" clId="{A5203B0D-6138-4144-B16E-510237B48723}" dt="2024-02-25T19:47:52.531" v="832" actId="1076"/>
          <ac:spMkLst>
            <pc:docMk/>
            <pc:sldMk cId="1870631788" sldId="323"/>
            <ac:spMk id="18" creationId="{D756BE64-D7D3-D53B-B43B-3FCA691C6418}"/>
          </ac:spMkLst>
        </pc:spChg>
        <pc:spChg chg="add mod">
          <ac:chgData name="Mia Savrljuga" userId="29d020ba494f34ac" providerId="LiveId" clId="{A5203B0D-6138-4144-B16E-510237B48723}" dt="2024-02-25T19:47:56.437" v="834" actId="1076"/>
          <ac:spMkLst>
            <pc:docMk/>
            <pc:sldMk cId="1870631788" sldId="323"/>
            <ac:spMk id="19" creationId="{E2C7434A-34F7-8586-9148-75247E743DF1}"/>
          </ac:spMkLst>
        </pc:spChg>
        <pc:spChg chg="add mod">
          <ac:chgData name="Mia Savrljuga" userId="29d020ba494f34ac" providerId="LiveId" clId="{A5203B0D-6138-4144-B16E-510237B48723}" dt="2024-02-25T19:47:59.649" v="836" actId="1076"/>
          <ac:spMkLst>
            <pc:docMk/>
            <pc:sldMk cId="1870631788" sldId="323"/>
            <ac:spMk id="20" creationId="{3D6137ED-9617-FAD8-E72E-DDEF519AC5A8}"/>
          </ac:spMkLst>
        </pc:spChg>
        <pc:spChg chg="add mod">
          <ac:chgData name="Mia Savrljuga" userId="29d020ba494f34ac" providerId="LiveId" clId="{A5203B0D-6138-4144-B16E-510237B48723}" dt="2024-02-25T19:48:02.705" v="838" actId="1076"/>
          <ac:spMkLst>
            <pc:docMk/>
            <pc:sldMk cId="1870631788" sldId="323"/>
            <ac:spMk id="21" creationId="{DBE6C8DA-F4D6-211D-25F8-B6517FE7255B}"/>
          </ac:spMkLst>
        </pc:spChg>
        <pc:spChg chg="add mod">
          <ac:chgData name="Mia Savrljuga" userId="29d020ba494f34ac" providerId="LiveId" clId="{A5203B0D-6138-4144-B16E-510237B48723}" dt="2024-02-25T19:48:05.672" v="840" actId="1076"/>
          <ac:spMkLst>
            <pc:docMk/>
            <pc:sldMk cId="1870631788" sldId="323"/>
            <ac:spMk id="22" creationId="{EB9C62BD-303F-2B8A-028B-0553492291A3}"/>
          </ac:spMkLst>
        </pc:spChg>
        <pc:spChg chg="add mod">
          <ac:chgData name="Mia Savrljuga" userId="29d020ba494f34ac" providerId="LiveId" clId="{A5203B0D-6138-4144-B16E-510237B48723}" dt="2024-02-25T19:48:09.132" v="842" actId="1076"/>
          <ac:spMkLst>
            <pc:docMk/>
            <pc:sldMk cId="1870631788" sldId="323"/>
            <ac:spMk id="23" creationId="{1E0A1766-2E27-B511-6D09-8CCDB7D45A25}"/>
          </ac:spMkLst>
        </pc:spChg>
        <pc:picChg chg="add mod modCrop">
          <ac:chgData name="Mia Savrljuga" userId="29d020ba494f34ac" providerId="LiveId" clId="{A5203B0D-6138-4144-B16E-510237B48723}" dt="2024-02-25T19:47:02.151" v="807" actId="14100"/>
          <ac:picMkLst>
            <pc:docMk/>
            <pc:sldMk cId="1870631788" sldId="323"/>
            <ac:picMk id="6" creationId="{680A303E-D7FF-9F44-9BA3-7BC54078BBFB}"/>
          </ac:picMkLst>
        </pc:picChg>
        <pc:picChg chg="del">
          <ac:chgData name="Mia Savrljuga" userId="29d020ba494f34ac" providerId="LiveId" clId="{A5203B0D-6138-4144-B16E-510237B48723}" dt="2024-02-25T19:40:35.027" v="702" actId="478"/>
          <ac:picMkLst>
            <pc:docMk/>
            <pc:sldMk cId="1870631788" sldId="323"/>
            <ac:picMk id="7" creationId="{58805719-905F-70A4-94F3-8D3312567705}"/>
          </ac:picMkLst>
        </pc:picChg>
      </pc:sldChg>
      <pc:sldChg chg="addSp delSp modSp add mod">
        <pc:chgData name="Mia Savrljuga" userId="29d020ba494f34ac" providerId="LiveId" clId="{A5203B0D-6138-4144-B16E-510237B48723}" dt="2024-02-25T19:50:10.592" v="883" actId="14100"/>
        <pc:sldMkLst>
          <pc:docMk/>
          <pc:sldMk cId="3806375209" sldId="324"/>
        </pc:sldMkLst>
        <pc:spChg chg="mod ord">
          <ac:chgData name="Mia Savrljuga" userId="29d020ba494f34ac" providerId="LiveId" clId="{A5203B0D-6138-4144-B16E-510237B48723}" dt="2024-02-25T19:50:10.592" v="883" actId="14100"/>
          <ac:spMkLst>
            <pc:docMk/>
            <pc:sldMk cId="3806375209" sldId="324"/>
            <ac:spMk id="2" creationId="{2DEF23A4-0BE5-BD0E-9E17-53F55ED3FFB3}"/>
          </ac:spMkLst>
        </pc:spChg>
        <pc:picChg chg="add mod modCrop">
          <ac:chgData name="Mia Savrljuga" userId="29d020ba494f34ac" providerId="LiveId" clId="{A5203B0D-6138-4144-B16E-510237B48723}" dt="2024-02-25T19:50:05.580" v="881" actId="14100"/>
          <ac:picMkLst>
            <pc:docMk/>
            <pc:sldMk cId="3806375209" sldId="324"/>
            <ac:picMk id="6" creationId="{A8DA8A3D-E00D-093B-CC2C-C0F943AD4C98}"/>
          </ac:picMkLst>
        </pc:picChg>
        <pc:picChg chg="del">
          <ac:chgData name="Mia Savrljuga" userId="29d020ba494f34ac" providerId="LiveId" clId="{A5203B0D-6138-4144-B16E-510237B48723}" dt="2024-02-25T19:40:38.378" v="703" actId="478"/>
          <ac:picMkLst>
            <pc:docMk/>
            <pc:sldMk cId="3806375209" sldId="324"/>
            <ac:picMk id="7" creationId="{58805719-905F-70A4-94F3-8D3312567705}"/>
          </ac:picMkLst>
        </pc:picChg>
      </pc:sldChg>
      <pc:sldChg chg="addSp modSp add mod modAnim">
        <pc:chgData name="Mia Savrljuga" userId="29d020ba494f34ac" providerId="LiveId" clId="{A5203B0D-6138-4144-B16E-510237B48723}" dt="2024-02-25T19:45:11.610" v="767"/>
        <pc:sldMkLst>
          <pc:docMk/>
          <pc:sldMk cId="2831693983" sldId="325"/>
        </pc:sldMkLst>
        <pc:spChg chg="mod ord">
          <ac:chgData name="Mia Savrljuga" userId="29d020ba494f34ac" providerId="LiveId" clId="{A5203B0D-6138-4144-B16E-510237B48723}" dt="2024-02-25T19:44:14.809" v="755" actId="14100"/>
          <ac:spMkLst>
            <pc:docMk/>
            <pc:sldMk cId="2831693983" sldId="325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4:21.192" v="757" actId="1076"/>
          <ac:spMkLst>
            <pc:docMk/>
            <pc:sldMk cId="2831693983" sldId="325"/>
            <ac:spMk id="3" creationId="{5F3CB5F2-3F61-0D4D-559F-C9E41AB80D44}"/>
          </ac:spMkLst>
        </pc:spChg>
        <pc:spChg chg="add mod">
          <ac:chgData name="Mia Savrljuga" userId="29d020ba494f34ac" providerId="LiveId" clId="{A5203B0D-6138-4144-B16E-510237B48723}" dt="2024-02-25T19:44:25.721" v="760" actId="14100"/>
          <ac:spMkLst>
            <pc:docMk/>
            <pc:sldMk cId="2831693983" sldId="325"/>
            <ac:spMk id="7" creationId="{D3F24889-B5E6-8727-26C7-62FFC1B3BF59}"/>
          </ac:spMkLst>
        </pc:spChg>
        <pc:picChg chg="mod modCrop">
          <ac:chgData name="Mia Savrljuga" userId="29d020ba494f34ac" providerId="LiveId" clId="{A5203B0D-6138-4144-B16E-510237B48723}" dt="2024-02-25T19:44:01.073" v="752" actId="14100"/>
          <ac:picMkLst>
            <pc:docMk/>
            <pc:sldMk cId="2831693983" sldId="325"/>
            <ac:picMk id="6" creationId="{F4878098-48BD-A183-3DC1-6FD38DFCE96B}"/>
          </ac:picMkLst>
        </pc:picChg>
        <pc:picChg chg="add mod">
          <ac:chgData name="Mia Savrljuga" userId="29d020ba494f34ac" providerId="LiveId" clId="{A5203B0D-6138-4144-B16E-510237B48723}" dt="2024-02-25T19:45:11.610" v="767"/>
          <ac:picMkLst>
            <pc:docMk/>
            <pc:sldMk cId="2831693983" sldId="325"/>
            <ac:picMk id="9" creationId="{70388954-F93F-2B9A-3200-952F4B2FFE45}"/>
          </ac:picMkLst>
        </pc:picChg>
      </pc:sldChg>
      <pc:sldChg chg="addSp modSp add mod modAnim">
        <pc:chgData name="Mia Savrljuga" userId="29d020ba494f34ac" providerId="LiveId" clId="{A5203B0D-6138-4144-B16E-510237B48723}" dt="2024-02-25T19:46:07.367" v="799" actId="1076"/>
        <pc:sldMkLst>
          <pc:docMk/>
          <pc:sldMk cId="2950712054" sldId="326"/>
        </pc:sldMkLst>
        <pc:spChg chg="mod ord">
          <ac:chgData name="Mia Savrljuga" userId="29d020ba494f34ac" providerId="LiveId" clId="{A5203B0D-6138-4144-B16E-510237B48723}" dt="2024-02-25T19:45:15.349" v="768" actId="1076"/>
          <ac:spMkLst>
            <pc:docMk/>
            <pc:sldMk cId="2950712054" sldId="326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5:19.552" v="770" actId="1076"/>
          <ac:spMkLst>
            <pc:docMk/>
            <pc:sldMk cId="2950712054" sldId="326"/>
            <ac:spMk id="3" creationId="{38129340-2567-A162-3BC1-A1DF77F063F3}"/>
          </ac:spMkLst>
        </pc:spChg>
        <pc:spChg chg="add mod">
          <ac:chgData name="Mia Savrljuga" userId="29d020ba494f34ac" providerId="LiveId" clId="{A5203B0D-6138-4144-B16E-510237B48723}" dt="2024-02-25T19:45:23.202" v="772" actId="1076"/>
          <ac:spMkLst>
            <pc:docMk/>
            <pc:sldMk cId="2950712054" sldId="326"/>
            <ac:spMk id="7" creationId="{E025BB6A-A0C4-B2A0-754A-17A7751C49BB}"/>
          </ac:spMkLst>
        </pc:spChg>
        <pc:spChg chg="add mod">
          <ac:chgData name="Mia Savrljuga" userId="29d020ba494f34ac" providerId="LiveId" clId="{A5203B0D-6138-4144-B16E-510237B48723}" dt="2024-02-25T19:45:26.077" v="774" actId="1076"/>
          <ac:spMkLst>
            <pc:docMk/>
            <pc:sldMk cId="2950712054" sldId="326"/>
            <ac:spMk id="8" creationId="{8EB68D42-CC5B-C981-2C8A-9230646E822D}"/>
          </ac:spMkLst>
        </pc:spChg>
        <pc:spChg chg="add mod">
          <ac:chgData name="Mia Savrljuga" userId="29d020ba494f34ac" providerId="LiveId" clId="{A5203B0D-6138-4144-B16E-510237B48723}" dt="2024-02-25T19:45:29.655" v="776" actId="1076"/>
          <ac:spMkLst>
            <pc:docMk/>
            <pc:sldMk cId="2950712054" sldId="326"/>
            <ac:spMk id="9" creationId="{97B6AE26-4226-397E-132D-9B7A04B2AB89}"/>
          </ac:spMkLst>
        </pc:spChg>
        <pc:spChg chg="add mod">
          <ac:chgData name="Mia Savrljuga" userId="29d020ba494f34ac" providerId="LiveId" clId="{A5203B0D-6138-4144-B16E-510237B48723}" dt="2024-02-25T19:45:32.646" v="778" actId="1076"/>
          <ac:spMkLst>
            <pc:docMk/>
            <pc:sldMk cId="2950712054" sldId="326"/>
            <ac:spMk id="10" creationId="{0CD71D26-7C2E-766C-44F9-4AE461934095}"/>
          </ac:spMkLst>
        </pc:spChg>
        <pc:spChg chg="add mod">
          <ac:chgData name="Mia Savrljuga" userId="29d020ba494f34ac" providerId="LiveId" clId="{A5203B0D-6138-4144-B16E-510237B48723}" dt="2024-02-25T19:45:35.770" v="780" actId="1076"/>
          <ac:spMkLst>
            <pc:docMk/>
            <pc:sldMk cId="2950712054" sldId="326"/>
            <ac:spMk id="11" creationId="{F025F728-F871-CC78-FB6A-D91E827A3776}"/>
          </ac:spMkLst>
        </pc:spChg>
        <pc:spChg chg="add mod">
          <ac:chgData name="Mia Savrljuga" userId="29d020ba494f34ac" providerId="LiveId" clId="{A5203B0D-6138-4144-B16E-510237B48723}" dt="2024-02-25T19:45:38.387" v="782" actId="1076"/>
          <ac:spMkLst>
            <pc:docMk/>
            <pc:sldMk cId="2950712054" sldId="326"/>
            <ac:spMk id="12" creationId="{520EA998-FACD-E774-2D2A-5B80A31E7CF7}"/>
          </ac:spMkLst>
        </pc:spChg>
        <pc:spChg chg="add mod">
          <ac:chgData name="Mia Savrljuga" userId="29d020ba494f34ac" providerId="LiveId" clId="{A5203B0D-6138-4144-B16E-510237B48723}" dt="2024-02-25T19:45:41.338" v="784" actId="1076"/>
          <ac:spMkLst>
            <pc:docMk/>
            <pc:sldMk cId="2950712054" sldId="326"/>
            <ac:spMk id="13" creationId="{99BD4156-1C55-5BBC-4439-92909419C122}"/>
          </ac:spMkLst>
        </pc:spChg>
        <pc:spChg chg="add mod">
          <ac:chgData name="Mia Savrljuga" userId="29d020ba494f34ac" providerId="LiveId" clId="{A5203B0D-6138-4144-B16E-510237B48723}" dt="2024-02-25T19:45:44.052" v="786" actId="1076"/>
          <ac:spMkLst>
            <pc:docMk/>
            <pc:sldMk cId="2950712054" sldId="326"/>
            <ac:spMk id="14" creationId="{9D82C5E8-3F1C-BC03-822F-35B0599545F8}"/>
          </ac:spMkLst>
        </pc:spChg>
        <pc:spChg chg="add mod">
          <ac:chgData name="Mia Savrljuga" userId="29d020ba494f34ac" providerId="LiveId" clId="{A5203B0D-6138-4144-B16E-510237B48723}" dt="2024-02-25T19:45:50.202" v="789" actId="1076"/>
          <ac:spMkLst>
            <pc:docMk/>
            <pc:sldMk cId="2950712054" sldId="326"/>
            <ac:spMk id="15" creationId="{8E0A9597-8122-54DF-FAED-81AD5D6E6BB9}"/>
          </ac:spMkLst>
        </pc:spChg>
        <pc:spChg chg="add mod">
          <ac:chgData name="Mia Savrljuga" userId="29d020ba494f34ac" providerId="LiveId" clId="{A5203B0D-6138-4144-B16E-510237B48723}" dt="2024-02-25T19:45:53.312" v="791" actId="1076"/>
          <ac:spMkLst>
            <pc:docMk/>
            <pc:sldMk cId="2950712054" sldId="326"/>
            <ac:spMk id="16" creationId="{485AC971-6E6F-E002-A96C-F65C3BC7F354}"/>
          </ac:spMkLst>
        </pc:spChg>
        <pc:spChg chg="add mod">
          <ac:chgData name="Mia Savrljuga" userId="29d020ba494f34ac" providerId="LiveId" clId="{A5203B0D-6138-4144-B16E-510237B48723}" dt="2024-02-25T19:45:56.111" v="793" actId="1076"/>
          <ac:spMkLst>
            <pc:docMk/>
            <pc:sldMk cId="2950712054" sldId="326"/>
            <ac:spMk id="17" creationId="{C028A861-7BC6-5906-E152-6EB4A62D843C}"/>
          </ac:spMkLst>
        </pc:spChg>
        <pc:spChg chg="add mod">
          <ac:chgData name="Mia Savrljuga" userId="29d020ba494f34ac" providerId="LiveId" clId="{A5203B0D-6138-4144-B16E-510237B48723}" dt="2024-02-25T19:45:59.869" v="795" actId="1076"/>
          <ac:spMkLst>
            <pc:docMk/>
            <pc:sldMk cId="2950712054" sldId="326"/>
            <ac:spMk id="18" creationId="{5E265340-6407-9AA4-990E-22DE2CB0FDA2}"/>
          </ac:spMkLst>
        </pc:spChg>
        <pc:spChg chg="add mod">
          <ac:chgData name="Mia Savrljuga" userId="29d020ba494f34ac" providerId="LiveId" clId="{A5203B0D-6138-4144-B16E-510237B48723}" dt="2024-02-25T19:46:04.216" v="797" actId="1076"/>
          <ac:spMkLst>
            <pc:docMk/>
            <pc:sldMk cId="2950712054" sldId="326"/>
            <ac:spMk id="19" creationId="{ACEB7FD6-4ACD-D113-5047-F8AA26AB4315}"/>
          </ac:spMkLst>
        </pc:spChg>
        <pc:spChg chg="add mod">
          <ac:chgData name="Mia Savrljuga" userId="29d020ba494f34ac" providerId="LiveId" clId="{A5203B0D-6138-4144-B16E-510237B48723}" dt="2024-02-25T19:46:07.367" v="799" actId="1076"/>
          <ac:spMkLst>
            <pc:docMk/>
            <pc:sldMk cId="2950712054" sldId="326"/>
            <ac:spMk id="20" creationId="{CEFEAF6B-EEBE-279C-CAE7-67249F7F3498}"/>
          </ac:spMkLst>
        </pc:spChg>
        <pc:picChg chg="mod modCrop">
          <ac:chgData name="Mia Savrljuga" userId="29d020ba494f34ac" providerId="LiveId" clId="{A5203B0D-6138-4144-B16E-510237B48723}" dt="2024-02-25T19:44:43.741" v="764" actId="14100"/>
          <ac:picMkLst>
            <pc:docMk/>
            <pc:sldMk cId="2950712054" sldId="326"/>
            <ac:picMk id="6" creationId="{F4878098-48BD-A183-3DC1-6FD38DFCE96B}"/>
          </ac:picMkLst>
        </pc:picChg>
      </pc:sldChg>
      <pc:sldChg chg="addSp modSp add mod modAnim">
        <pc:chgData name="Mia Savrljuga" userId="29d020ba494f34ac" providerId="LiveId" clId="{A5203B0D-6138-4144-B16E-510237B48723}" dt="2024-02-25T19:49:28.146" v="874" actId="1076"/>
        <pc:sldMkLst>
          <pc:docMk/>
          <pc:sldMk cId="1708127539" sldId="327"/>
        </pc:sldMkLst>
        <pc:spChg chg="mod">
          <ac:chgData name="Mia Savrljuga" userId="29d020ba494f34ac" providerId="LiveId" clId="{A5203B0D-6138-4144-B16E-510237B48723}" dt="2024-02-25T19:48:30.698" v="847" actId="14100"/>
          <ac:spMkLst>
            <pc:docMk/>
            <pc:sldMk cId="1708127539" sldId="327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8:35.907" v="849" actId="1076"/>
          <ac:spMkLst>
            <pc:docMk/>
            <pc:sldMk cId="1708127539" sldId="327"/>
            <ac:spMk id="3" creationId="{85433A9C-9913-A1D0-D584-631BFBA39B98}"/>
          </ac:spMkLst>
        </pc:spChg>
        <pc:spChg chg="add mod">
          <ac:chgData name="Mia Savrljuga" userId="29d020ba494f34ac" providerId="LiveId" clId="{A5203B0D-6138-4144-B16E-510237B48723}" dt="2024-02-25T19:48:39.622" v="851" actId="1076"/>
          <ac:spMkLst>
            <pc:docMk/>
            <pc:sldMk cId="1708127539" sldId="327"/>
            <ac:spMk id="7" creationId="{43EE7500-842B-EFB8-EA8C-2D8D5D9D83A6}"/>
          </ac:spMkLst>
        </pc:spChg>
        <pc:spChg chg="add mod">
          <ac:chgData name="Mia Savrljuga" userId="29d020ba494f34ac" providerId="LiveId" clId="{A5203B0D-6138-4144-B16E-510237B48723}" dt="2024-02-25T19:48:43.507" v="853" actId="1076"/>
          <ac:spMkLst>
            <pc:docMk/>
            <pc:sldMk cId="1708127539" sldId="327"/>
            <ac:spMk id="8" creationId="{C9D2B343-F3D0-2DBA-AEED-F2FD9A58F436}"/>
          </ac:spMkLst>
        </pc:spChg>
        <pc:spChg chg="add mod">
          <ac:chgData name="Mia Savrljuga" userId="29d020ba494f34ac" providerId="LiveId" clId="{A5203B0D-6138-4144-B16E-510237B48723}" dt="2024-02-25T19:48:49.043" v="855" actId="1076"/>
          <ac:spMkLst>
            <pc:docMk/>
            <pc:sldMk cId="1708127539" sldId="327"/>
            <ac:spMk id="9" creationId="{EF73AAFB-BF4B-5B52-A3DD-E51EE72F5907}"/>
          </ac:spMkLst>
        </pc:spChg>
        <pc:spChg chg="add mod">
          <ac:chgData name="Mia Savrljuga" userId="29d020ba494f34ac" providerId="LiveId" clId="{A5203B0D-6138-4144-B16E-510237B48723}" dt="2024-02-25T19:49:03.409" v="860" actId="1076"/>
          <ac:spMkLst>
            <pc:docMk/>
            <pc:sldMk cId="1708127539" sldId="327"/>
            <ac:spMk id="10" creationId="{F31BE813-2A1D-3139-3892-B30744A37E4D}"/>
          </ac:spMkLst>
        </pc:spChg>
        <pc:spChg chg="add mod">
          <ac:chgData name="Mia Savrljuga" userId="29d020ba494f34ac" providerId="LiveId" clId="{A5203B0D-6138-4144-B16E-510237B48723}" dt="2024-02-25T19:49:00.353" v="859" actId="1076"/>
          <ac:spMkLst>
            <pc:docMk/>
            <pc:sldMk cId="1708127539" sldId="327"/>
            <ac:spMk id="11" creationId="{8DB353CB-FD8D-3EE6-0C2A-A7635E604969}"/>
          </ac:spMkLst>
        </pc:spChg>
        <pc:spChg chg="add mod">
          <ac:chgData name="Mia Savrljuga" userId="29d020ba494f34ac" providerId="LiveId" clId="{A5203B0D-6138-4144-B16E-510237B48723}" dt="2024-02-25T19:49:07.776" v="862" actId="1076"/>
          <ac:spMkLst>
            <pc:docMk/>
            <pc:sldMk cId="1708127539" sldId="327"/>
            <ac:spMk id="12" creationId="{8B5C92FA-44A7-56D6-FF0E-C03C3243ECA1}"/>
          </ac:spMkLst>
        </pc:spChg>
        <pc:spChg chg="add mod">
          <ac:chgData name="Mia Savrljuga" userId="29d020ba494f34ac" providerId="LiveId" clId="{A5203B0D-6138-4144-B16E-510237B48723}" dt="2024-02-25T19:49:10.820" v="864" actId="1076"/>
          <ac:spMkLst>
            <pc:docMk/>
            <pc:sldMk cId="1708127539" sldId="327"/>
            <ac:spMk id="13" creationId="{827E35EE-65B9-CC88-6FF9-583EC484EF01}"/>
          </ac:spMkLst>
        </pc:spChg>
        <pc:spChg chg="add mod">
          <ac:chgData name="Mia Savrljuga" userId="29d020ba494f34ac" providerId="LiveId" clId="{A5203B0D-6138-4144-B16E-510237B48723}" dt="2024-02-25T19:49:14.226" v="866" actId="1076"/>
          <ac:spMkLst>
            <pc:docMk/>
            <pc:sldMk cId="1708127539" sldId="327"/>
            <ac:spMk id="14" creationId="{0713C83F-A61A-6386-D8FC-9F72883A8B01}"/>
          </ac:spMkLst>
        </pc:spChg>
        <pc:spChg chg="add mod">
          <ac:chgData name="Mia Savrljuga" userId="29d020ba494f34ac" providerId="LiveId" clId="{A5203B0D-6138-4144-B16E-510237B48723}" dt="2024-02-25T19:49:17.683" v="868" actId="1076"/>
          <ac:spMkLst>
            <pc:docMk/>
            <pc:sldMk cId="1708127539" sldId="327"/>
            <ac:spMk id="15" creationId="{0FC7258A-4532-0249-7B7B-8DE07E739F30}"/>
          </ac:spMkLst>
        </pc:spChg>
        <pc:spChg chg="add mod">
          <ac:chgData name="Mia Savrljuga" userId="29d020ba494f34ac" providerId="LiveId" clId="{A5203B0D-6138-4144-B16E-510237B48723}" dt="2024-02-25T19:49:21.281" v="870" actId="1076"/>
          <ac:spMkLst>
            <pc:docMk/>
            <pc:sldMk cId="1708127539" sldId="327"/>
            <ac:spMk id="16" creationId="{C78021E6-768D-E6E5-5F97-F8AEC16835A7}"/>
          </ac:spMkLst>
        </pc:spChg>
        <pc:spChg chg="add mod">
          <ac:chgData name="Mia Savrljuga" userId="29d020ba494f34ac" providerId="LiveId" clId="{A5203B0D-6138-4144-B16E-510237B48723}" dt="2024-02-25T19:49:24.049" v="872" actId="1076"/>
          <ac:spMkLst>
            <pc:docMk/>
            <pc:sldMk cId="1708127539" sldId="327"/>
            <ac:spMk id="17" creationId="{DC47AD9A-8D50-3435-00A3-7E6C8A3E1509}"/>
          </ac:spMkLst>
        </pc:spChg>
        <pc:spChg chg="add mod">
          <ac:chgData name="Mia Savrljuga" userId="29d020ba494f34ac" providerId="LiveId" clId="{A5203B0D-6138-4144-B16E-510237B48723}" dt="2024-02-25T19:49:28.146" v="874" actId="1076"/>
          <ac:spMkLst>
            <pc:docMk/>
            <pc:sldMk cId="1708127539" sldId="327"/>
            <ac:spMk id="18" creationId="{69A193B3-C6D9-A747-C824-201DF9D5F6BE}"/>
          </ac:spMkLst>
        </pc:spChg>
        <pc:picChg chg="mod modCrop">
          <ac:chgData name="Mia Savrljuga" userId="29d020ba494f34ac" providerId="LiveId" clId="{A5203B0D-6138-4144-B16E-510237B48723}" dt="2024-02-25T19:48:22.806" v="845" actId="14100"/>
          <ac:picMkLst>
            <pc:docMk/>
            <pc:sldMk cId="1708127539" sldId="327"/>
            <ac:picMk id="6" creationId="{680A303E-D7FF-9F44-9BA3-7BC54078BBFB}"/>
          </ac:picMkLst>
        </pc:picChg>
      </pc:sldChg>
      <pc:sldChg chg="add del">
        <pc:chgData name="Mia Savrljuga" userId="29d020ba494f34ac" providerId="LiveId" clId="{A5203B0D-6138-4144-B16E-510237B48723}" dt="2024-02-25T19:46:46.661" v="804" actId="47"/>
        <pc:sldMkLst>
          <pc:docMk/>
          <pc:sldMk cId="2568443656" sldId="328"/>
        </pc:sldMkLst>
      </pc:sldChg>
      <pc:sldChg chg="modSp add mod">
        <pc:chgData name="Mia Savrljuga" userId="29d020ba494f34ac" providerId="LiveId" clId="{A5203B0D-6138-4144-B16E-510237B48723}" dt="2024-02-25T19:50:29.215" v="889" actId="14100"/>
        <pc:sldMkLst>
          <pc:docMk/>
          <pc:sldMk cId="3884090299" sldId="328"/>
        </pc:sldMkLst>
        <pc:spChg chg="mod">
          <ac:chgData name="Mia Savrljuga" userId="29d020ba494f34ac" providerId="LiveId" clId="{A5203B0D-6138-4144-B16E-510237B48723}" dt="2024-02-25T19:50:29.215" v="889" actId="14100"/>
          <ac:spMkLst>
            <pc:docMk/>
            <pc:sldMk cId="3884090299" sldId="328"/>
            <ac:spMk id="2" creationId="{2DEF23A4-0BE5-BD0E-9E17-53F55ED3FFB3}"/>
          </ac:spMkLst>
        </pc:spChg>
        <pc:picChg chg="mod modCrop">
          <ac:chgData name="Mia Savrljuga" userId="29d020ba494f34ac" providerId="LiveId" clId="{A5203B0D-6138-4144-B16E-510237B48723}" dt="2024-02-25T19:50:24.598" v="887" actId="14100"/>
          <ac:picMkLst>
            <pc:docMk/>
            <pc:sldMk cId="3884090299" sldId="328"/>
            <ac:picMk id="6" creationId="{A8DA8A3D-E00D-093B-CC2C-C0F943AD4C98}"/>
          </ac:picMkLst>
        </pc:picChg>
      </pc:sldChg>
      <pc:sldChg chg="modSp add mod">
        <pc:chgData name="Mia Savrljuga" userId="29d020ba494f34ac" providerId="LiveId" clId="{A5203B0D-6138-4144-B16E-510237B48723}" dt="2024-02-25T19:50:51.929" v="894" actId="14100"/>
        <pc:sldMkLst>
          <pc:docMk/>
          <pc:sldMk cId="4233039156" sldId="329"/>
        </pc:sldMkLst>
        <pc:spChg chg="mod">
          <ac:chgData name="Mia Savrljuga" userId="29d020ba494f34ac" providerId="LiveId" clId="{A5203B0D-6138-4144-B16E-510237B48723}" dt="2024-02-25T19:50:51.929" v="894" actId="14100"/>
          <ac:spMkLst>
            <pc:docMk/>
            <pc:sldMk cId="4233039156" sldId="329"/>
            <ac:spMk id="2" creationId="{2DEF23A4-0BE5-BD0E-9E17-53F55ED3FFB3}"/>
          </ac:spMkLst>
        </pc:spChg>
        <pc:picChg chg="mod modCrop">
          <ac:chgData name="Mia Savrljuga" userId="29d020ba494f34ac" providerId="LiveId" clId="{A5203B0D-6138-4144-B16E-510237B48723}" dt="2024-02-25T19:50:45.609" v="892" actId="14100"/>
          <ac:picMkLst>
            <pc:docMk/>
            <pc:sldMk cId="4233039156" sldId="329"/>
            <ac:picMk id="6" creationId="{A8DA8A3D-E00D-093B-CC2C-C0F943AD4C98}"/>
          </ac:picMkLst>
        </pc:picChg>
      </pc:sldChg>
    </pc:docChg>
  </pc:docChgLst>
  <pc:docChgLst>
    <pc:chgData name="Mia Savrljuga" userId="29d020ba494f34ac" providerId="LiveId" clId="{9F5B2E16-EBD3-4275-B53F-A321449510BB}"/>
    <pc:docChg chg="custSel addSld delSld modSld">
      <pc:chgData name="Mia Savrljuga" userId="29d020ba494f34ac" providerId="LiveId" clId="{9F5B2E16-EBD3-4275-B53F-A321449510BB}" dt="2024-02-25T15:12:52.996" v="569" actId="1076"/>
      <pc:docMkLst>
        <pc:docMk/>
      </pc:docMkLst>
      <pc:sldChg chg="addSp delSp modSp mod">
        <pc:chgData name="Mia Savrljuga" userId="29d020ba494f34ac" providerId="LiveId" clId="{9F5B2E16-EBD3-4275-B53F-A321449510BB}" dt="2024-02-25T08:58:57.258" v="69" actId="1076"/>
        <pc:sldMkLst>
          <pc:docMk/>
          <pc:sldMk cId="0" sldId="256"/>
        </pc:sldMkLst>
        <pc:spChg chg="mod">
          <ac:chgData name="Mia Savrljuga" userId="29d020ba494f34ac" providerId="LiveId" clId="{9F5B2E16-EBD3-4275-B53F-A321449510BB}" dt="2024-02-25T08:57:22.061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9F5B2E16-EBD3-4275-B53F-A321449510BB}" dt="2024-02-25T08:57:23.776" v="19" actId="478"/>
          <ac:picMkLst>
            <pc:docMk/>
            <pc:sldMk cId="0" sldId="256"/>
            <ac:picMk id="5" creationId="{BE6C4D63-6A81-CB69-DD43-D77F9F98D73A}"/>
          </ac:picMkLst>
        </pc:picChg>
        <pc:picChg chg="add mod">
          <ac:chgData name="Mia Savrljuga" userId="29d020ba494f34ac" providerId="LiveId" clId="{9F5B2E16-EBD3-4275-B53F-A321449510BB}" dt="2024-02-25T08:58:57.258" v="69" actId="1076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9F5B2E16-EBD3-4275-B53F-A321449510BB}" dt="2024-02-25T08:57:26.187" v="20" actId="47"/>
        <pc:sldMkLst>
          <pc:docMk/>
          <pc:sldMk cId="1425353104" sldId="284"/>
        </pc:sldMkLst>
      </pc:sldChg>
      <pc:sldChg chg="addSp delSp modSp mod delAnim modAnim">
        <pc:chgData name="Mia Savrljuga" userId="29d020ba494f34ac" providerId="LiveId" clId="{9F5B2E16-EBD3-4275-B53F-A321449510BB}" dt="2024-02-25T09:05:04.075" v="326"/>
        <pc:sldMkLst>
          <pc:docMk/>
          <pc:sldMk cId="3395768129" sldId="285"/>
        </pc:sldMkLst>
        <pc:spChg chg="mod">
          <ac:chgData name="Mia Savrljuga" userId="29d020ba494f34ac" providerId="LiveId" clId="{9F5B2E16-EBD3-4275-B53F-A321449510BB}" dt="2024-02-25T08:57:35.513" v="36" actId="20577"/>
          <ac:spMkLst>
            <pc:docMk/>
            <pc:sldMk cId="3395768129" sldId="285"/>
            <ac:spMk id="5" creationId="{ECDEF329-D783-3A4A-B56D-0AA362B4858A}"/>
          </ac:spMkLst>
        </pc:spChg>
        <pc:spChg chg="add mod">
          <ac:chgData name="Mia Savrljuga" userId="29d020ba494f34ac" providerId="LiveId" clId="{9F5B2E16-EBD3-4275-B53F-A321449510BB}" dt="2024-02-25T09:04:45.367" v="325" actId="1076"/>
          <ac:spMkLst>
            <pc:docMk/>
            <pc:sldMk cId="3395768129" sldId="285"/>
            <ac:spMk id="8" creationId="{AE62A8C5-8EE7-0B8B-CB9D-7AAA9A3185EC}"/>
          </ac:spMkLst>
        </pc:spChg>
        <pc:spChg chg="add del mod ord">
          <ac:chgData name="Mia Savrljuga" userId="29d020ba494f34ac" providerId="LiveId" clId="{9F5B2E16-EBD3-4275-B53F-A321449510BB}" dt="2024-02-25T09:02:02.529" v="90" actId="478"/>
          <ac:spMkLst>
            <pc:docMk/>
            <pc:sldMk cId="3395768129" sldId="285"/>
            <ac:spMk id="19" creationId="{69120EDE-C779-ED31-199D-B0ED6CAE8672}"/>
          </ac:spMkLst>
        </pc:spChg>
        <pc:picChg chg="del">
          <ac:chgData name="Mia Savrljuga" userId="29d020ba494f34ac" providerId="LiveId" clId="{9F5B2E16-EBD3-4275-B53F-A321449510BB}" dt="2024-02-25T08:57:31.089" v="22" actId="478"/>
          <ac:picMkLst>
            <pc:docMk/>
            <pc:sldMk cId="3395768129" sldId="285"/>
            <ac:picMk id="3" creationId="{1329ED3F-A4DF-D8B8-9DA0-F13211009B0D}"/>
          </ac:picMkLst>
        </pc:picChg>
        <pc:picChg chg="add mod modCrop">
          <ac:chgData name="Mia Savrljuga" userId="29d020ba494f34ac" providerId="LiveId" clId="{9F5B2E16-EBD3-4275-B53F-A321449510BB}" dt="2024-02-25T09:01:57.049" v="89" actId="732"/>
          <ac:picMkLst>
            <pc:docMk/>
            <pc:sldMk cId="3395768129" sldId="285"/>
            <ac:picMk id="6" creationId="{8B5AC723-350D-D99B-7518-62A24B3A7263}"/>
          </ac:picMkLst>
        </pc:picChg>
        <pc:picChg chg="del">
          <ac:chgData name="Mia Savrljuga" userId="29d020ba494f34ac" providerId="LiveId" clId="{9F5B2E16-EBD3-4275-B53F-A321449510BB}" dt="2024-02-25T08:57:29.741" v="21" actId="478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modSp add mod modAnim">
        <pc:chgData name="Mia Savrljuga" userId="29d020ba494f34ac" providerId="LiveId" clId="{9F5B2E16-EBD3-4275-B53F-A321449510BB}" dt="2024-02-25T12:01:55.004" v="421" actId="1076"/>
        <pc:sldMkLst>
          <pc:docMk/>
          <pc:sldMk cId="133949248" sldId="286"/>
        </pc:sldMkLst>
        <pc:spChg chg="add mod">
          <ac:chgData name="Mia Savrljuga" userId="29d020ba494f34ac" providerId="LiveId" clId="{9F5B2E16-EBD3-4275-B53F-A321449510BB}" dt="2024-02-25T12:01:25.516" v="406" actId="1076"/>
          <ac:spMkLst>
            <pc:docMk/>
            <pc:sldMk cId="133949248" sldId="286"/>
            <ac:spMk id="6" creationId="{7B95C3B8-196D-C3D9-A6C7-8AEBEF579D32}"/>
          </ac:spMkLst>
        </pc:spChg>
        <pc:spChg chg="add mod">
          <ac:chgData name="Mia Savrljuga" userId="29d020ba494f34ac" providerId="LiveId" clId="{9F5B2E16-EBD3-4275-B53F-A321449510BB}" dt="2024-02-25T12:01:32.392" v="409" actId="1076"/>
          <ac:spMkLst>
            <pc:docMk/>
            <pc:sldMk cId="133949248" sldId="286"/>
            <ac:spMk id="7" creationId="{B6EFAD9E-2B68-1786-DB96-0481CC6EFE07}"/>
          </ac:spMkLst>
        </pc:spChg>
        <pc:spChg chg="add mod">
          <ac:chgData name="Mia Savrljuga" userId="29d020ba494f34ac" providerId="LiveId" clId="{9F5B2E16-EBD3-4275-B53F-A321449510BB}" dt="2024-02-25T12:01:30.040" v="408" actId="1076"/>
          <ac:spMkLst>
            <pc:docMk/>
            <pc:sldMk cId="133949248" sldId="286"/>
            <ac:spMk id="8" creationId="{9D615C5A-78FF-91A9-DE1E-3D9595FC7247}"/>
          </ac:spMkLst>
        </pc:spChg>
        <pc:spChg chg="add mod">
          <ac:chgData name="Mia Savrljuga" userId="29d020ba494f34ac" providerId="LiveId" clId="{9F5B2E16-EBD3-4275-B53F-A321449510BB}" dt="2024-02-25T12:01:36.143" v="411" actId="1076"/>
          <ac:spMkLst>
            <pc:docMk/>
            <pc:sldMk cId="133949248" sldId="286"/>
            <ac:spMk id="9" creationId="{4982A5E2-1338-EA06-F229-FFC7070DD0E9}"/>
          </ac:spMkLst>
        </pc:spChg>
        <pc:spChg chg="add mod">
          <ac:chgData name="Mia Savrljuga" userId="29d020ba494f34ac" providerId="LiveId" clId="{9F5B2E16-EBD3-4275-B53F-A321449510BB}" dt="2024-02-25T12:01:39.396" v="413" actId="1076"/>
          <ac:spMkLst>
            <pc:docMk/>
            <pc:sldMk cId="133949248" sldId="286"/>
            <ac:spMk id="10" creationId="{B784C676-022A-BD56-6220-E6AEEB761C5F}"/>
          </ac:spMkLst>
        </pc:spChg>
        <pc:spChg chg="add mod">
          <ac:chgData name="Mia Savrljuga" userId="29d020ba494f34ac" providerId="LiveId" clId="{9F5B2E16-EBD3-4275-B53F-A321449510BB}" dt="2024-02-25T12:01:42.235" v="415" actId="1076"/>
          <ac:spMkLst>
            <pc:docMk/>
            <pc:sldMk cId="133949248" sldId="286"/>
            <ac:spMk id="11" creationId="{F152962C-FF41-CE9F-32FB-CF6F6DED9516}"/>
          </ac:spMkLst>
        </pc:spChg>
        <pc:spChg chg="add mod">
          <ac:chgData name="Mia Savrljuga" userId="29d020ba494f34ac" providerId="LiveId" clId="{9F5B2E16-EBD3-4275-B53F-A321449510BB}" dt="2024-02-25T12:01:46.602" v="417" actId="1076"/>
          <ac:spMkLst>
            <pc:docMk/>
            <pc:sldMk cId="133949248" sldId="286"/>
            <ac:spMk id="12" creationId="{6CE9C944-3BBA-E9BE-DB4A-4E981C87A69F}"/>
          </ac:spMkLst>
        </pc:spChg>
        <pc:spChg chg="add mod">
          <ac:chgData name="Mia Savrljuga" userId="29d020ba494f34ac" providerId="LiveId" clId="{9F5B2E16-EBD3-4275-B53F-A321449510BB}" dt="2024-02-25T12:01:51.242" v="419" actId="1076"/>
          <ac:spMkLst>
            <pc:docMk/>
            <pc:sldMk cId="133949248" sldId="286"/>
            <ac:spMk id="13" creationId="{08C4A21E-A160-4479-2332-3A8FAFEDE20D}"/>
          </ac:spMkLst>
        </pc:spChg>
        <pc:spChg chg="add mod">
          <ac:chgData name="Mia Savrljuga" userId="29d020ba494f34ac" providerId="LiveId" clId="{9F5B2E16-EBD3-4275-B53F-A321449510BB}" dt="2024-02-25T12:01:55.004" v="421" actId="1076"/>
          <ac:spMkLst>
            <pc:docMk/>
            <pc:sldMk cId="133949248" sldId="286"/>
            <ac:spMk id="14" creationId="{7F1328F1-B582-ECA8-7BA9-FC40FC31ED81}"/>
          </ac:spMkLst>
        </pc:spChg>
        <pc:spChg chg="mod ord">
          <ac:chgData name="Mia Savrljuga" userId="29d020ba494f34ac" providerId="LiveId" clId="{9F5B2E16-EBD3-4275-B53F-A321449510BB}" dt="2024-02-25T12:01:19.002" v="402" actId="14100"/>
          <ac:spMkLst>
            <pc:docMk/>
            <pc:sldMk cId="133949248" sldId="286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1:11.354" v="400" actId="1076"/>
          <ac:picMkLst>
            <pc:docMk/>
            <pc:sldMk cId="133949248" sldId="286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38.710" v="37" actId="47"/>
        <pc:sldMkLst>
          <pc:docMk/>
          <pc:sldMk cId="1106541135" sldId="286"/>
        </pc:sldMkLst>
      </pc:sldChg>
      <pc:sldChg chg="del">
        <pc:chgData name="Mia Savrljuga" userId="29d020ba494f34ac" providerId="LiveId" clId="{9F5B2E16-EBD3-4275-B53F-A321449510BB}" dt="2024-02-25T08:57:39.567" v="38" actId="47"/>
        <pc:sldMkLst>
          <pc:docMk/>
          <pc:sldMk cId="3474468038" sldId="287"/>
        </pc:sldMkLst>
      </pc:sldChg>
      <pc:sldChg chg="addSp delSp modSp add mod delAnim">
        <pc:chgData name="Mia Savrljuga" userId="29d020ba494f34ac" providerId="LiveId" clId="{9F5B2E16-EBD3-4275-B53F-A321449510BB}" dt="2024-02-25T12:05:08.676" v="466"/>
        <pc:sldMkLst>
          <pc:docMk/>
          <pc:sldMk cId="4092762567" sldId="287"/>
        </pc:sldMkLst>
        <pc:spChg chg="add mod">
          <ac:chgData name="Mia Savrljuga" userId="29d020ba494f34ac" providerId="LiveId" clId="{9F5B2E16-EBD3-4275-B53F-A321449510BB}" dt="2024-02-25T12:04:40.471" v="462" actId="208"/>
          <ac:spMkLst>
            <pc:docMk/>
            <pc:sldMk cId="4092762567" sldId="287"/>
            <ac:spMk id="6" creationId="{C6E350AA-FEDA-A1C8-DA13-9FB6FC701D96}"/>
          </ac:spMkLst>
        </pc:spChg>
        <pc:spChg chg="del mod ord">
          <ac:chgData name="Mia Savrljuga" userId="29d020ba494f34ac" providerId="LiveId" clId="{9F5B2E16-EBD3-4275-B53F-A321449510BB}" dt="2024-02-25T12:04:42.331" v="463" actId="478"/>
          <ac:spMkLst>
            <pc:docMk/>
            <pc:sldMk cId="4092762567" sldId="287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4:05.676" v="456" actId="14100"/>
          <ac:picMkLst>
            <pc:docMk/>
            <pc:sldMk cId="4092762567" sldId="287"/>
            <ac:picMk id="3" creationId="{4025636D-DFDE-096A-A632-2560B5DD4F05}"/>
          </ac:picMkLst>
        </pc:picChg>
        <pc:picChg chg="add mod">
          <ac:chgData name="Mia Savrljuga" userId="29d020ba494f34ac" providerId="LiveId" clId="{9F5B2E16-EBD3-4275-B53F-A321449510BB}" dt="2024-02-25T12:05:08.676" v="466"/>
          <ac:picMkLst>
            <pc:docMk/>
            <pc:sldMk cId="4092762567" sldId="287"/>
            <ac:picMk id="8" creationId="{433F5BA8-44FA-1173-8868-D1E40B7513D3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09:57.111" v="525" actId="478"/>
        <pc:sldMkLst>
          <pc:docMk/>
          <pc:sldMk cId="1183697083" sldId="288"/>
        </pc:sldMkLst>
        <pc:spChg chg="add del mod">
          <ac:chgData name="Mia Savrljuga" userId="29d020ba494f34ac" providerId="LiveId" clId="{9F5B2E16-EBD3-4275-B53F-A321449510BB}" dt="2024-02-25T15:09:57.111" v="525" actId="478"/>
          <ac:spMkLst>
            <pc:docMk/>
            <pc:sldMk cId="1183697083" sldId="288"/>
            <ac:spMk id="6" creationId="{429EED8D-30A2-774E-2994-87AE3266CD58}"/>
          </ac:spMkLst>
        </pc:spChg>
        <pc:spChg chg="add mod">
          <ac:chgData name="Mia Savrljuga" userId="29d020ba494f34ac" providerId="LiveId" clId="{9F5B2E16-EBD3-4275-B53F-A321449510BB}" dt="2024-02-25T15:09:55.428" v="524" actId="1076"/>
          <ac:spMkLst>
            <pc:docMk/>
            <pc:sldMk cId="1183697083" sldId="288"/>
            <ac:spMk id="7" creationId="{DB3FF888-8F39-7DB4-4D3E-325AC71EAEFF}"/>
          </ac:spMkLst>
        </pc:spChg>
        <pc:spChg chg="add mod">
          <ac:chgData name="Mia Savrljuga" userId="29d020ba494f34ac" providerId="LiveId" clId="{9F5B2E16-EBD3-4275-B53F-A321449510BB}" dt="2024-02-25T15:09:52.501" v="523" actId="1076"/>
          <ac:spMkLst>
            <pc:docMk/>
            <pc:sldMk cId="1183697083" sldId="288"/>
            <ac:spMk id="8" creationId="{E12067F1-AD80-9D6F-3C9C-5DA623E685F3}"/>
          </ac:spMkLst>
        </pc:spChg>
        <pc:spChg chg="add mod">
          <ac:chgData name="Mia Savrljuga" userId="29d020ba494f34ac" providerId="LiveId" clId="{9F5B2E16-EBD3-4275-B53F-A321449510BB}" dt="2024-02-25T15:09:50.270" v="522" actId="1076"/>
          <ac:spMkLst>
            <pc:docMk/>
            <pc:sldMk cId="1183697083" sldId="288"/>
            <ac:spMk id="9" creationId="{19D55DBB-9D78-36C6-0273-4F4A631A04AE}"/>
          </ac:spMkLst>
        </pc:spChg>
        <pc:spChg chg="add mod">
          <ac:chgData name="Mia Savrljuga" userId="29d020ba494f34ac" providerId="LiveId" clId="{9F5B2E16-EBD3-4275-B53F-A321449510BB}" dt="2024-02-25T15:09:47.004" v="521" actId="1076"/>
          <ac:spMkLst>
            <pc:docMk/>
            <pc:sldMk cId="1183697083" sldId="288"/>
            <ac:spMk id="10" creationId="{F971B0D9-21DF-9CAC-1320-B5E211E84D96}"/>
          </ac:spMkLst>
        </pc:spChg>
        <pc:spChg chg="add mod">
          <ac:chgData name="Mia Savrljuga" userId="29d020ba494f34ac" providerId="LiveId" clId="{9F5B2E16-EBD3-4275-B53F-A321449510BB}" dt="2024-02-25T15:09:44.071" v="520" actId="1076"/>
          <ac:spMkLst>
            <pc:docMk/>
            <pc:sldMk cId="1183697083" sldId="288"/>
            <ac:spMk id="11" creationId="{1F247C8A-50A8-2374-A67D-1B1CC0FDE916}"/>
          </ac:spMkLst>
        </pc:spChg>
        <pc:spChg chg="mod ord">
          <ac:chgData name="Mia Savrljuga" userId="29d020ba494f34ac" providerId="LiveId" clId="{9F5B2E16-EBD3-4275-B53F-A321449510BB}" dt="2024-02-25T15:09:36.200" v="513" actId="14100"/>
          <ac:spMkLst>
            <pc:docMk/>
            <pc:sldMk cId="1183697083" sldId="288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5:09:30.652" v="511" actId="1076"/>
          <ac:picMkLst>
            <pc:docMk/>
            <pc:sldMk cId="1183697083" sldId="288"/>
            <ac:picMk id="3" creationId="{5EB2A234-FC2E-53BE-79F8-A5E8F2F26B3E}"/>
          </ac:picMkLst>
        </pc:picChg>
      </pc:sldChg>
      <pc:sldChg chg="del">
        <pc:chgData name="Mia Savrljuga" userId="29d020ba494f34ac" providerId="LiveId" clId="{9F5B2E16-EBD3-4275-B53F-A321449510BB}" dt="2024-02-25T08:57:48.348" v="48" actId="47"/>
        <pc:sldMkLst>
          <pc:docMk/>
          <pc:sldMk cId="3301841965" sldId="288"/>
        </pc:sldMkLst>
      </pc:sldChg>
      <pc:sldChg chg="del">
        <pc:chgData name="Mia Savrljuga" userId="29d020ba494f34ac" providerId="LiveId" clId="{9F5B2E16-EBD3-4275-B53F-A321449510BB}" dt="2024-02-25T08:57:48.935" v="49" actId="47"/>
        <pc:sldMkLst>
          <pc:docMk/>
          <pc:sldMk cId="1939565503" sldId="289"/>
        </pc:sldMkLst>
      </pc:sldChg>
      <pc:sldChg chg="addSp modSp add mod modAnim">
        <pc:chgData name="Mia Savrljuga" userId="29d020ba494f34ac" providerId="LiveId" clId="{9F5B2E16-EBD3-4275-B53F-A321449510BB}" dt="2024-02-25T11:56:51.567" v="355" actId="1076"/>
        <pc:sldMkLst>
          <pc:docMk/>
          <pc:sldMk cId="2366752634" sldId="289"/>
        </pc:sldMkLst>
        <pc:spChg chg="add mod">
          <ac:chgData name="Mia Savrljuga" userId="29d020ba494f34ac" providerId="LiveId" clId="{9F5B2E16-EBD3-4275-B53F-A321449510BB}" dt="2024-02-25T11:56:51.567" v="355" actId="1076"/>
          <ac:spMkLst>
            <pc:docMk/>
            <pc:sldMk cId="2366752634" sldId="289"/>
            <ac:spMk id="2" creationId="{615C3380-86BC-A605-78E1-EE5CF4A0AE06}"/>
          </ac:spMkLst>
        </pc:spChg>
        <pc:spChg chg="add mod">
          <ac:chgData name="Mia Savrljuga" userId="29d020ba494f34ac" providerId="LiveId" clId="{9F5B2E16-EBD3-4275-B53F-A321449510BB}" dt="2024-02-25T11:56:46.190" v="354" actId="1076"/>
          <ac:spMkLst>
            <pc:docMk/>
            <pc:sldMk cId="2366752634" sldId="289"/>
            <ac:spMk id="3" creationId="{96CD2C81-AAFC-6F41-C1FE-E5AFE38471C4}"/>
          </ac:spMkLst>
        </pc:spChg>
        <pc:spChg chg="add mod">
          <ac:chgData name="Mia Savrljuga" userId="29d020ba494f34ac" providerId="LiveId" clId="{9F5B2E16-EBD3-4275-B53F-A321449510BB}" dt="2024-02-25T11:56:42.333" v="353" actId="1076"/>
          <ac:spMkLst>
            <pc:docMk/>
            <pc:sldMk cId="2366752634" sldId="289"/>
            <ac:spMk id="7" creationId="{77692B1B-B5D6-6271-68A0-0B062C94C62E}"/>
          </ac:spMkLst>
        </pc:spChg>
        <pc:spChg chg="add mod">
          <ac:chgData name="Mia Savrljuga" userId="29d020ba494f34ac" providerId="LiveId" clId="{9F5B2E16-EBD3-4275-B53F-A321449510BB}" dt="2024-02-25T11:56:37.288" v="352" actId="1076"/>
          <ac:spMkLst>
            <pc:docMk/>
            <pc:sldMk cId="2366752634" sldId="289"/>
            <ac:spMk id="8" creationId="{E29FB23C-CDF2-E357-83A5-E770E6670BAB}"/>
          </ac:spMkLst>
        </pc:spChg>
        <pc:spChg chg="add mod">
          <ac:chgData name="Mia Savrljuga" userId="29d020ba494f34ac" providerId="LiveId" clId="{9F5B2E16-EBD3-4275-B53F-A321449510BB}" dt="2024-02-25T11:56:33.168" v="351" actId="1076"/>
          <ac:spMkLst>
            <pc:docMk/>
            <pc:sldMk cId="2366752634" sldId="289"/>
            <ac:spMk id="9" creationId="{C8234540-01A2-A273-461E-43D3FE251DAA}"/>
          </ac:spMkLst>
        </pc:spChg>
        <pc:spChg chg="add mod">
          <ac:chgData name="Mia Savrljuga" userId="29d020ba494f34ac" providerId="LiveId" clId="{9F5B2E16-EBD3-4275-B53F-A321449510BB}" dt="2024-02-25T11:56:25.298" v="350" actId="208"/>
          <ac:spMkLst>
            <pc:docMk/>
            <pc:sldMk cId="2366752634" sldId="289"/>
            <ac:spMk id="10" creationId="{657C0755-C5A8-0A0B-0609-4325EC38C082}"/>
          </ac:spMkLst>
        </pc:spChg>
        <pc:spChg chg="mod ord">
          <ac:chgData name="Mia Savrljuga" userId="29d020ba494f34ac" providerId="LiveId" clId="{9F5B2E16-EBD3-4275-B53F-A321449510BB}" dt="2024-02-25T11:56:11.120" v="342" actId="1076"/>
          <ac:spMkLst>
            <pc:docMk/>
            <pc:sldMk cId="2366752634" sldId="289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1:55:58.648" v="340" actId="14100"/>
          <ac:picMkLst>
            <pc:docMk/>
            <pc:sldMk cId="2366752634" sldId="289"/>
            <ac:picMk id="6" creationId="{8B5AC723-350D-D99B-7518-62A24B3A7263}"/>
          </ac:picMkLst>
        </pc:picChg>
      </pc:sldChg>
      <pc:sldChg chg="addSp delSp modSp add mod delAnim">
        <pc:chgData name="Mia Savrljuga" userId="29d020ba494f34ac" providerId="LiveId" clId="{9F5B2E16-EBD3-4275-B53F-A321449510BB}" dt="2024-02-25T11:58:28.562" v="367" actId="14100"/>
        <pc:sldMkLst>
          <pc:docMk/>
          <pc:sldMk cId="819663517" sldId="290"/>
        </pc:sldMkLst>
        <pc:spChg chg="del mod">
          <ac:chgData name="Mia Savrljuga" userId="29d020ba494f34ac" providerId="LiveId" clId="{9F5B2E16-EBD3-4275-B53F-A321449510BB}" dt="2024-02-25T11:57:01.074" v="357" actId="478"/>
          <ac:spMkLst>
            <pc:docMk/>
            <pc:sldMk cId="819663517" sldId="290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8:28.562" v="367" actId="14100"/>
          <ac:picMkLst>
            <pc:docMk/>
            <pc:sldMk cId="819663517" sldId="290"/>
            <ac:picMk id="3" creationId="{6082B13B-B655-E879-A57E-941436978853}"/>
          </ac:picMkLst>
        </pc:picChg>
        <pc:picChg chg="mod modCrop">
          <ac:chgData name="Mia Savrljuga" userId="29d020ba494f34ac" providerId="LiveId" clId="{9F5B2E16-EBD3-4275-B53F-A321449510BB}" dt="2024-02-25T11:57:47.071" v="362" actId="14100"/>
          <ac:picMkLst>
            <pc:docMk/>
            <pc:sldMk cId="819663517" sldId="290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40.252" v="39" actId="47"/>
        <pc:sldMkLst>
          <pc:docMk/>
          <pc:sldMk cId="1190810063" sldId="290"/>
        </pc:sldMkLst>
      </pc:sldChg>
      <pc:sldChg chg="addSp delSp modSp add mod delAnim">
        <pc:chgData name="Mia Savrljuga" userId="29d020ba494f34ac" providerId="LiveId" clId="{9F5B2E16-EBD3-4275-B53F-A321449510BB}" dt="2024-02-25T11:55:21.911" v="334"/>
        <pc:sldMkLst>
          <pc:docMk/>
          <pc:sldMk cId="2871783633" sldId="291"/>
        </pc:sldMkLst>
        <pc:spChg chg="del mod">
          <ac:chgData name="Mia Savrljuga" userId="29d020ba494f34ac" providerId="LiveId" clId="{9F5B2E16-EBD3-4275-B53F-A321449510BB}" dt="2024-02-25T09:05:18.195" v="328" actId="478"/>
          <ac:spMkLst>
            <pc:docMk/>
            <pc:sldMk cId="2871783633" sldId="291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5:21.911" v="334"/>
          <ac:picMkLst>
            <pc:docMk/>
            <pc:sldMk cId="2871783633" sldId="291"/>
            <ac:picMk id="3" creationId="{0146BB53-C1EE-6B47-3F70-263B98D9817B}"/>
          </ac:picMkLst>
        </pc:picChg>
        <pc:picChg chg="mod">
          <ac:chgData name="Mia Savrljuga" userId="29d020ba494f34ac" providerId="LiveId" clId="{9F5B2E16-EBD3-4275-B53F-A321449510BB}" dt="2024-02-25T09:05:41.866" v="331" actId="1076"/>
          <ac:picMkLst>
            <pc:docMk/>
            <pc:sldMk cId="2871783633" sldId="291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50.650" v="52" actId="47"/>
        <pc:sldMkLst>
          <pc:docMk/>
          <pc:sldMk cId="4227039382" sldId="291"/>
        </pc:sldMkLst>
      </pc:sldChg>
      <pc:sldChg chg="addSp modSp add mod modAnim">
        <pc:chgData name="Mia Savrljuga" userId="29d020ba494f34ac" providerId="LiveId" clId="{9F5B2E16-EBD3-4275-B53F-A321449510BB}" dt="2024-02-25T12:00:13.920" v="392" actId="14100"/>
        <pc:sldMkLst>
          <pc:docMk/>
          <pc:sldMk cId="250174436" sldId="292"/>
        </pc:sldMkLst>
        <pc:spChg chg="add mod">
          <ac:chgData name="Mia Savrljuga" userId="29d020ba494f34ac" providerId="LiveId" clId="{9F5B2E16-EBD3-4275-B53F-A321449510BB}" dt="2024-02-25T11:59:23.579" v="376" actId="14100"/>
          <ac:spMkLst>
            <pc:docMk/>
            <pc:sldMk cId="250174436" sldId="292"/>
            <ac:spMk id="2" creationId="{C32BAE99-1538-6E4F-7D3A-34ECCC7D1371}"/>
          </ac:spMkLst>
        </pc:spChg>
        <pc:spChg chg="add mod">
          <ac:chgData name="Mia Savrljuga" userId="29d020ba494f34ac" providerId="LiveId" clId="{9F5B2E16-EBD3-4275-B53F-A321449510BB}" dt="2024-02-25T11:59:43.064" v="386" actId="1076"/>
          <ac:spMkLst>
            <pc:docMk/>
            <pc:sldMk cId="250174436" sldId="292"/>
            <ac:spMk id="3" creationId="{F86CF4FC-37DB-7F0D-6D42-F4F75A87DAB4}"/>
          </ac:spMkLst>
        </pc:spChg>
        <pc:spChg chg="add mod">
          <ac:chgData name="Mia Savrljuga" userId="29d020ba494f34ac" providerId="LiveId" clId="{9F5B2E16-EBD3-4275-B53F-A321449510BB}" dt="2024-02-25T11:59:39.259" v="385" actId="1076"/>
          <ac:spMkLst>
            <pc:docMk/>
            <pc:sldMk cId="250174436" sldId="292"/>
            <ac:spMk id="7" creationId="{7D79B5FE-617F-DE08-A482-4344C5EBC021}"/>
          </ac:spMkLst>
        </pc:spChg>
        <pc:spChg chg="add mod">
          <ac:chgData name="Mia Savrljuga" userId="29d020ba494f34ac" providerId="LiveId" clId="{9F5B2E16-EBD3-4275-B53F-A321449510BB}" dt="2024-02-25T11:59:35.959" v="384" actId="1076"/>
          <ac:spMkLst>
            <pc:docMk/>
            <pc:sldMk cId="250174436" sldId="292"/>
            <ac:spMk id="8" creationId="{86A51CAB-C7A5-117D-B482-D86FE18CB205}"/>
          </ac:spMkLst>
        </pc:spChg>
        <pc:spChg chg="add mod">
          <ac:chgData name="Mia Savrljuga" userId="29d020ba494f34ac" providerId="LiveId" clId="{9F5B2E16-EBD3-4275-B53F-A321449510BB}" dt="2024-02-25T11:59:33.032" v="383" actId="1076"/>
          <ac:spMkLst>
            <pc:docMk/>
            <pc:sldMk cId="250174436" sldId="292"/>
            <ac:spMk id="9" creationId="{A43270CD-4187-E2E2-6EBE-AC85A7268652}"/>
          </ac:spMkLst>
        </pc:spChg>
        <pc:spChg chg="add mod">
          <ac:chgData name="Mia Savrljuga" userId="29d020ba494f34ac" providerId="LiveId" clId="{9F5B2E16-EBD3-4275-B53F-A321449510BB}" dt="2024-02-25T11:59:30.130" v="382" actId="1076"/>
          <ac:spMkLst>
            <pc:docMk/>
            <pc:sldMk cId="250174436" sldId="292"/>
            <ac:spMk id="10" creationId="{B84FEB9C-5EA6-CA78-256D-E0C657F07F96}"/>
          </ac:spMkLst>
        </pc:spChg>
        <pc:picChg chg="mod modCrop">
          <ac:chgData name="Mia Savrljuga" userId="29d020ba494f34ac" providerId="LiveId" clId="{9F5B2E16-EBD3-4275-B53F-A321449510BB}" dt="2024-02-25T11:58:57.319" v="371" actId="1076"/>
          <ac:picMkLst>
            <pc:docMk/>
            <pc:sldMk cId="250174436" sldId="292"/>
            <ac:picMk id="6" creationId="{8B5AC723-350D-D99B-7518-62A24B3A7263}"/>
          </ac:picMkLst>
        </pc:picChg>
        <pc:picChg chg="add mod modCrop">
          <ac:chgData name="Mia Savrljuga" userId="29d020ba494f34ac" providerId="LiveId" clId="{9F5B2E16-EBD3-4275-B53F-A321449510BB}" dt="2024-02-25T12:00:13.920" v="392" actId="14100"/>
          <ac:picMkLst>
            <pc:docMk/>
            <pc:sldMk cId="250174436" sldId="292"/>
            <ac:picMk id="11" creationId="{CD0E9855-87AD-AD57-6212-FDBFA971A9FD}"/>
          </ac:picMkLst>
        </pc:picChg>
      </pc:sldChg>
      <pc:sldChg chg="del">
        <pc:chgData name="Mia Savrljuga" userId="29d020ba494f34ac" providerId="LiveId" clId="{9F5B2E16-EBD3-4275-B53F-A321449510BB}" dt="2024-02-25T08:57:49.464" v="50" actId="47"/>
        <pc:sldMkLst>
          <pc:docMk/>
          <pc:sldMk cId="2001604997" sldId="292"/>
        </pc:sldMkLst>
      </pc:sldChg>
      <pc:sldChg chg="addSp delSp modSp add mod delAnim modAnim">
        <pc:chgData name="Mia Savrljuga" userId="29d020ba494f34ac" providerId="LiveId" clId="{9F5B2E16-EBD3-4275-B53F-A321449510BB}" dt="2024-02-25T12:03:02.349" v="447" actId="1076"/>
        <pc:sldMkLst>
          <pc:docMk/>
          <pc:sldMk cId="282334154" sldId="293"/>
        </pc:sldMkLst>
        <pc:spChg chg="add del mod">
          <ac:chgData name="Mia Savrljuga" userId="29d020ba494f34ac" providerId="LiveId" clId="{9F5B2E16-EBD3-4275-B53F-A321449510BB}" dt="2024-02-25T12:02:57.051" v="446" actId="478"/>
          <ac:spMkLst>
            <pc:docMk/>
            <pc:sldMk cId="282334154" sldId="293"/>
            <ac:spMk id="2" creationId="{CB0AED20-AD55-2712-E5BE-603893CFD8B5}"/>
          </ac:spMkLst>
        </pc:spChg>
        <pc:spChg chg="add mod">
          <ac:chgData name="Mia Savrljuga" userId="29d020ba494f34ac" providerId="LiveId" clId="{9F5B2E16-EBD3-4275-B53F-A321449510BB}" dt="2024-02-25T12:03:02.349" v="447" actId="1076"/>
          <ac:spMkLst>
            <pc:docMk/>
            <pc:sldMk cId="282334154" sldId="293"/>
            <ac:spMk id="6" creationId="{2063D1DD-4EB1-5DC4-AD9A-292CB527A537}"/>
          </ac:spMkLst>
        </pc:spChg>
        <pc:spChg chg="add mod">
          <ac:chgData name="Mia Savrljuga" userId="29d020ba494f34ac" providerId="LiveId" clId="{9F5B2E16-EBD3-4275-B53F-A321449510BB}" dt="2024-02-25T12:02:52.713" v="444" actId="1076"/>
          <ac:spMkLst>
            <pc:docMk/>
            <pc:sldMk cId="282334154" sldId="293"/>
            <ac:spMk id="7" creationId="{AFD9EC04-3030-BED4-F939-CA2E8BA792F3}"/>
          </ac:spMkLst>
        </pc:spChg>
        <pc:spChg chg="add mod">
          <ac:chgData name="Mia Savrljuga" userId="29d020ba494f34ac" providerId="LiveId" clId="{9F5B2E16-EBD3-4275-B53F-A321449510BB}" dt="2024-02-25T12:02:49.742" v="443" actId="1076"/>
          <ac:spMkLst>
            <pc:docMk/>
            <pc:sldMk cId="282334154" sldId="293"/>
            <ac:spMk id="8" creationId="{C8F8641C-F417-7CF7-D136-B3A06B2CF43F}"/>
          </ac:spMkLst>
        </pc:spChg>
        <pc:spChg chg="add mod">
          <ac:chgData name="Mia Savrljuga" userId="29d020ba494f34ac" providerId="LiveId" clId="{9F5B2E16-EBD3-4275-B53F-A321449510BB}" dt="2024-02-25T12:02:46.494" v="442" actId="14100"/>
          <ac:spMkLst>
            <pc:docMk/>
            <pc:sldMk cId="282334154" sldId="293"/>
            <ac:spMk id="9" creationId="{C1AB2339-C40B-F9A4-F562-4AE2DB90C700}"/>
          </ac:spMkLst>
        </pc:spChg>
        <pc:spChg chg="mod ord">
          <ac:chgData name="Mia Savrljuga" userId="29d020ba494f34ac" providerId="LiveId" clId="{9F5B2E16-EBD3-4275-B53F-A321449510BB}" dt="2024-02-25T12:02:37.602" v="435" actId="1076"/>
          <ac:spMkLst>
            <pc:docMk/>
            <pc:sldMk cId="282334154" sldId="293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02:27.999" v="432" actId="14100"/>
          <ac:picMkLst>
            <pc:docMk/>
            <pc:sldMk cId="282334154" sldId="293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45.394" v="42" actId="47"/>
        <pc:sldMkLst>
          <pc:docMk/>
          <pc:sldMk cId="1382827177" sldId="293"/>
        </pc:sldMkLst>
      </pc:sldChg>
      <pc:sldChg chg="del">
        <pc:chgData name="Mia Savrljuga" userId="29d020ba494f34ac" providerId="LiveId" clId="{9F5B2E16-EBD3-4275-B53F-A321449510BB}" dt="2024-02-25T08:57:40.864" v="40" actId="47"/>
        <pc:sldMkLst>
          <pc:docMk/>
          <pc:sldMk cId="1552173346" sldId="294"/>
        </pc:sldMkLst>
      </pc:sldChg>
      <pc:sldChg chg="addSp delSp modSp add mod delAnim">
        <pc:chgData name="Mia Savrljuga" userId="29d020ba494f34ac" providerId="LiveId" clId="{9F5B2E16-EBD3-4275-B53F-A321449510BB}" dt="2024-02-25T12:06:04.486" v="478" actId="14100"/>
        <pc:sldMkLst>
          <pc:docMk/>
          <pc:sldMk cId="3351536396" sldId="294"/>
        </pc:sldMkLst>
        <pc:spChg chg="del">
          <ac:chgData name="Mia Savrljuga" userId="29d020ba494f34ac" providerId="LiveId" clId="{9F5B2E16-EBD3-4275-B53F-A321449510BB}" dt="2024-02-25T12:05:15.134" v="467" actId="478"/>
          <ac:spMkLst>
            <pc:docMk/>
            <pc:sldMk cId="3351536396" sldId="294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2:06:04.486" v="478" actId="14100"/>
          <ac:picMkLst>
            <pc:docMk/>
            <pc:sldMk cId="3351536396" sldId="294"/>
            <ac:picMk id="2" creationId="{9EAFDC66-0497-44E9-A2FE-99D41AAC3409}"/>
          </ac:picMkLst>
        </pc:picChg>
        <pc:picChg chg="mod modCrop">
          <ac:chgData name="Mia Savrljuga" userId="29d020ba494f34ac" providerId="LiveId" clId="{9F5B2E16-EBD3-4275-B53F-A321449510BB}" dt="2024-02-25T12:05:39.780" v="473" actId="14100"/>
          <ac:picMkLst>
            <pc:docMk/>
            <pc:sldMk cId="3351536396" sldId="294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4.747" v="41" actId="47"/>
        <pc:sldMkLst>
          <pc:docMk/>
          <pc:sldMk cId="1279072236" sldId="295"/>
        </pc:sldMkLst>
      </pc:sldChg>
      <pc:sldChg chg="addSp modSp add mod modAnim">
        <pc:chgData name="Mia Savrljuga" userId="29d020ba494f34ac" providerId="LiveId" clId="{9F5B2E16-EBD3-4275-B53F-A321449510BB}" dt="2024-02-25T12:14:32.426" v="503" actId="14100"/>
        <pc:sldMkLst>
          <pc:docMk/>
          <pc:sldMk cId="3403325531" sldId="295"/>
        </pc:sldMkLst>
        <pc:spChg chg="add mod">
          <ac:chgData name="Mia Savrljuga" userId="29d020ba494f34ac" providerId="LiveId" clId="{9F5B2E16-EBD3-4275-B53F-A321449510BB}" dt="2024-02-25T12:14:25.971" v="500" actId="1076"/>
          <ac:spMkLst>
            <pc:docMk/>
            <pc:sldMk cId="3403325531" sldId="295"/>
            <ac:spMk id="2" creationId="{C5D2542F-AE69-4827-E217-14504F8BCF3D}"/>
          </ac:spMkLst>
        </pc:spChg>
        <pc:spChg chg="add mod">
          <ac:chgData name="Mia Savrljuga" userId="29d020ba494f34ac" providerId="LiveId" clId="{9F5B2E16-EBD3-4275-B53F-A321449510BB}" dt="2024-02-25T12:14:23.419" v="499" actId="1076"/>
          <ac:spMkLst>
            <pc:docMk/>
            <pc:sldMk cId="3403325531" sldId="295"/>
            <ac:spMk id="6" creationId="{EC620D64-9E7D-2241-FCDA-A30A572E6FA2}"/>
          </ac:spMkLst>
        </pc:spChg>
        <pc:spChg chg="add mod">
          <ac:chgData name="Mia Savrljuga" userId="29d020ba494f34ac" providerId="LiveId" clId="{9F5B2E16-EBD3-4275-B53F-A321449510BB}" dt="2024-02-25T12:14:20.558" v="498" actId="1076"/>
          <ac:spMkLst>
            <pc:docMk/>
            <pc:sldMk cId="3403325531" sldId="295"/>
            <ac:spMk id="7" creationId="{1AA2F000-6F10-110D-90E3-E27B0458959D}"/>
          </ac:spMkLst>
        </pc:spChg>
        <pc:spChg chg="add mod">
          <ac:chgData name="Mia Savrljuga" userId="29d020ba494f34ac" providerId="LiveId" clId="{9F5B2E16-EBD3-4275-B53F-A321449510BB}" dt="2024-02-25T12:14:18.011" v="497" actId="1076"/>
          <ac:spMkLst>
            <pc:docMk/>
            <pc:sldMk cId="3403325531" sldId="295"/>
            <ac:spMk id="8" creationId="{590DC391-3B66-B06A-C505-2C1BA3C0461B}"/>
          </ac:spMkLst>
        </pc:spChg>
        <pc:spChg chg="add mod">
          <ac:chgData name="Mia Savrljuga" userId="29d020ba494f34ac" providerId="LiveId" clId="{9F5B2E16-EBD3-4275-B53F-A321449510BB}" dt="2024-02-25T12:14:15.286" v="496" actId="1076"/>
          <ac:spMkLst>
            <pc:docMk/>
            <pc:sldMk cId="3403325531" sldId="295"/>
            <ac:spMk id="9" creationId="{33AC29EC-DAA9-6DE3-554B-FC473A4BDB6B}"/>
          </ac:spMkLst>
        </pc:spChg>
        <pc:spChg chg="add mod">
          <ac:chgData name="Mia Savrljuga" userId="29d020ba494f34ac" providerId="LiveId" clId="{9F5B2E16-EBD3-4275-B53F-A321449510BB}" dt="2024-02-25T12:14:32.426" v="503" actId="14100"/>
          <ac:spMkLst>
            <pc:docMk/>
            <pc:sldMk cId="3403325531" sldId="295"/>
            <ac:spMk id="10" creationId="{25DFE133-306D-89A5-485E-2681E29F4B5D}"/>
          </ac:spMkLst>
        </pc:spChg>
        <pc:spChg chg="mod ord">
          <ac:chgData name="Mia Savrljuga" userId="29d020ba494f34ac" providerId="LiveId" clId="{9F5B2E16-EBD3-4275-B53F-A321449510BB}" dt="2024-02-25T12:14:09.919" v="490" actId="14100"/>
          <ac:spMkLst>
            <pc:docMk/>
            <pc:sldMk cId="3403325531" sldId="295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13:58.181" v="487" actId="1076"/>
          <ac:picMkLst>
            <pc:docMk/>
            <pc:sldMk cId="3403325531" sldId="295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5.851" v="43" actId="47"/>
        <pc:sldMkLst>
          <pc:docMk/>
          <pc:sldMk cId="1762099733" sldId="296"/>
        </pc:sldMkLst>
      </pc:sldChg>
      <pc:sldChg chg="addSp modSp add mod modAnim">
        <pc:chgData name="Mia Savrljuga" userId="29d020ba494f34ac" providerId="LiveId" clId="{9F5B2E16-EBD3-4275-B53F-A321449510BB}" dt="2024-02-25T15:11:38.332" v="559" actId="1076"/>
        <pc:sldMkLst>
          <pc:docMk/>
          <pc:sldMk cId="2588306977" sldId="296"/>
        </pc:sldMkLst>
        <pc:spChg chg="add mod">
          <ac:chgData name="Mia Savrljuga" userId="29d020ba494f34ac" providerId="LiveId" clId="{9F5B2E16-EBD3-4275-B53F-A321449510BB}" dt="2024-02-25T15:10:52.765" v="538" actId="1076"/>
          <ac:spMkLst>
            <pc:docMk/>
            <pc:sldMk cId="2588306977" sldId="296"/>
            <ac:spMk id="2" creationId="{4979D556-5516-F25C-23A7-35715D71A0CB}"/>
          </ac:spMkLst>
        </pc:spChg>
        <pc:spChg chg="add mod">
          <ac:chgData name="Mia Savrljuga" userId="29d020ba494f34ac" providerId="LiveId" clId="{9F5B2E16-EBD3-4275-B53F-A321449510BB}" dt="2024-02-25T15:11:00.679" v="541" actId="1076"/>
          <ac:spMkLst>
            <pc:docMk/>
            <pc:sldMk cId="2588306977" sldId="296"/>
            <ac:spMk id="6" creationId="{992EF11C-C7F3-76EA-5586-A65E1B2B9C2E}"/>
          </ac:spMkLst>
        </pc:spChg>
        <pc:spChg chg="add mod">
          <ac:chgData name="Mia Savrljuga" userId="29d020ba494f34ac" providerId="LiveId" clId="{9F5B2E16-EBD3-4275-B53F-A321449510BB}" dt="2024-02-25T15:11:05.048" v="543" actId="1076"/>
          <ac:spMkLst>
            <pc:docMk/>
            <pc:sldMk cId="2588306977" sldId="296"/>
            <ac:spMk id="7" creationId="{C4453FF8-E899-C168-6D4F-2DDD4924FD96}"/>
          </ac:spMkLst>
        </pc:spChg>
        <pc:spChg chg="add mod">
          <ac:chgData name="Mia Savrljuga" userId="29d020ba494f34ac" providerId="LiveId" clId="{9F5B2E16-EBD3-4275-B53F-A321449510BB}" dt="2024-02-25T15:11:09.723" v="545" actId="1076"/>
          <ac:spMkLst>
            <pc:docMk/>
            <pc:sldMk cId="2588306977" sldId="296"/>
            <ac:spMk id="8" creationId="{D5B7FC24-8D7B-8299-08D7-0CA1D2251128}"/>
          </ac:spMkLst>
        </pc:spChg>
        <pc:spChg chg="add mod">
          <ac:chgData name="Mia Savrljuga" userId="29d020ba494f34ac" providerId="LiveId" clId="{9F5B2E16-EBD3-4275-B53F-A321449510BB}" dt="2024-02-25T15:11:13.667" v="547" actId="1076"/>
          <ac:spMkLst>
            <pc:docMk/>
            <pc:sldMk cId="2588306977" sldId="296"/>
            <ac:spMk id="9" creationId="{9FC8C67D-9430-3C53-4FE6-957C3750D1F8}"/>
          </ac:spMkLst>
        </pc:spChg>
        <pc:spChg chg="add mod">
          <ac:chgData name="Mia Savrljuga" userId="29d020ba494f34ac" providerId="LiveId" clId="{9F5B2E16-EBD3-4275-B53F-A321449510BB}" dt="2024-02-25T15:11:17.449" v="549" actId="1076"/>
          <ac:spMkLst>
            <pc:docMk/>
            <pc:sldMk cId="2588306977" sldId="296"/>
            <ac:spMk id="10" creationId="{CB3120DC-0028-C004-5A76-8C77AB9B5E95}"/>
          </ac:spMkLst>
        </pc:spChg>
        <pc:spChg chg="add mod">
          <ac:chgData name="Mia Savrljuga" userId="29d020ba494f34ac" providerId="LiveId" clId="{9F5B2E16-EBD3-4275-B53F-A321449510BB}" dt="2024-02-25T15:11:20.896" v="551" actId="1076"/>
          <ac:spMkLst>
            <pc:docMk/>
            <pc:sldMk cId="2588306977" sldId="296"/>
            <ac:spMk id="11" creationId="{D3555C8E-5757-66CC-2FBB-5E7044EB4FC3}"/>
          </ac:spMkLst>
        </pc:spChg>
        <pc:spChg chg="add mod">
          <ac:chgData name="Mia Savrljuga" userId="29d020ba494f34ac" providerId="LiveId" clId="{9F5B2E16-EBD3-4275-B53F-A321449510BB}" dt="2024-02-25T15:11:24.371" v="553" actId="1076"/>
          <ac:spMkLst>
            <pc:docMk/>
            <pc:sldMk cId="2588306977" sldId="296"/>
            <ac:spMk id="12" creationId="{24302751-D38F-074D-AD4E-E2C98F0C6CF3}"/>
          </ac:spMkLst>
        </pc:spChg>
        <pc:spChg chg="add mod">
          <ac:chgData name="Mia Savrljuga" userId="29d020ba494f34ac" providerId="LiveId" clId="{9F5B2E16-EBD3-4275-B53F-A321449510BB}" dt="2024-02-25T15:11:29.591" v="555" actId="1076"/>
          <ac:spMkLst>
            <pc:docMk/>
            <pc:sldMk cId="2588306977" sldId="296"/>
            <ac:spMk id="13" creationId="{23339657-23E9-D2A4-2669-BEC59CADF7A0}"/>
          </ac:spMkLst>
        </pc:spChg>
        <pc:spChg chg="add mod">
          <ac:chgData name="Mia Savrljuga" userId="29d020ba494f34ac" providerId="LiveId" clId="{9F5B2E16-EBD3-4275-B53F-A321449510BB}" dt="2024-02-25T15:11:33.342" v="557" actId="1076"/>
          <ac:spMkLst>
            <pc:docMk/>
            <pc:sldMk cId="2588306977" sldId="296"/>
            <ac:spMk id="14" creationId="{20FEDD4A-3A0B-442C-AB44-7CC5DA5E8C40}"/>
          </ac:spMkLst>
        </pc:spChg>
        <pc:spChg chg="add mod">
          <ac:chgData name="Mia Savrljuga" userId="29d020ba494f34ac" providerId="LiveId" clId="{9F5B2E16-EBD3-4275-B53F-A321449510BB}" dt="2024-02-25T15:11:38.332" v="559" actId="1076"/>
          <ac:spMkLst>
            <pc:docMk/>
            <pc:sldMk cId="2588306977" sldId="296"/>
            <ac:spMk id="15" creationId="{58815E7D-60DD-258E-11F3-2597997B3702}"/>
          </ac:spMkLst>
        </pc:spChg>
        <pc:spChg chg="mod ord">
          <ac:chgData name="Mia Savrljuga" userId="29d020ba494f34ac" providerId="LiveId" clId="{9F5B2E16-EBD3-4275-B53F-A321449510BB}" dt="2024-02-25T15:10:45.624" v="536" actId="14100"/>
          <ac:spMkLst>
            <pc:docMk/>
            <pc:sldMk cId="2588306977" sldId="296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0:37.817" v="534" actId="732"/>
          <ac:picMkLst>
            <pc:docMk/>
            <pc:sldMk cId="2588306977" sldId="296"/>
            <ac:picMk id="3" creationId="{5EB2A234-FC2E-53BE-79F8-A5E8F2F26B3E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12:52.996" v="569" actId="1076"/>
        <pc:sldMkLst>
          <pc:docMk/>
          <pc:sldMk cId="2091721543" sldId="297"/>
        </pc:sldMkLst>
        <pc:spChg chg="del">
          <ac:chgData name="Mia Savrljuga" userId="29d020ba494f34ac" providerId="LiveId" clId="{9F5B2E16-EBD3-4275-B53F-A321449510BB}" dt="2024-02-25T15:11:43.316" v="560" actId="478"/>
          <ac:spMkLst>
            <pc:docMk/>
            <pc:sldMk cId="2091721543" sldId="297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2:07.048" v="564" actId="14100"/>
          <ac:picMkLst>
            <pc:docMk/>
            <pc:sldMk cId="2091721543" sldId="297"/>
            <ac:picMk id="3" creationId="{5EB2A234-FC2E-53BE-79F8-A5E8F2F26B3E}"/>
          </ac:picMkLst>
        </pc:picChg>
        <pc:picChg chg="add mod">
          <ac:chgData name="Mia Savrljuga" userId="29d020ba494f34ac" providerId="LiveId" clId="{9F5B2E16-EBD3-4275-B53F-A321449510BB}" dt="2024-02-25T15:12:52.996" v="569" actId="1076"/>
          <ac:picMkLst>
            <pc:docMk/>
            <pc:sldMk cId="2091721543" sldId="297"/>
            <ac:picMk id="6" creationId="{1B7F4A5E-59EF-A8AA-81E0-A5FAE643DB7B}"/>
          </ac:picMkLst>
        </pc:picChg>
      </pc:sldChg>
      <pc:sldChg chg="del">
        <pc:chgData name="Mia Savrljuga" userId="29d020ba494f34ac" providerId="LiveId" clId="{9F5B2E16-EBD3-4275-B53F-A321449510BB}" dt="2024-02-25T08:57:47.376" v="46" actId="47"/>
        <pc:sldMkLst>
          <pc:docMk/>
          <pc:sldMk cId="3973737413" sldId="297"/>
        </pc:sldMkLst>
      </pc:sldChg>
      <pc:sldChg chg="del">
        <pc:chgData name="Mia Savrljuga" userId="29d020ba494f34ac" providerId="LiveId" clId="{9F5B2E16-EBD3-4275-B53F-A321449510BB}" dt="2024-02-25T08:57:46.359" v="44" actId="47"/>
        <pc:sldMkLst>
          <pc:docMk/>
          <pc:sldMk cId="1383215111" sldId="298"/>
        </pc:sldMkLst>
      </pc:sldChg>
      <pc:sldChg chg="del">
        <pc:chgData name="Mia Savrljuga" userId="29d020ba494f34ac" providerId="LiveId" clId="{9F5B2E16-EBD3-4275-B53F-A321449510BB}" dt="2024-02-25T08:57:46.771" v="45" actId="47"/>
        <pc:sldMkLst>
          <pc:docMk/>
          <pc:sldMk cId="1344045870" sldId="299"/>
        </pc:sldMkLst>
      </pc:sldChg>
      <pc:sldChg chg="del">
        <pc:chgData name="Mia Savrljuga" userId="29d020ba494f34ac" providerId="LiveId" clId="{9F5B2E16-EBD3-4275-B53F-A321449510BB}" dt="2024-02-25T08:57:47.887" v="47" actId="47"/>
        <pc:sldMkLst>
          <pc:docMk/>
          <pc:sldMk cId="666184650" sldId="300"/>
        </pc:sldMkLst>
      </pc:sldChg>
      <pc:sldChg chg="del">
        <pc:chgData name="Mia Savrljuga" userId="29d020ba494f34ac" providerId="LiveId" clId="{9F5B2E16-EBD3-4275-B53F-A321449510BB}" dt="2024-02-25T08:57:50.014" v="51" actId="47"/>
        <pc:sldMkLst>
          <pc:docMk/>
          <pc:sldMk cId="3483865275" sldId="301"/>
        </pc:sldMkLst>
      </pc:sldChg>
      <pc:sldChg chg="del">
        <pc:chgData name="Mia Savrljuga" userId="29d020ba494f34ac" providerId="LiveId" clId="{9F5B2E16-EBD3-4275-B53F-A321449510BB}" dt="2024-02-25T08:57:51.313" v="53" actId="47"/>
        <pc:sldMkLst>
          <pc:docMk/>
          <pc:sldMk cId="4232579065" sldId="302"/>
        </pc:sldMkLst>
      </pc:sldChg>
      <pc:sldChg chg="del">
        <pc:chgData name="Mia Savrljuga" userId="29d020ba494f34ac" providerId="LiveId" clId="{9F5B2E16-EBD3-4275-B53F-A321449510BB}" dt="2024-02-25T08:57:51.869" v="54" actId="47"/>
        <pc:sldMkLst>
          <pc:docMk/>
          <pc:sldMk cId="3102519135" sldId="303"/>
        </pc:sldMkLst>
      </pc:sldChg>
      <pc:sldChg chg="del">
        <pc:chgData name="Mia Savrljuga" userId="29d020ba494f34ac" providerId="LiveId" clId="{9F5B2E16-EBD3-4275-B53F-A321449510BB}" dt="2024-02-25T08:57:54.173" v="57" actId="47"/>
        <pc:sldMkLst>
          <pc:docMk/>
          <pc:sldMk cId="1112043665" sldId="304"/>
        </pc:sldMkLst>
      </pc:sldChg>
      <pc:sldChg chg="del">
        <pc:chgData name="Mia Savrljuga" userId="29d020ba494f34ac" providerId="LiveId" clId="{9F5B2E16-EBD3-4275-B53F-A321449510BB}" dt="2024-02-25T08:57:52.771" v="55" actId="47"/>
        <pc:sldMkLst>
          <pc:docMk/>
          <pc:sldMk cId="3593238004" sldId="305"/>
        </pc:sldMkLst>
      </pc:sldChg>
      <pc:sldChg chg="del">
        <pc:chgData name="Mia Savrljuga" userId="29d020ba494f34ac" providerId="LiveId" clId="{9F5B2E16-EBD3-4275-B53F-A321449510BB}" dt="2024-02-25T08:57:53.396" v="56" actId="47"/>
        <pc:sldMkLst>
          <pc:docMk/>
          <pc:sldMk cId="3751952285" sldId="306"/>
        </pc:sldMkLst>
      </pc:sldChg>
      <pc:sldChg chg="del">
        <pc:chgData name="Mia Savrljuga" userId="29d020ba494f34ac" providerId="LiveId" clId="{9F5B2E16-EBD3-4275-B53F-A321449510BB}" dt="2024-02-25T08:57:55.028" v="58" actId="47"/>
        <pc:sldMkLst>
          <pc:docMk/>
          <pc:sldMk cId="1285892095" sldId="307"/>
        </pc:sldMkLst>
      </pc:sldChg>
      <pc:sldChg chg="del">
        <pc:chgData name="Mia Savrljuga" userId="29d020ba494f34ac" providerId="LiveId" clId="{9F5B2E16-EBD3-4275-B53F-A321449510BB}" dt="2024-02-25T08:57:55.572" v="59" actId="47"/>
        <pc:sldMkLst>
          <pc:docMk/>
          <pc:sldMk cId="1327849887" sldId="308"/>
        </pc:sldMkLst>
      </pc:sldChg>
      <pc:sldChg chg="del">
        <pc:chgData name="Mia Savrljuga" userId="29d020ba494f34ac" providerId="LiveId" clId="{9F5B2E16-EBD3-4275-B53F-A321449510BB}" dt="2024-02-25T08:57:56.212" v="60" actId="47"/>
        <pc:sldMkLst>
          <pc:docMk/>
          <pc:sldMk cId="3259608784" sldId="309"/>
        </pc:sldMkLst>
      </pc:sldChg>
      <pc:sldChg chg="del">
        <pc:chgData name="Mia Savrljuga" userId="29d020ba494f34ac" providerId="LiveId" clId="{9F5B2E16-EBD3-4275-B53F-A321449510BB}" dt="2024-02-25T08:57:56.938" v="61" actId="47"/>
        <pc:sldMkLst>
          <pc:docMk/>
          <pc:sldMk cId="3500315958" sldId="310"/>
        </pc:sldMkLst>
      </pc:sldChg>
      <pc:sldChg chg="delSp del mod delAnim">
        <pc:chgData name="Mia Savrljuga" userId="29d020ba494f34ac" providerId="LiveId" clId="{9F5B2E16-EBD3-4275-B53F-A321449510BB}" dt="2024-02-25T08:58:03.513" v="64" actId="47"/>
        <pc:sldMkLst>
          <pc:docMk/>
          <pc:sldMk cId="635100782" sldId="311"/>
        </pc:sldMkLst>
        <pc:spChg chg="del">
          <ac:chgData name="Mia Savrljuga" userId="29d020ba494f34ac" providerId="LiveId" clId="{9F5B2E16-EBD3-4275-B53F-A321449510BB}" dt="2024-02-25T08:58:00.018" v="62" actId="21"/>
          <ac:spMkLst>
            <pc:docMk/>
            <pc:sldMk cId="635100782" sldId="311"/>
            <ac:spMk id="19" creationId="{69120EDE-C779-ED31-199D-B0ED6CAE8672}"/>
          </ac:spMkLst>
        </pc:spChg>
      </pc:sldChg>
    </pc:docChg>
  </pc:docChgLst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665B0098-0813-439C-8207-15D936F462C9}"/>
    <pc:docChg chg="custSel addSld delSld modSld sldOrd">
      <pc:chgData name="Mia Savrljuga" userId="29d020ba494f34ac" providerId="LiveId" clId="{665B0098-0813-439C-8207-15D936F462C9}" dt="2024-02-25T17:24:40.394" v="1248" actId="14100"/>
      <pc:docMkLst>
        <pc:docMk/>
      </pc:docMkLst>
      <pc:sldChg chg="addSp delSp modSp mod delAnim">
        <pc:chgData name="Mia Savrljuga" userId="29d020ba494f34ac" providerId="LiveId" clId="{665B0098-0813-439C-8207-15D936F462C9}" dt="2024-02-25T16:57:07.359" v="78" actId="1076"/>
        <pc:sldMkLst>
          <pc:docMk/>
          <pc:sldMk cId="0" sldId="256"/>
        </pc:sldMkLst>
        <pc:spChg chg="mod">
          <ac:chgData name="Mia Savrljuga" userId="29d020ba494f34ac" providerId="LiveId" clId="{665B0098-0813-439C-8207-15D936F462C9}" dt="2024-02-25T16:56:01.531" v="6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665B0098-0813-439C-8207-15D936F462C9}" dt="2024-02-25T16:56:12.630" v="67" actId="208"/>
          <ac:spMkLst>
            <pc:docMk/>
            <pc:sldMk cId="0" sldId="256"/>
            <ac:spMk id="6" creationId="{8E236E5F-E57B-ED4D-BB7A-D3BBFFF56B27}"/>
          </ac:spMkLst>
        </pc:spChg>
        <pc:spChg chg="del">
          <ac:chgData name="Mia Savrljuga" userId="29d020ba494f34ac" providerId="LiveId" clId="{665B0098-0813-439C-8207-15D936F462C9}" dt="2024-02-25T16:54:27.353" v="0" actId="478"/>
          <ac:spMkLst>
            <pc:docMk/>
            <pc:sldMk cId="0" sldId="256"/>
            <ac:spMk id="8" creationId="{94E10FFA-6A54-E115-8C9D-EBF0FA3D6F69}"/>
          </ac:spMkLst>
        </pc:spChg>
        <pc:picChg chg="del">
          <ac:chgData name="Mia Savrljuga" userId="29d020ba494f34ac" providerId="LiveId" clId="{665B0098-0813-439C-8207-15D936F462C9}" dt="2024-02-25T16:54:29.041" v="1" actId="478"/>
          <ac:picMkLst>
            <pc:docMk/>
            <pc:sldMk cId="0" sldId="256"/>
            <ac:picMk id="5" creationId="{20B43E06-D7B8-99C5-8D2A-C0EE2AC466EE}"/>
          </ac:picMkLst>
        </pc:picChg>
        <pc:picChg chg="add mod">
          <ac:chgData name="Mia Savrljuga" userId="29d020ba494f34ac" providerId="LiveId" clId="{665B0098-0813-439C-8207-15D936F462C9}" dt="2024-02-25T16:57:07.359" v="78" actId="1076"/>
          <ac:picMkLst>
            <pc:docMk/>
            <pc:sldMk cId="0" sldId="256"/>
            <ac:picMk id="7" creationId="{CCD47747-BA89-51E3-15B3-A6CB3508F5EE}"/>
          </ac:picMkLst>
        </pc:picChg>
      </pc:sldChg>
      <pc:sldChg chg="del">
        <pc:chgData name="Mia Savrljuga" userId="29d020ba494f34ac" providerId="LiveId" clId="{665B0098-0813-439C-8207-15D936F462C9}" dt="2024-02-25T16:55:05.445" v="35" actId="47"/>
        <pc:sldMkLst>
          <pc:docMk/>
          <pc:sldMk cId="2871783633" sldId="291"/>
        </pc:sldMkLst>
      </pc:sldChg>
      <pc:sldChg chg="del">
        <pc:chgData name="Mia Savrljuga" userId="29d020ba494f34ac" providerId="LiveId" clId="{665B0098-0813-439C-8207-15D936F462C9}" dt="2024-02-25T16:55:06.119" v="36" actId="47"/>
        <pc:sldMkLst>
          <pc:docMk/>
          <pc:sldMk cId="3244266657" sldId="292"/>
        </pc:sldMkLst>
      </pc:sldChg>
      <pc:sldChg chg="del">
        <pc:chgData name="Mia Savrljuga" userId="29d020ba494f34ac" providerId="LiveId" clId="{665B0098-0813-439C-8207-15D936F462C9}" dt="2024-02-25T16:55:42.454" v="61" actId="47"/>
        <pc:sldMkLst>
          <pc:docMk/>
          <pc:sldMk cId="1644641935" sldId="293"/>
        </pc:sldMkLst>
      </pc:sldChg>
      <pc:sldChg chg="del">
        <pc:chgData name="Mia Savrljuga" userId="29d020ba494f34ac" providerId="LiveId" clId="{665B0098-0813-439C-8207-15D936F462C9}" dt="2024-02-25T16:55:42.770" v="63" actId="47"/>
        <pc:sldMkLst>
          <pc:docMk/>
          <pc:sldMk cId="3447251127" sldId="294"/>
        </pc:sldMkLst>
      </pc:sldChg>
      <pc:sldChg chg="del">
        <pc:chgData name="Mia Savrljuga" userId="29d020ba494f34ac" providerId="LiveId" clId="{665B0098-0813-439C-8207-15D936F462C9}" dt="2024-02-25T16:55:41.685" v="60" actId="47"/>
        <pc:sldMkLst>
          <pc:docMk/>
          <pc:sldMk cId="3062462704" sldId="295"/>
        </pc:sldMkLst>
      </pc:sldChg>
      <pc:sldChg chg="addSp delSp modSp mod delAnim modAnim">
        <pc:chgData name="Mia Savrljuga" userId="29d020ba494f34ac" providerId="LiveId" clId="{665B0098-0813-439C-8207-15D936F462C9}" dt="2024-02-25T17:06:48.642" v="551"/>
        <pc:sldMkLst>
          <pc:docMk/>
          <pc:sldMk cId="2168368034" sldId="296"/>
        </pc:sldMkLst>
        <pc:spChg chg="mod ord">
          <ac:chgData name="Mia Savrljuga" userId="29d020ba494f34ac" providerId="LiveId" clId="{665B0098-0813-439C-8207-15D936F462C9}" dt="2024-02-25T17:02:52.113" v="498" actId="14100"/>
          <ac:spMkLst>
            <pc:docMk/>
            <pc:sldMk cId="2168368034" sldId="296"/>
            <ac:spMk id="2" creationId="{310EB26F-F68C-D057-5244-1233B79C2645}"/>
          </ac:spMkLst>
        </pc:spChg>
        <pc:spChg chg="mod">
          <ac:chgData name="Mia Savrljuga" userId="29d020ba494f34ac" providerId="LiveId" clId="{665B0098-0813-439C-8207-15D936F462C9}" dt="2024-02-25T16:56:34.755" v="71" actId="208"/>
          <ac:spMkLst>
            <pc:docMk/>
            <pc:sldMk cId="2168368034" sldId="296"/>
            <ac:spMk id="4" creationId="{7AFEE299-AC3B-074D-83D4-5F5A5D5B0F8E}"/>
          </ac:spMkLst>
        </pc:spChg>
        <pc:spChg chg="mod">
          <ac:chgData name="Mia Savrljuga" userId="29d020ba494f34ac" providerId="LiveId" clId="{665B0098-0813-439C-8207-15D936F462C9}" dt="2024-02-25T16:56:38.133" v="72" actId="207"/>
          <ac:spMkLst>
            <pc:docMk/>
            <pc:sldMk cId="2168368034" sldId="296"/>
            <ac:spMk id="5" creationId="{ECDEF329-D783-3A4A-B56D-0AA362B4858A}"/>
          </ac:spMkLst>
        </pc:spChg>
        <pc:spChg chg="add mod">
          <ac:chgData name="Mia Savrljuga" userId="29d020ba494f34ac" providerId="LiveId" clId="{665B0098-0813-439C-8207-15D936F462C9}" dt="2024-02-25T17:02:26.049" v="495"/>
          <ac:spMkLst>
            <pc:docMk/>
            <pc:sldMk cId="2168368034" sldId="296"/>
            <ac:spMk id="9" creationId="{D92B999E-3189-91F6-D715-D199122B9693}"/>
          </ac:spMkLst>
        </pc:spChg>
        <pc:spChg chg="add mod">
          <ac:chgData name="Mia Savrljuga" userId="29d020ba494f34ac" providerId="LiveId" clId="{665B0098-0813-439C-8207-15D936F462C9}" dt="2024-02-25T17:04:17.519" v="527" actId="1076"/>
          <ac:spMkLst>
            <pc:docMk/>
            <pc:sldMk cId="2168368034" sldId="296"/>
            <ac:spMk id="10" creationId="{6FE0394C-49BD-E325-68C5-06FABAF8C7A2}"/>
          </ac:spMkLst>
        </pc:spChg>
        <pc:spChg chg="add mod">
          <ac:chgData name="Mia Savrljuga" userId="29d020ba494f34ac" providerId="LiveId" clId="{665B0098-0813-439C-8207-15D936F462C9}" dt="2024-02-25T17:04:30.075" v="529" actId="1076"/>
          <ac:spMkLst>
            <pc:docMk/>
            <pc:sldMk cId="2168368034" sldId="296"/>
            <ac:spMk id="11" creationId="{40A054F6-7995-CD60-4533-7FAEC6F89C46}"/>
          </ac:spMkLst>
        </pc:spChg>
        <pc:spChg chg="add mod">
          <ac:chgData name="Mia Savrljuga" userId="29d020ba494f34ac" providerId="LiveId" clId="{665B0098-0813-439C-8207-15D936F462C9}" dt="2024-02-25T17:04:38.232" v="530" actId="1076"/>
          <ac:spMkLst>
            <pc:docMk/>
            <pc:sldMk cId="2168368034" sldId="296"/>
            <ac:spMk id="12" creationId="{13C6EB55-CF09-847B-2E67-78CD1B762551}"/>
          </ac:spMkLst>
        </pc:spChg>
        <pc:spChg chg="add mod">
          <ac:chgData name="Mia Savrljuga" userId="29d020ba494f34ac" providerId="LiveId" clId="{665B0098-0813-439C-8207-15D936F462C9}" dt="2024-02-25T17:04:45.117" v="531" actId="1076"/>
          <ac:spMkLst>
            <pc:docMk/>
            <pc:sldMk cId="2168368034" sldId="296"/>
            <ac:spMk id="13" creationId="{ADBFE638-8ED1-7B1C-6F03-C87DE9AC14B0}"/>
          </ac:spMkLst>
        </pc:spChg>
        <pc:spChg chg="add mod">
          <ac:chgData name="Mia Savrljuga" userId="29d020ba494f34ac" providerId="LiveId" clId="{665B0098-0813-439C-8207-15D936F462C9}" dt="2024-02-25T17:04:59.692" v="532" actId="1076"/>
          <ac:spMkLst>
            <pc:docMk/>
            <pc:sldMk cId="2168368034" sldId="296"/>
            <ac:spMk id="14" creationId="{407FBA01-5FBA-1E26-E4A7-4C996BECA98E}"/>
          </ac:spMkLst>
        </pc:spChg>
        <pc:spChg chg="add mod">
          <ac:chgData name="Mia Savrljuga" userId="29d020ba494f34ac" providerId="LiveId" clId="{665B0098-0813-439C-8207-15D936F462C9}" dt="2024-02-25T17:05:03.763" v="533" actId="1076"/>
          <ac:spMkLst>
            <pc:docMk/>
            <pc:sldMk cId="2168368034" sldId="296"/>
            <ac:spMk id="15" creationId="{BD44C2AC-90C6-C75C-8319-E4207A671FDC}"/>
          </ac:spMkLst>
        </pc:spChg>
        <pc:spChg chg="add mod">
          <ac:chgData name="Mia Savrljuga" userId="29d020ba494f34ac" providerId="LiveId" clId="{665B0098-0813-439C-8207-15D936F462C9}" dt="2024-02-25T17:03:25.414" v="522" actId="1076"/>
          <ac:spMkLst>
            <pc:docMk/>
            <pc:sldMk cId="2168368034" sldId="296"/>
            <ac:spMk id="16" creationId="{260BA315-FEAA-30F8-7428-9F6B8AC4EC65}"/>
          </ac:spMkLst>
        </pc:spChg>
        <pc:spChg chg="add mod">
          <ac:chgData name="Mia Savrljuga" userId="29d020ba494f34ac" providerId="LiveId" clId="{665B0098-0813-439C-8207-15D936F462C9}" dt="2024-02-25T17:03:21.484" v="521" actId="1076"/>
          <ac:spMkLst>
            <pc:docMk/>
            <pc:sldMk cId="2168368034" sldId="296"/>
            <ac:spMk id="17" creationId="{5B98B89A-C4F8-B0D1-9784-078F60F3A065}"/>
          </ac:spMkLst>
        </pc:spChg>
        <pc:spChg chg="add mod">
          <ac:chgData name="Mia Savrljuga" userId="29d020ba494f34ac" providerId="LiveId" clId="{665B0098-0813-439C-8207-15D936F462C9}" dt="2024-02-25T17:03:14.791" v="520" actId="1076"/>
          <ac:spMkLst>
            <pc:docMk/>
            <pc:sldMk cId="2168368034" sldId="296"/>
            <ac:spMk id="18" creationId="{42712A14-73D8-DA98-E4EE-80CCD1F93668}"/>
          </ac:spMkLst>
        </pc:spChg>
        <pc:spChg chg="add mod">
          <ac:chgData name="Mia Savrljuga" userId="29d020ba494f34ac" providerId="LiveId" clId="{665B0098-0813-439C-8207-15D936F462C9}" dt="2024-02-25T17:03:09.731" v="519" actId="1076"/>
          <ac:spMkLst>
            <pc:docMk/>
            <pc:sldMk cId="2168368034" sldId="296"/>
            <ac:spMk id="19" creationId="{A97AF836-B821-8E91-AD45-1FFF1A94F595}"/>
          </ac:spMkLst>
        </pc:spChg>
        <pc:picChg chg="del">
          <ac:chgData name="Mia Savrljuga" userId="29d020ba494f34ac" providerId="LiveId" clId="{665B0098-0813-439C-8207-15D936F462C9}" dt="2024-02-25T16:55:12.324" v="37" actId="478"/>
          <ac:picMkLst>
            <pc:docMk/>
            <pc:sldMk cId="2168368034" sldId="296"/>
            <ac:picMk id="6" creationId="{C63B0551-248C-82DD-8B45-C0E89324AE01}"/>
          </ac:picMkLst>
        </pc:picChg>
        <pc:picChg chg="del">
          <ac:chgData name="Mia Savrljuga" userId="29d020ba494f34ac" providerId="LiveId" clId="{665B0098-0813-439C-8207-15D936F462C9}" dt="2024-02-25T16:55:13.721" v="38" actId="478"/>
          <ac:picMkLst>
            <pc:docMk/>
            <pc:sldMk cId="2168368034" sldId="296"/>
            <ac:picMk id="7" creationId="{4EA16B5B-7C9B-FCA6-CD20-6023F05CAC02}"/>
          </ac:picMkLst>
        </pc:picChg>
        <pc:picChg chg="add mod modCrop">
          <ac:chgData name="Mia Savrljuga" userId="29d020ba494f34ac" providerId="LiveId" clId="{665B0098-0813-439C-8207-15D936F462C9}" dt="2024-02-25T16:58:01.865" v="86" actId="1076"/>
          <ac:picMkLst>
            <pc:docMk/>
            <pc:sldMk cId="2168368034" sldId="296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6:48.642" v="551"/>
          <ac:picMkLst>
            <pc:docMk/>
            <pc:sldMk cId="2168368034" sldId="296"/>
            <ac:picMk id="21" creationId="{4EE6895F-1CA8-8E48-173D-3D318F3DE194}"/>
          </ac:picMkLst>
        </pc:picChg>
      </pc:sldChg>
      <pc:sldChg chg="del">
        <pc:chgData name="Mia Savrljuga" userId="29d020ba494f34ac" providerId="LiveId" clId="{665B0098-0813-439C-8207-15D936F462C9}" dt="2024-02-25T16:55:42.657" v="62" actId="47"/>
        <pc:sldMkLst>
          <pc:docMk/>
          <pc:sldMk cId="113006739" sldId="297"/>
        </pc:sldMkLst>
      </pc:sldChg>
      <pc:sldChg chg="addSp modSp add mod modAnim">
        <pc:chgData name="Mia Savrljuga" userId="29d020ba494f34ac" providerId="LiveId" clId="{665B0098-0813-439C-8207-15D936F462C9}" dt="2024-02-25T17:15:51.924" v="1121"/>
        <pc:sldMkLst>
          <pc:docMk/>
          <pc:sldMk cId="451802092" sldId="297"/>
        </pc:sldMkLst>
        <pc:spChg chg="mod ord">
          <ac:chgData name="Mia Savrljuga" userId="29d020ba494f34ac" providerId="LiveId" clId="{665B0098-0813-439C-8207-15D936F462C9}" dt="2024-02-25T17:14:58.712" v="1111" actId="1076"/>
          <ac:spMkLst>
            <pc:docMk/>
            <pc:sldMk cId="451802092" sldId="29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5:15.134" v="1118" actId="1076"/>
          <ac:spMkLst>
            <pc:docMk/>
            <pc:sldMk cId="451802092" sldId="297"/>
            <ac:spMk id="7" creationId="{181300C7-3AF1-0BEC-8B13-028E5D97BD50}"/>
          </ac:spMkLst>
        </pc:spChg>
        <pc:spChg chg="add mod">
          <ac:chgData name="Mia Savrljuga" userId="29d020ba494f34ac" providerId="LiveId" clId="{665B0098-0813-439C-8207-15D936F462C9}" dt="2024-02-25T17:15:11.798" v="1117" actId="1076"/>
          <ac:spMkLst>
            <pc:docMk/>
            <pc:sldMk cId="451802092" sldId="297"/>
            <ac:spMk id="8" creationId="{CED577A3-830C-81EC-FC96-05449DC327EC}"/>
          </ac:spMkLst>
        </pc:spChg>
        <pc:spChg chg="add mod">
          <ac:chgData name="Mia Savrljuga" userId="29d020ba494f34ac" providerId="LiveId" clId="{665B0098-0813-439C-8207-15D936F462C9}" dt="2024-02-25T17:15:05.691" v="1115" actId="1076"/>
          <ac:spMkLst>
            <pc:docMk/>
            <pc:sldMk cId="451802092" sldId="297"/>
            <ac:spMk id="9" creationId="{0018D226-169C-9F87-0537-47098D9F6894}"/>
          </ac:spMkLst>
        </pc:spChg>
        <pc:picChg chg="add mod modCrop">
          <ac:chgData name="Mia Savrljuga" userId="29d020ba494f34ac" providerId="LiveId" clId="{665B0098-0813-439C-8207-15D936F462C9}" dt="2024-02-25T17:14:46.723" v="1108" actId="1076"/>
          <ac:picMkLst>
            <pc:docMk/>
            <pc:sldMk cId="451802092" sldId="297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5:51.924" v="1121"/>
          <ac:picMkLst>
            <pc:docMk/>
            <pc:sldMk cId="451802092" sldId="297"/>
            <ac:picMk id="11" creationId="{4BFC8C0C-EFD0-2CA4-6CA4-FC06EC0EC785}"/>
          </ac:picMkLst>
        </pc:picChg>
      </pc:sldChg>
      <pc:sldChg chg="del">
        <pc:chgData name="Mia Savrljuga" userId="29d020ba494f34ac" providerId="LiveId" clId="{665B0098-0813-439C-8207-15D936F462C9}" dt="2024-02-25T16:55:42.974" v="64" actId="47"/>
        <pc:sldMkLst>
          <pc:docMk/>
          <pc:sldMk cId="409771732" sldId="298"/>
        </pc:sldMkLst>
      </pc:sldChg>
      <pc:sldChg chg="addSp modSp add mod modAnim">
        <pc:chgData name="Mia Savrljuga" userId="29d020ba494f34ac" providerId="LiveId" clId="{665B0098-0813-439C-8207-15D936F462C9}" dt="2024-02-25T17:20:18.665" v="1181" actId="14100"/>
        <pc:sldMkLst>
          <pc:docMk/>
          <pc:sldMk cId="1104973012" sldId="298"/>
        </pc:sldMkLst>
        <pc:spChg chg="mod ord">
          <ac:chgData name="Mia Savrljuga" userId="29d020ba494f34ac" providerId="LiveId" clId="{665B0098-0813-439C-8207-15D936F462C9}" dt="2024-02-25T17:19:10.207" v="1152" actId="14100"/>
          <ac:spMkLst>
            <pc:docMk/>
            <pc:sldMk cId="1104973012" sldId="298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9:20.925" v="1156" actId="1076"/>
          <ac:spMkLst>
            <pc:docMk/>
            <pc:sldMk cId="1104973012" sldId="298"/>
            <ac:spMk id="7" creationId="{041B937C-5CC7-8F64-E9C1-27EBD4208E84}"/>
          </ac:spMkLst>
        </pc:spChg>
        <pc:spChg chg="add mod">
          <ac:chgData name="Mia Savrljuga" userId="29d020ba494f34ac" providerId="LiveId" clId="{665B0098-0813-439C-8207-15D936F462C9}" dt="2024-02-25T17:19:26.689" v="1158" actId="1076"/>
          <ac:spMkLst>
            <pc:docMk/>
            <pc:sldMk cId="1104973012" sldId="298"/>
            <ac:spMk id="8" creationId="{BC1B6E7B-F3E1-D186-E742-0B1A6A93CE53}"/>
          </ac:spMkLst>
        </pc:spChg>
        <pc:spChg chg="add mod">
          <ac:chgData name="Mia Savrljuga" userId="29d020ba494f34ac" providerId="LiveId" clId="{665B0098-0813-439C-8207-15D936F462C9}" dt="2024-02-25T17:19:36.287" v="1162" actId="1076"/>
          <ac:spMkLst>
            <pc:docMk/>
            <pc:sldMk cId="1104973012" sldId="298"/>
            <ac:spMk id="9" creationId="{2076D8B7-0666-D184-9007-2A626BAD6561}"/>
          </ac:spMkLst>
        </pc:spChg>
        <pc:spChg chg="add mod">
          <ac:chgData name="Mia Savrljuga" userId="29d020ba494f34ac" providerId="LiveId" clId="{665B0098-0813-439C-8207-15D936F462C9}" dt="2024-02-25T17:19:33.363" v="1161" actId="1076"/>
          <ac:spMkLst>
            <pc:docMk/>
            <pc:sldMk cId="1104973012" sldId="298"/>
            <ac:spMk id="10" creationId="{697BC736-0F43-A744-BD14-3349CD4B0D23}"/>
          </ac:spMkLst>
        </pc:spChg>
        <pc:spChg chg="add mod">
          <ac:chgData name="Mia Savrljuga" userId="29d020ba494f34ac" providerId="LiveId" clId="{665B0098-0813-439C-8207-15D936F462C9}" dt="2024-02-25T17:19:39.806" v="1164" actId="1076"/>
          <ac:spMkLst>
            <pc:docMk/>
            <pc:sldMk cId="1104973012" sldId="298"/>
            <ac:spMk id="11" creationId="{B9D0ADAB-70DE-53C8-4092-BE339830BF8C}"/>
          </ac:spMkLst>
        </pc:spChg>
        <pc:spChg chg="add mod">
          <ac:chgData name="Mia Savrljuga" userId="29d020ba494f34ac" providerId="LiveId" clId="{665B0098-0813-439C-8207-15D936F462C9}" dt="2024-02-25T17:19:45.288" v="1166" actId="1076"/>
          <ac:spMkLst>
            <pc:docMk/>
            <pc:sldMk cId="1104973012" sldId="298"/>
            <ac:spMk id="12" creationId="{38807EED-99EA-A070-EDD4-F6DA9880FE05}"/>
          </ac:spMkLst>
        </pc:spChg>
        <pc:spChg chg="add mod">
          <ac:chgData name="Mia Savrljuga" userId="29d020ba494f34ac" providerId="LiveId" clId="{665B0098-0813-439C-8207-15D936F462C9}" dt="2024-02-25T17:19:50.174" v="1168" actId="1076"/>
          <ac:spMkLst>
            <pc:docMk/>
            <pc:sldMk cId="1104973012" sldId="298"/>
            <ac:spMk id="13" creationId="{AC0BB4CB-DB57-1373-B7A6-95029C324BE0}"/>
          </ac:spMkLst>
        </pc:spChg>
        <pc:spChg chg="add mod">
          <ac:chgData name="Mia Savrljuga" userId="29d020ba494f34ac" providerId="LiveId" clId="{665B0098-0813-439C-8207-15D936F462C9}" dt="2024-02-25T17:19:55.070" v="1170" actId="1076"/>
          <ac:spMkLst>
            <pc:docMk/>
            <pc:sldMk cId="1104973012" sldId="298"/>
            <ac:spMk id="14" creationId="{403F8C62-B041-38AD-001D-A3CAAF020904}"/>
          </ac:spMkLst>
        </pc:spChg>
        <pc:spChg chg="add mod">
          <ac:chgData name="Mia Savrljuga" userId="29d020ba494f34ac" providerId="LiveId" clId="{665B0098-0813-439C-8207-15D936F462C9}" dt="2024-02-25T17:19:58.983" v="1172" actId="1076"/>
          <ac:spMkLst>
            <pc:docMk/>
            <pc:sldMk cId="1104973012" sldId="298"/>
            <ac:spMk id="15" creationId="{01C338D9-6B19-6950-431C-3F6EE85DAC2F}"/>
          </ac:spMkLst>
        </pc:spChg>
        <pc:spChg chg="add mod">
          <ac:chgData name="Mia Savrljuga" userId="29d020ba494f34ac" providerId="LiveId" clId="{665B0098-0813-439C-8207-15D936F462C9}" dt="2024-02-25T17:20:02.204" v="1174" actId="1076"/>
          <ac:spMkLst>
            <pc:docMk/>
            <pc:sldMk cId="1104973012" sldId="298"/>
            <ac:spMk id="16" creationId="{602F486F-46EE-CB51-3527-89052216C4C9}"/>
          </ac:spMkLst>
        </pc:spChg>
        <pc:spChg chg="add mod">
          <ac:chgData name="Mia Savrljuga" userId="29d020ba494f34ac" providerId="LiveId" clId="{665B0098-0813-439C-8207-15D936F462C9}" dt="2024-02-25T17:20:18.665" v="1181" actId="14100"/>
          <ac:spMkLst>
            <pc:docMk/>
            <pc:sldMk cId="1104973012" sldId="298"/>
            <ac:spMk id="17" creationId="{6B7AEE3F-B7FC-788E-F55F-CB6B67B2EE65}"/>
          </ac:spMkLst>
        </pc:spChg>
        <pc:spChg chg="add mod">
          <ac:chgData name="Mia Savrljuga" userId="29d020ba494f34ac" providerId="LiveId" clId="{665B0098-0813-439C-8207-15D936F462C9}" dt="2024-02-25T17:20:08.608" v="1178" actId="1076"/>
          <ac:spMkLst>
            <pc:docMk/>
            <pc:sldMk cId="1104973012" sldId="298"/>
            <ac:spMk id="18" creationId="{A94D2C1D-E8C6-230F-5FFE-7551E6F45BBF}"/>
          </ac:spMkLst>
        </pc:spChg>
        <pc:spChg chg="add mod">
          <ac:chgData name="Mia Savrljuga" userId="29d020ba494f34ac" providerId="LiveId" clId="{665B0098-0813-439C-8207-15D936F462C9}" dt="2024-02-25T17:20:13.904" v="1180" actId="1076"/>
          <ac:spMkLst>
            <pc:docMk/>
            <pc:sldMk cId="1104973012" sldId="298"/>
            <ac:spMk id="19" creationId="{7EBFCAED-6951-A52F-5AAD-FCA1D780EACF}"/>
          </ac:spMkLst>
        </pc:spChg>
        <pc:picChg chg="add mod modCrop">
          <ac:chgData name="Mia Savrljuga" userId="29d020ba494f34ac" providerId="LiveId" clId="{665B0098-0813-439C-8207-15D936F462C9}" dt="2024-02-25T17:18:57.583" v="1148" actId="14100"/>
          <ac:picMkLst>
            <pc:docMk/>
            <pc:sldMk cId="1104973012" sldId="298"/>
            <ac:picMk id="6" creationId="{5E12EF10-8A74-A9D1-0B4D-28B47749A100}"/>
          </ac:picMkLst>
        </pc:picChg>
      </pc:sldChg>
      <pc:sldChg chg="addSp modSp add mod modAnim">
        <pc:chgData name="Mia Savrljuga" userId="29d020ba494f34ac" providerId="LiveId" clId="{665B0098-0813-439C-8207-15D936F462C9}" dt="2024-02-25T17:12:05.702" v="1081"/>
        <pc:sldMkLst>
          <pc:docMk/>
          <pc:sldMk cId="3985422275" sldId="299"/>
        </pc:sldMkLst>
        <pc:spChg chg="mod or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3" creationId="{5AA770AD-E9CB-F3F6-CEA2-D8A3B46E93D7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6" creationId="{BBF2C3D7-203F-0724-41FB-060164848542}"/>
          </ac:spMkLst>
        </pc:spChg>
        <pc:spChg chg="add mod">
          <ac:chgData name="Mia Savrljuga" userId="29d020ba494f34ac" providerId="LiveId" clId="{665B0098-0813-439C-8207-15D936F462C9}" dt="2024-02-25T17:11:56.280" v="1080" actId="1076"/>
          <ac:spMkLst>
            <pc:docMk/>
            <pc:sldMk cId="3985422275" sldId="299"/>
            <ac:spMk id="10" creationId="{CFA9AF96-34B3-9386-2FBC-B32C04881782}"/>
          </ac:spMkLst>
        </pc:spChg>
        <pc:picChg chg="mod modCrop">
          <ac:chgData name="Mia Savrljuga" userId="29d020ba494f34ac" providerId="LiveId" clId="{665B0098-0813-439C-8207-15D936F462C9}" dt="2024-02-25T17:11:42.422" v="1078" actId="1076"/>
          <ac:picMkLst>
            <pc:docMk/>
            <pc:sldMk cId="3985422275" sldId="299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7:04.914" v="552"/>
          <ac:picMkLst>
            <pc:docMk/>
            <pc:sldMk cId="3985422275" sldId="299"/>
            <ac:picMk id="9" creationId="{AB828D92-E06B-2723-8AD8-D5A789AE2D20}"/>
          </ac:picMkLst>
        </pc:picChg>
      </pc:sldChg>
      <pc:sldChg chg="addSp modSp add mod modAnim">
        <pc:chgData name="Mia Savrljuga" userId="29d020ba494f34ac" providerId="LiveId" clId="{665B0098-0813-439C-8207-15D936F462C9}" dt="2024-02-25T17:13:26.828" v="1101"/>
        <pc:sldMkLst>
          <pc:docMk/>
          <pc:sldMk cId="3952214139" sldId="300"/>
        </pc:sldMkLst>
        <pc:spChg chg="mod ord">
          <ac:chgData name="Mia Savrljuga" userId="29d020ba494f34ac" providerId="LiveId" clId="{665B0098-0813-439C-8207-15D936F462C9}" dt="2024-02-25T17:12:26.815" v="1086" actId="1076"/>
          <ac:spMkLst>
            <pc:docMk/>
            <pc:sldMk cId="3952214139" sldId="300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2:46.986" v="1096" actId="1076"/>
          <ac:spMkLst>
            <pc:docMk/>
            <pc:sldMk cId="3952214139" sldId="300"/>
            <ac:spMk id="3" creationId="{916E0CE8-AEEA-E600-08B7-2023FC7E588F}"/>
          </ac:spMkLst>
        </pc:spChg>
        <pc:spChg chg="add mod">
          <ac:chgData name="Mia Savrljuga" userId="29d020ba494f34ac" providerId="LiveId" clId="{665B0098-0813-439C-8207-15D936F462C9}" dt="2024-02-25T17:12:43.196" v="1095" actId="1076"/>
          <ac:spMkLst>
            <pc:docMk/>
            <pc:sldMk cId="3952214139" sldId="300"/>
            <ac:spMk id="6" creationId="{87134422-0144-08F6-E641-9DA34CCF1A86}"/>
          </ac:spMkLst>
        </pc:spChg>
        <pc:spChg chg="add mod">
          <ac:chgData name="Mia Savrljuga" userId="29d020ba494f34ac" providerId="LiveId" clId="{665B0098-0813-439C-8207-15D936F462C9}" dt="2024-02-25T17:12:40.302" v="1094" actId="1076"/>
          <ac:spMkLst>
            <pc:docMk/>
            <pc:sldMk cId="3952214139" sldId="300"/>
            <ac:spMk id="7" creationId="{DADCDE5F-FE74-9C00-4E90-CA1C107B7F06}"/>
          </ac:spMkLst>
        </pc:spChg>
        <pc:spChg chg="add mod">
          <ac:chgData name="Mia Savrljuga" userId="29d020ba494f34ac" providerId="LiveId" clId="{665B0098-0813-439C-8207-15D936F462C9}" dt="2024-02-25T17:12:35.636" v="1093" actId="1076"/>
          <ac:spMkLst>
            <pc:docMk/>
            <pc:sldMk cId="3952214139" sldId="300"/>
            <ac:spMk id="9" creationId="{F4461031-BBDE-38EB-7C07-954FF197845B}"/>
          </ac:spMkLst>
        </pc:spChg>
        <pc:spChg chg="add mod">
          <ac:chgData name="Mia Savrljuga" userId="29d020ba494f34ac" providerId="LiveId" clId="{665B0098-0813-439C-8207-15D936F462C9}" dt="2024-02-25T17:12:32.664" v="1092" actId="1076"/>
          <ac:spMkLst>
            <pc:docMk/>
            <pc:sldMk cId="3952214139" sldId="300"/>
            <ac:spMk id="10" creationId="{3E6C864A-C8EC-AB52-E983-D297FB499652}"/>
          </ac:spMkLst>
        </pc:spChg>
        <pc:picChg chg="mod modCrop">
          <ac:chgData name="Mia Savrljuga" userId="29d020ba494f34ac" providerId="LiveId" clId="{665B0098-0813-439C-8207-15D936F462C9}" dt="2024-02-25T17:12:21.427" v="1084" actId="14100"/>
          <ac:picMkLst>
            <pc:docMk/>
            <pc:sldMk cId="3952214139" sldId="300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13:21.694" v="1100" actId="1076"/>
          <ac:picMkLst>
            <pc:docMk/>
            <pc:sldMk cId="3952214139" sldId="300"/>
            <ac:picMk id="12" creationId="{31E96A1D-BC76-E1A6-9B4B-93E1C8A5F722}"/>
          </ac:picMkLst>
        </pc:picChg>
      </pc:sldChg>
      <pc:sldChg chg="delSp modSp add mod delAnim">
        <pc:chgData name="Mia Savrljuga" userId="29d020ba494f34ac" providerId="LiveId" clId="{665B0098-0813-439C-8207-15D936F462C9}" dt="2024-02-25T17:16:14.506" v="1126" actId="478"/>
        <pc:sldMkLst>
          <pc:docMk/>
          <pc:sldMk cId="1324173552" sldId="301"/>
        </pc:sldMkLst>
        <pc:spChg chg="del">
          <ac:chgData name="Mia Savrljuga" userId="29d020ba494f34ac" providerId="LiveId" clId="{665B0098-0813-439C-8207-15D936F462C9}" dt="2024-02-25T17:16:14.506" v="1126" actId="478"/>
          <ac:spMkLst>
            <pc:docMk/>
            <pc:sldMk cId="1324173552" sldId="301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11.271" v="1125" actId="14100"/>
          <ac:picMkLst>
            <pc:docMk/>
            <pc:sldMk cId="1324173552" sldId="301"/>
            <ac:picMk id="6" creationId="{342AD919-EBE9-ED3B-8BAB-7D6D0A1F31FE}"/>
          </ac:picMkLst>
        </pc:picChg>
      </pc:sldChg>
      <pc:sldChg chg="addSp delSp modSp add mod delAnim">
        <pc:chgData name="Mia Savrljuga" userId="29d020ba494f34ac" providerId="LiveId" clId="{665B0098-0813-439C-8207-15D936F462C9}" dt="2024-02-25T17:17:41.761" v="1135" actId="14100"/>
        <pc:sldMkLst>
          <pc:docMk/>
          <pc:sldMk cId="1233330288" sldId="302"/>
        </pc:sldMkLst>
        <pc:spChg chg="del">
          <ac:chgData name="Mia Savrljuga" userId="29d020ba494f34ac" providerId="LiveId" clId="{665B0098-0813-439C-8207-15D936F462C9}" dt="2024-02-25T17:16:46.009" v="1132" actId="478"/>
          <ac:spMkLst>
            <pc:docMk/>
            <pc:sldMk cId="1233330288" sldId="302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43.602" v="1131" actId="14100"/>
          <ac:picMkLst>
            <pc:docMk/>
            <pc:sldMk cId="1233330288" sldId="302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7:41.761" v="1135" actId="14100"/>
          <ac:picMkLst>
            <pc:docMk/>
            <pc:sldMk cId="1233330288" sldId="302"/>
            <ac:picMk id="7" creationId="{B57EE29A-B7DD-324C-EF14-3337EED2CC95}"/>
          </ac:picMkLst>
        </pc:picChg>
      </pc:sldChg>
      <pc:sldChg chg="modSp add mod">
        <pc:chgData name="Mia Savrljuga" userId="29d020ba494f34ac" providerId="LiveId" clId="{665B0098-0813-439C-8207-15D936F462C9}" dt="2024-02-25T17:18:08.696" v="1141" actId="1076"/>
        <pc:sldMkLst>
          <pc:docMk/>
          <pc:sldMk cId="3915475543" sldId="303"/>
        </pc:sldMkLst>
        <pc:spChg chg="mod ord">
          <ac:chgData name="Mia Savrljuga" userId="29d020ba494f34ac" providerId="LiveId" clId="{665B0098-0813-439C-8207-15D936F462C9}" dt="2024-02-25T17:18:08.696" v="1141" actId="1076"/>
          <ac:spMkLst>
            <pc:docMk/>
            <pc:sldMk cId="3915475543" sldId="303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8:02.642" v="1139" actId="14100"/>
          <ac:picMkLst>
            <pc:docMk/>
            <pc:sldMk cId="3915475543" sldId="303"/>
            <ac:picMk id="6" creationId="{342AD919-EBE9-ED3B-8BAB-7D6D0A1F31FE}"/>
          </ac:picMkLst>
        </pc:picChg>
      </pc:sldChg>
      <pc:sldChg chg="addSp modSp add mod modAnim">
        <pc:chgData name="Mia Savrljuga" userId="29d020ba494f34ac" providerId="LiveId" clId="{665B0098-0813-439C-8207-15D936F462C9}" dt="2024-02-25T17:21:44.616" v="1205"/>
        <pc:sldMkLst>
          <pc:docMk/>
          <pc:sldMk cId="4269049800" sldId="304"/>
        </pc:sldMkLst>
        <pc:spChg chg="mod ord">
          <ac:chgData name="Mia Savrljuga" userId="29d020ba494f34ac" providerId="LiveId" clId="{665B0098-0813-439C-8207-15D936F462C9}" dt="2024-02-25T17:20:53.532" v="1189" actId="1076"/>
          <ac:spMkLst>
            <pc:docMk/>
            <pc:sldMk cId="4269049800" sldId="304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0:56.705" v="1191" actId="1076"/>
          <ac:spMkLst>
            <pc:docMk/>
            <pc:sldMk cId="4269049800" sldId="304"/>
            <ac:spMk id="3" creationId="{38F18ECB-8182-B5B7-3490-F731487DBC20}"/>
          </ac:spMkLst>
        </pc:spChg>
        <pc:spChg chg="add mod">
          <ac:chgData name="Mia Savrljuga" userId="29d020ba494f34ac" providerId="LiveId" clId="{665B0098-0813-439C-8207-15D936F462C9}" dt="2024-02-25T17:21:00.526" v="1193" actId="1076"/>
          <ac:spMkLst>
            <pc:docMk/>
            <pc:sldMk cId="4269049800" sldId="304"/>
            <ac:spMk id="7" creationId="{A4A47BAD-D3B2-CDA7-7BB3-40673495733D}"/>
          </ac:spMkLst>
        </pc:spChg>
        <pc:spChg chg="add mod">
          <ac:chgData name="Mia Savrljuga" userId="29d020ba494f34ac" providerId="LiveId" clId="{665B0098-0813-439C-8207-15D936F462C9}" dt="2024-02-25T17:21:03.842" v="1195" actId="1076"/>
          <ac:spMkLst>
            <pc:docMk/>
            <pc:sldMk cId="4269049800" sldId="304"/>
            <ac:spMk id="8" creationId="{7C57136F-2C92-8ABE-6CD8-E6846B936D27}"/>
          </ac:spMkLst>
        </pc:spChg>
        <pc:spChg chg="add mod">
          <ac:chgData name="Mia Savrljuga" userId="29d020ba494f34ac" providerId="LiveId" clId="{665B0098-0813-439C-8207-15D936F462C9}" dt="2024-02-25T17:21:08.701" v="1198" actId="14100"/>
          <ac:spMkLst>
            <pc:docMk/>
            <pc:sldMk cId="4269049800" sldId="304"/>
            <ac:spMk id="9" creationId="{E5ACC12F-B02D-E323-F351-B3D38B5EFC0F}"/>
          </ac:spMkLst>
        </pc:spChg>
        <pc:spChg chg="add mod">
          <ac:chgData name="Mia Savrljuga" userId="29d020ba494f34ac" providerId="LiveId" clId="{665B0098-0813-439C-8207-15D936F462C9}" dt="2024-02-25T17:21:14.761" v="1201" actId="14100"/>
          <ac:spMkLst>
            <pc:docMk/>
            <pc:sldMk cId="4269049800" sldId="304"/>
            <ac:spMk id="10" creationId="{22D110F6-F7A8-1F43-3590-1DBC3358F0DF}"/>
          </ac:spMkLst>
        </pc:spChg>
        <pc:picChg chg="mod modCrop">
          <ac:chgData name="Mia Savrljuga" userId="29d020ba494f34ac" providerId="LiveId" clId="{665B0098-0813-439C-8207-15D936F462C9}" dt="2024-02-25T17:20:45.263" v="1186" actId="732"/>
          <ac:picMkLst>
            <pc:docMk/>
            <pc:sldMk cId="4269049800" sldId="304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1:41.456" v="1204" actId="14100"/>
          <ac:picMkLst>
            <pc:docMk/>
            <pc:sldMk cId="4269049800" sldId="304"/>
            <ac:picMk id="12" creationId="{3426C9AA-D5CA-A2E4-5BD3-DF37F7E88B34}"/>
          </ac:picMkLst>
        </pc:picChg>
      </pc:sldChg>
      <pc:sldChg chg="addSp modSp add mod modAnim">
        <pc:chgData name="Mia Savrljuga" userId="29d020ba494f34ac" providerId="LiveId" clId="{665B0098-0813-439C-8207-15D936F462C9}" dt="2024-02-25T17:23:36.746" v="1230" actId="1076"/>
        <pc:sldMkLst>
          <pc:docMk/>
          <pc:sldMk cId="3023360318" sldId="305"/>
        </pc:sldMkLst>
        <pc:spChg chg="mod ord">
          <ac:chgData name="Mia Savrljuga" userId="29d020ba494f34ac" providerId="LiveId" clId="{665B0098-0813-439C-8207-15D936F462C9}" dt="2024-02-25T17:23:15.928" v="1222" actId="14100"/>
          <ac:spMkLst>
            <pc:docMk/>
            <pc:sldMk cId="3023360318" sldId="305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3:36.746" v="1230" actId="1076"/>
          <ac:spMkLst>
            <pc:docMk/>
            <pc:sldMk cId="3023360318" sldId="305"/>
            <ac:spMk id="10" creationId="{E94352FF-6AFF-419E-549E-2805DAD4321E}"/>
          </ac:spMkLst>
        </pc:spChg>
        <pc:spChg chg="add mod">
          <ac:chgData name="Mia Savrljuga" userId="29d020ba494f34ac" providerId="LiveId" clId="{665B0098-0813-439C-8207-15D936F462C9}" dt="2024-02-25T17:23:32.821" v="1229" actId="1076"/>
          <ac:spMkLst>
            <pc:docMk/>
            <pc:sldMk cId="3023360318" sldId="305"/>
            <ac:spMk id="11" creationId="{7FA02385-CF87-193F-EBA2-8676D00AD1C3}"/>
          </ac:spMkLst>
        </pc:spChg>
        <pc:spChg chg="add mod">
          <ac:chgData name="Mia Savrljuga" userId="29d020ba494f34ac" providerId="LiveId" clId="{665B0098-0813-439C-8207-15D936F462C9}" dt="2024-02-25T17:23:28.154" v="1228" actId="1076"/>
          <ac:spMkLst>
            <pc:docMk/>
            <pc:sldMk cId="3023360318" sldId="305"/>
            <ac:spMk id="12" creationId="{C5802C1D-51C9-5D9E-7B55-666E059C83AD}"/>
          </ac:spMkLst>
        </pc:spChg>
        <pc:spChg chg="add mod">
          <ac:chgData name="Mia Savrljuga" userId="29d020ba494f34ac" providerId="LiveId" clId="{665B0098-0813-439C-8207-15D936F462C9}" dt="2024-02-25T17:23:23.691" v="1227" actId="1076"/>
          <ac:spMkLst>
            <pc:docMk/>
            <pc:sldMk cId="3023360318" sldId="305"/>
            <ac:spMk id="13" creationId="{550FF4DA-03F1-C093-2087-1C24B4F68E16}"/>
          </ac:spMkLst>
        </pc:spChg>
        <pc:picChg chg="mod modCrop">
          <ac:chgData name="Mia Savrljuga" userId="29d020ba494f34ac" providerId="LiveId" clId="{665B0098-0813-439C-8207-15D936F462C9}" dt="2024-02-25T17:22:00.080" v="1208" actId="14100"/>
          <ac:picMkLst>
            <pc:docMk/>
            <pc:sldMk cId="3023360318" sldId="305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2:18.764" v="1211" actId="14100"/>
          <ac:picMkLst>
            <pc:docMk/>
            <pc:sldMk cId="3023360318" sldId="305"/>
            <ac:picMk id="7" creationId="{4A0641A8-C81C-6663-B276-4F10719373FF}"/>
          </ac:picMkLst>
        </pc:picChg>
        <pc:picChg chg="add mod modCrop">
          <ac:chgData name="Mia Savrljuga" userId="29d020ba494f34ac" providerId="LiveId" clId="{665B0098-0813-439C-8207-15D936F462C9}" dt="2024-02-25T17:23:01.992" v="1218" actId="14100"/>
          <ac:picMkLst>
            <pc:docMk/>
            <pc:sldMk cId="3023360318" sldId="305"/>
            <ac:picMk id="9" creationId="{288BBCC7-B660-62BE-59B1-12AF82BCE500}"/>
          </ac:picMkLst>
        </pc:picChg>
      </pc:sldChg>
      <pc:sldChg chg="addSp delSp modSp add mod">
        <pc:chgData name="Mia Savrljuga" userId="29d020ba494f34ac" providerId="LiveId" clId="{665B0098-0813-439C-8207-15D936F462C9}" dt="2024-02-25T17:24:40.394" v="1248" actId="14100"/>
        <pc:sldMkLst>
          <pc:docMk/>
          <pc:sldMk cId="1261226144" sldId="306"/>
        </pc:sldMkLst>
        <pc:spChg chg="mod ord">
          <ac:chgData name="Mia Savrljuga" userId="29d020ba494f34ac" providerId="LiveId" clId="{665B0098-0813-439C-8207-15D936F462C9}" dt="2024-02-25T17:24:40.394" v="1248" actId="14100"/>
          <ac:spMkLst>
            <pc:docMk/>
            <pc:sldMk cId="1261226144" sldId="306"/>
            <ac:spMk id="2" creationId="{310EB26F-F68C-D057-5244-1233B79C2645}"/>
          </ac:spMkLst>
        </pc:spChg>
        <pc:picChg chg="del">
          <ac:chgData name="Mia Savrljuga" userId="29d020ba494f34ac" providerId="LiveId" clId="{665B0098-0813-439C-8207-15D936F462C9}" dt="2024-02-25T17:22:47.224" v="1214" actId="478"/>
          <ac:picMkLst>
            <pc:docMk/>
            <pc:sldMk cId="1261226144" sldId="306"/>
            <ac:picMk id="6" creationId="{5E12EF10-8A74-A9D1-0B4D-28B47749A100}"/>
          </ac:picMkLst>
        </pc:picChg>
        <pc:picChg chg="add mod modCrop">
          <ac:chgData name="Mia Savrljuga" userId="29d020ba494f34ac" providerId="LiveId" clId="{665B0098-0813-439C-8207-15D936F462C9}" dt="2024-02-25T17:24:33.134" v="1245" actId="14100"/>
          <ac:picMkLst>
            <pc:docMk/>
            <pc:sldMk cId="1261226144" sldId="306"/>
            <ac:picMk id="7" creationId="{551E08D7-72EB-3DD6-D963-F87FC4669B87}"/>
          </ac:picMkLst>
        </pc:picChg>
      </pc:sldChg>
      <pc:sldChg chg="addSp modSp add mod ord modAnim">
        <pc:chgData name="Mia Savrljuga" userId="29d020ba494f34ac" providerId="LiveId" clId="{665B0098-0813-439C-8207-15D936F462C9}" dt="2024-02-25T17:24:19.040" v="1241"/>
        <pc:sldMkLst>
          <pc:docMk/>
          <pc:sldMk cId="882059550" sldId="307"/>
        </pc:sldMkLst>
        <pc:spChg chg="mod ord">
          <ac:chgData name="Mia Savrljuga" userId="29d020ba494f34ac" providerId="LiveId" clId="{665B0098-0813-439C-8207-15D936F462C9}" dt="2024-02-25T17:24:09.712" v="1237" actId="1076"/>
          <ac:spMkLst>
            <pc:docMk/>
            <pc:sldMk cId="882059550" sldId="30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4:13.121" v="1239" actId="1076"/>
          <ac:spMkLst>
            <pc:docMk/>
            <pc:sldMk cId="882059550" sldId="307"/>
            <ac:spMk id="3" creationId="{FC07FB3A-8AE3-6F30-D8FA-D4DB13CA8A6A}"/>
          </ac:spMkLst>
        </pc:spChg>
        <pc:picChg chg="mod modCrop">
          <ac:chgData name="Mia Savrljuga" userId="29d020ba494f34ac" providerId="LiveId" clId="{665B0098-0813-439C-8207-15D936F462C9}" dt="2024-02-25T17:24:02.828" v="1235" actId="14100"/>
          <ac:picMkLst>
            <pc:docMk/>
            <pc:sldMk cId="882059550" sldId="307"/>
            <ac:picMk id="7" creationId="{551E08D7-72EB-3DD6-D963-F87FC4669B87}"/>
          </ac:picMkLst>
        </pc:picChg>
      </pc:sldChg>
    </pc:docChg>
  </pc:docChgLst>
  <pc:docChgLst>
    <pc:chgData name="Mia Savrljuga" userId="29d020ba494f34ac" providerId="LiveId" clId="{433515A4-7F35-44D8-BA65-0EC8E1C6978D}"/>
    <pc:docChg chg="undo custSel addSld delSld modSld">
      <pc:chgData name="Mia Savrljuga" userId="29d020ba494f34ac" providerId="LiveId" clId="{433515A4-7F35-44D8-BA65-0EC8E1C6978D}" dt="2024-02-26T07:23:47.861" v="388" actId="1076"/>
      <pc:docMkLst>
        <pc:docMk/>
      </pc:docMkLst>
      <pc:sldChg chg="addSp delSp modSp mod">
        <pc:chgData name="Mia Savrljuga" userId="29d020ba494f34ac" providerId="LiveId" clId="{433515A4-7F35-44D8-BA65-0EC8E1C6978D}" dt="2024-02-26T06:57:46.911" v="17" actId="1076"/>
        <pc:sldMkLst>
          <pc:docMk/>
          <pc:sldMk cId="0" sldId="256"/>
        </pc:sldMkLst>
        <pc:spChg chg="mod">
          <ac:chgData name="Mia Savrljuga" userId="29d020ba494f34ac" providerId="LiveId" clId="{433515A4-7F35-44D8-BA65-0EC8E1C6978D}" dt="2024-02-26T06:56:33.145" v="3" actId="20577"/>
          <ac:spMkLst>
            <pc:docMk/>
            <pc:sldMk cId="0" sldId="256"/>
            <ac:spMk id="2" creationId="{00000000-0000-0000-0000-000000000000}"/>
          </ac:spMkLst>
        </pc:spChg>
        <pc:picChg chg="mod">
          <ac:chgData name="Mia Savrljuga" userId="29d020ba494f34ac" providerId="LiveId" clId="{433515A4-7F35-44D8-BA65-0EC8E1C6978D}" dt="2024-02-26T06:56:36.692" v="4" actId="1076"/>
          <ac:picMkLst>
            <pc:docMk/>
            <pc:sldMk cId="0" sldId="256"/>
            <ac:picMk id="4" creationId="{CCB89237-6577-82D1-583A-63E9A3E26E64}"/>
          </ac:picMkLst>
        </pc:picChg>
        <pc:picChg chg="del">
          <ac:chgData name="Mia Savrljuga" userId="29d020ba494f34ac" providerId="LiveId" clId="{433515A4-7F35-44D8-BA65-0EC8E1C6978D}" dt="2024-02-26T06:56:22.205" v="0" actId="478"/>
          <ac:picMkLst>
            <pc:docMk/>
            <pc:sldMk cId="0" sldId="256"/>
            <ac:picMk id="5" creationId="{8888FE30-E429-83D8-DEAA-840BAF4782E6}"/>
          </ac:picMkLst>
        </pc:picChg>
        <pc:picChg chg="add mod">
          <ac:chgData name="Mia Savrljuga" userId="29d020ba494f34ac" providerId="LiveId" clId="{433515A4-7F35-44D8-BA65-0EC8E1C6978D}" dt="2024-02-26T06:57:25.857" v="9" actId="1076"/>
          <ac:picMkLst>
            <pc:docMk/>
            <pc:sldMk cId="0" sldId="256"/>
            <ac:picMk id="7" creationId="{B5703D0E-4F62-0972-1EA3-1B910B745B62}"/>
          </ac:picMkLst>
        </pc:picChg>
        <pc:picChg chg="add mod">
          <ac:chgData name="Mia Savrljuga" userId="29d020ba494f34ac" providerId="LiveId" clId="{433515A4-7F35-44D8-BA65-0EC8E1C6978D}" dt="2024-02-26T06:57:46.911" v="17" actId="1076"/>
          <ac:picMkLst>
            <pc:docMk/>
            <pc:sldMk cId="0" sldId="256"/>
            <ac:picMk id="9" creationId="{B8BE6BFC-6DA2-4A21-0939-F7B660E28833}"/>
          </ac:picMkLst>
        </pc:picChg>
      </pc:sldChg>
      <pc:sldChg chg="del">
        <pc:chgData name="Mia Savrljuga" userId="29d020ba494f34ac" providerId="LiveId" clId="{433515A4-7F35-44D8-BA65-0EC8E1C6978D}" dt="2024-02-26T07:03:42.527" v="18" actId="47"/>
        <pc:sldMkLst>
          <pc:docMk/>
          <pc:sldMk cId="92702194" sldId="305"/>
        </pc:sldMkLst>
      </pc:sldChg>
      <pc:sldChg chg="addSp delSp modSp add del mod modAnim">
        <pc:chgData name="Mia Savrljuga" userId="29d020ba494f34ac" providerId="LiveId" clId="{433515A4-7F35-44D8-BA65-0EC8E1C6978D}" dt="2024-02-26T07:09:40.417" v="118" actId="20577"/>
        <pc:sldMkLst>
          <pc:docMk/>
          <pc:sldMk cId="956032082" sldId="306"/>
        </pc:sldMkLst>
        <pc:spChg chg="mod">
          <ac:chgData name="Mia Savrljuga" userId="29d020ba494f34ac" providerId="LiveId" clId="{433515A4-7F35-44D8-BA65-0EC8E1C6978D}" dt="2024-02-26T07:09:40.417" v="118" actId="20577"/>
          <ac:spMkLst>
            <pc:docMk/>
            <pc:sldMk cId="956032082" sldId="306"/>
            <ac:spMk id="5" creationId="{ECDEF329-D783-3A4A-B56D-0AA362B4858A}"/>
          </ac:spMkLst>
        </pc:spChg>
        <pc:spChg chg="mod ord">
          <ac:chgData name="Mia Savrljuga" userId="29d020ba494f34ac" providerId="LiveId" clId="{433515A4-7F35-44D8-BA65-0EC8E1C6978D}" dt="2024-02-26T07:05:40.477" v="50" actId="1076"/>
          <ac:spMkLst>
            <pc:docMk/>
            <pc:sldMk cId="956032082" sldId="306"/>
            <ac:spMk id="6" creationId="{B255942A-E5F7-41D0-9516-CA2C03A13C52}"/>
          </ac:spMkLst>
        </pc:spChg>
        <pc:spChg chg="add mod">
          <ac:chgData name="Mia Savrljuga" userId="29d020ba494f34ac" providerId="LiveId" clId="{433515A4-7F35-44D8-BA65-0EC8E1C6978D}" dt="2024-02-26T07:05:46.692" v="52" actId="1076"/>
          <ac:spMkLst>
            <pc:docMk/>
            <pc:sldMk cId="956032082" sldId="306"/>
            <ac:spMk id="10" creationId="{BC26B22D-2022-9EAE-3B69-6F180EBFE2F2}"/>
          </ac:spMkLst>
        </pc:spChg>
        <pc:spChg chg="add mod">
          <ac:chgData name="Mia Savrljuga" userId="29d020ba494f34ac" providerId="LiveId" clId="{433515A4-7F35-44D8-BA65-0EC8E1C6978D}" dt="2024-02-26T07:05:51.182" v="54" actId="1076"/>
          <ac:spMkLst>
            <pc:docMk/>
            <pc:sldMk cId="956032082" sldId="306"/>
            <ac:spMk id="11" creationId="{49036E03-5B71-5E73-A6D5-94B0FFF1B5A9}"/>
          </ac:spMkLst>
        </pc:spChg>
        <pc:spChg chg="add mod">
          <ac:chgData name="Mia Savrljuga" userId="29d020ba494f34ac" providerId="LiveId" clId="{433515A4-7F35-44D8-BA65-0EC8E1C6978D}" dt="2024-02-26T07:05:56.643" v="56" actId="1076"/>
          <ac:spMkLst>
            <pc:docMk/>
            <pc:sldMk cId="956032082" sldId="306"/>
            <ac:spMk id="12" creationId="{ED5C384D-E0C5-8BE6-EEEE-8EEDBF0CAD55}"/>
          </ac:spMkLst>
        </pc:spChg>
        <pc:spChg chg="add mod">
          <ac:chgData name="Mia Savrljuga" userId="29d020ba494f34ac" providerId="LiveId" clId="{433515A4-7F35-44D8-BA65-0EC8E1C6978D}" dt="2024-02-26T07:06:09.490" v="58" actId="1076"/>
          <ac:spMkLst>
            <pc:docMk/>
            <pc:sldMk cId="956032082" sldId="306"/>
            <ac:spMk id="13" creationId="{C7BC51BD-9764-22F4-BBE9-F2D265E0A570}"/>
          </ac:spMkLst>
        </pc:spChg>
        <pc:spChg chg="add mod">
          <ac:chgData name="Mia Savrljuga" userId="29d020ba494f34ac" providerId="LiveId" clId="{433515A4-7F35-44D8-BA65-0EC8E1C6978D}" dt="2024-02-26T07:06:15.515" v="60" actId="1076"/>
          <ac:spMkLst>
            <pc:docMk/>
            <pc:sldMk cId="956032082" sldId="306"/>
            <ac:spMk id="14" creationId="{5CC37DCE-061A-27E8-DB9F-58988EF6AE25}"/>
          </ac:spMkLst>
        </pc:spChg>
        <pc:spChg chg="add mod">
          <ac:chgData name="Mia Savrljuga" userId="29d020ba494f34ac" providerId="LiveId" clId="{433515A4-7F35-44D8-BA65-0EC8E1C6978D}" dt="2024-02-26T07:06:19.771" v="62" actId="1076"/>
          <ac:spMkLst>
            <pc:docMk/>
            <pc:sldMk cId="956032082" sldId="306"/>
            <ac:spMk id="15" creationId="{624B9628-F8E8-6787-0DC4-2C62027331EB}"/>
          </ac:spMkLst>
        </pc:spChg>
        <pc:spChg chg="add mod">
          <ac:chgData name="Mia Savrljuga" userId="29d020ba494f34ac" providerId="LiveId" clId="{433515A4-7F35-44D8-BA65-0EC8E1C6978D}" dt="2024-02-26T07:06:23.473" v="64" actId="1076"/>
          <ac:spMkLst>
            <pc:docMk/>
            <pc:sldMk cId="956032082" sldId="306"/>
            <ac:spMk id="16" creationId="{8400B372-A323-C623-C769-A64188CB7E7C}"/>
          </ac:spMkLst>
        </pc:spChg>
        <pc:spChg chg="add mod">
          <ac:chgData name="Mia Savrljuga" userId="29d020ba494f34ac" providerId="LiveId" clId="{433515A4-7F35-44D8-BA65-0EC8E1C6978D}" dt="2024-02-26T07:06:36.317" v="67" actId="14100"/>
          <ac:spMkLst>
            <pc:docMk/>
            <pc:sldMk cId="956032082" sldId="306"/>
            <ac:spMk id="17" creationId="{60419CB2-1D50-6FAC-A40A-4B5DE096F3EE}"/>
          </ac:spMkLst>
        </pc:spChg>
        <pc:spChg chg="add mod">
          <ac:chgData name="Mia Savrljuga" userId="29d020ba494f34ac" providerId="LiveId" clId="{433515A4-7F35-44D8-BA65-0EC8E1C6978D}" dt="2024-02-26T07:06:50.657" v="70" actId="14100"/>
          <ac:spMkLst>
            <pc:docMk/>
            <pc:sldMk cId="956032082" sldId="306"/>
            <ac:spMk id="18" creationId="{AF4C6DB7-8994-57F5-1CA8-F8C7AF464E13}"/>
          </ac:spMkLst>
        </pc:spChg>
        <pc:spChg chg="add mod">
          <ac:chgData name="Mia Savrljuga" userId="29d020ba494f34ac" providerId="LiveId" clId="{433515A4-7F35-44D8-BA65-0EC8E1C6978D}" dt="2024-02-26T07:07:07.457" v="73" actId="14100"/>
          <ac:spMkLst>
            <pc:docMk/>
            <pc:sldMk cId="956032082" sldId="306"/>
            <ac:spMk id="19" creationId="{07470405-F3B3-7624-782F-47C9633D200C}"/>
          </ac:spMkLst>
        </pc:spChg>
        <pc:spChg chg="add mod">
          <ac:chgData name="Mia Savrljuga" userId="29d020ba494f34ac" providerId="LiveId" clId="{433515A4-7F35-44D8-BA65-0EC8E1C6978D}" dt="2024-02-26T07:07:12.533" v="75" actId="1076"/>
          <ac:spMkLst>
            <pc:docMk/>
            <pc:sldMk cId="956032082" sldId="306"/>
            <ac:spMk id="20" creationId="{061BD145-9E48-FB83-971B-CBC3DA306C82}"/>
          </ac:spMkLst>
        </pc:spChg>
        <pc:spChg chg="add mod">
          <ac:chgData name="Mia Savrljuga" userId="29d020ba494f34ac" providerId="LiveId" clId="{433515A4-7F35-44D8-BA65-0EC8E1C6978D}" dt="2024-02-26T07:07:16.224" v="77" actId="1076"/>
          <ac:spMkLst>
            <pc:docMk/>
            <pc:sldMk cId="956032082" sldId="306"/>
            <ac:spMk id="21" creationId="{C189099E-E481-CAAF-6D94-19F8B6340E73}"/>
          </ac:spMkLst>
        </pc:spChg>
        <pc:spChg chg="add mod">
          <ac:chgData name="Mia Savrljuga" userId="29d020ba494f34ac" providerId="LiveId" clId="{433515A4-7F35-44D8-BA65-0EC8E1C6978D}" dt="2024-02-26T07:07:22.387" v="79" actId="1076"/>
          <ac:spMkLst>
            <pc:docMk/>
            <pc:sldMk cId="956032082" sldId="306"/>
            <ac:spMk id="22" creationId="{70FE3A66-10FE-5290-1116-B974D5F093E6}"/>
          </ac:spMkLst>
        </pc:spChg>
        <pc:spChg chg="add mod">
          <ac:chgData name="Mia Savrljuga" userId="29d020ba494f34ac" providerId="LiveId" clId="{433515A4-7F35-44D8-BA65-0EC8E1C6978D}" dt="2024-02-26T07:07:25.026" v="81" actId="1076"/>
          <ac:spMkLst>
            <pc:docMk/>
            <pc:sldMk cId="956032082" sldId="306"/>
            <ac:spMk id="23" creationId="{03A53459-F254-140F-8546-45181136BAFA}"/>
          </ac:spMkLst>
        </pc:spChg>
        <pc:spChg chg="add mod">
          <ac:chgData name="Mia Savrljuga" userId="29d020ba494f34ac" providerId="LiveId" clId="{433515A4-7F35-44D8-BA65-0EC8E1C6978D}" dt="2024-02-26T07:07:28.871" v="83" actId="1076"/>
          <ac:spMkLst>
            <pc:docMk/>
            <pc:sldMk cId="956032082" sldId="306"/>
            <ac:spMk id="24" creationId="{20C919A1-1E01-01E0-38D7-B9FAC6082203}"/>
          </ac:spMkLst>
        </pc:spChg>
        <pc:picChg chg="del">
          <ac:chgData name="Mia Savrljuga" userId="29d020ba494f34ac" providerId="LiveId" clId="{433515A4-7F35-44D8-BA65-0EC8E1C6978D}" dt="2024-02-26T07:03:50.790" v="22" actId="478"/>
          <ac:picMkLst>
            <pc:docMk/>
            <pc:sldMk cId="956032082" sldId="306"/>
            <ac:picMk id="3" creationId="{1F36ED8A-27A3-AF7F-D9ED-B2E99E44C4BA}"/>
          </ac:picMkLst>
        </pc:picChg>
        <pc:picChg chg="add mod">
          <ac:chgData name="Mia Savrljuga" userId="29d020ba494f34ac" providerId="LiveId" clId="{433515A4-7F35-44D8-BA65-0EC8E1C6978D}" dt="2024-02-26T07:04:26.502" v="38" actId="1076"/>
          <ac:picMkLst>
            <pc:docMk/>
            <pc:sldMk cId="956032082" sldId="306"/>
            <ac:picMk id="7" creationId="{199F951E-B540-CDDA-C3BC-4233FC2647C9}"/>
          </ac:picMkLst>
        </pc:picChg>
        <pc:picChg chg="add mod">
          <ac:chgData name="Mia Savrljuga" userId="29d020ba494f34ac" providerId="LiveId" clId="{433515A4-7F35-44D8-BA65-0EC8E1C6978D}" dt="2024-02-26T07:05:09.528" v="43" actId="14100"/>
          <ac:picMkLst>
            <pc:docMk/>
            <pc:sldMk cId="956032082" sldId="306"/>
            <ac:picMk id="9" creationId="{8965DBB7-5059-1965-0E64-B71B25D50DCE}"/>
          </ac:picMkLst>
        </pc:picChg>
        <pc:picChg chg="add mod modCrop">
          <ac:chgData name="Mia Savrljuga" userId="29d020ba494f34ac" providerId="LiveId" clId="{433515A4-7F35-44D8-BA65-0EC8E1C6978D}" dt="2024-02-26T07:08:49.094" v="98" actId="1076"/>
          <ac:picMkLst>
            <pc:docMk/>
            <pc:sldMk cId="956032082" sldId="306"/>
            <ac:picMk id="26" creationId="{FC50F56F-3D48-7456-5F70-16D655536AF7}"/>
          </ac:picMkLst>
        </pc:picChg>
        <pc:picChg chg="add mod modCrop">
          <ac:chgData name="Mia Savrljuga" userId="29d020ba494f34ac" providerId="LiveId" clId="{433515A4-7F35-44D8-BA65-0EC8E1C6978D}" dt="2024-02-26T07:09:24.954" v="104" actId="1076"/>
          <ac:picMkLst>
            <pc:docMk/>
            <pc:sldMk cId="956032082" sldId="306"/>
            <ac:picMk id="27" creationId="{8A18DA94-BF8B-7FAF-BC2F-14FDC6BFE95F}"/>
          </ac:picMkLst>
        </pc:picChg>
      </pc:sldChg>
      <pc:sldChg chg="del">
        <pc:chgData name="Mia Savrljuga" userId="29d020ba494f34ac" providerId="LiveId" clId="{433515A4-7F35-44D8-BA65-0EC8E1C6978D}" dt="2024-02-26T07:04:03.351" v="29" actId="47"/>
        <pc:sldMkLst>
          <pc:docMk/>
          <pc:sldMk cId="1099624863" sldId="307"/>
        </pc:sldMkLst>
      </pc:sldChg>
      <pc:sldChg chg="addSp delSp modSp add mod delAnim modAnim">
        <pc:chgData name="Mia Savrljuga" userId="29d020ba494f34ac" providerId="LiveId" clId="{433515A4-7F35-44D8-BA65-0EC8E1C6978D}" dt="2024-02-26T07:11:34.073" v="161" actId="1076"/>
        <pc:sldMkLst>
          <pc:docMk/>
          <pc:sldMk cId="4281441948" sldId="307"/>
        </pc:sldMkLst>
        <pc:spChg chg="mod">
          <ac:chgData name="Mia Savrljuga" userId="29d020ba494f34ac" providerId="LiveId" clId="{433515A4-7F35-44D8-BA65-0EC8E1C6978D}" dt="2024-02-26T07:10:49.906" v="141" actId="1076"/>
          <ac:spMkLst>
            <pc:docMk/>
            <pc:sldMk cId="4281441948" sldId="307"/>
            <ac:spMk id="5" creationId="{ECDEF329-D783-3A4A-B56D-0AA362B4858A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6" creationId="{B255942A-E5F7-41D0-9516-CA2C03A13C52}"/>
          </ac:spMkLst>
        </pc:spChg>
        <pc:spChg chg="add mod">
          <ac:chgData name="Mia Savrljuga" userId="29d020ba494f34ac" providerId="LiveId" clId="{433515A4-7F35-44D8-BA65-0EC8E1C6978D}" dt="2024-02-26T07:11:02.907" v="144" actId="1076"/>
          <ac:spMkLst>
            <pc:docMk/>
            <pc:sldMk cId="4281441948" sldId="307"/>
            <ac:spMk id="8" creationId="{CB090124-8A4E-BA67-ACC1-5B635B9AFEBC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0" creationId="{BC26B22D-2022-9EAE-3B69-6F180EBFE2F2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1" creationId="{49036E03-5B71-5E73-A6D5-94B0FFF1B5A9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2" creationId="{ED5C384D-E0C5-8BE6-EEEE-8EEDBF0CAD55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3" creationId="{C7BC51BD-9764-22F4-BBE9-F2D265E0A570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4" creationId="{5CC37DCE-061A-27E8-DB9F-58988EF6AE25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5" creationId="{624B9628-F8E8-6787-0DC4-2C62027331EB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6" creationId="{8400B372-A323-C623-C769-A64188CB7E7C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7" creationId="{60419CB2-1D50-6FAC-A40A-4B5DE096F3EE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8" creationId="{AF4C6DB7-8994-57F5-1CA8-F8C7AF464E13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19" creationId="{07470405-F3B3-7624-782F-47C9633D200C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20" creationId="{061BD145-9E48-FB83-971B-CBC3DA306C82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21" creationId="{C189099E-E481-CAAF-6D94-19F8B6340E73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22" creationId="{70FE3A66-10FE-5290-1116-B974D5F093E6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23" creationId="{03A53459-F254-140F-8546-45181136BAFA}"/>
          </ac:spMkLst>
        </pc:spChg>
        <pc:spChg chg="del">
          <ac:chgData name="Mia Savrljuga" userId="29d020ba494f34ac" providerId="LiveId" clId="{433515A4-7F35-44D8-BA65-0EC8E1C6978D}" dt="2024-02-26T07:09:47.652" v="120" actId="478"/>
          <ac:spMkLst>
            <pc:docMk/>
            <pc:sldMk cId="4281441948" sldId="307"/>
            <ac:spMk id="24" creationId="{20C919A1-1E01-01E0-38D7-B9FAC6082203}"/>
          </ac:spMkLst>
        </pc:spChg>
        <pc:spChg chg="add mod">
          <ac:chgData name="Mia Savrljuga" userId="29d020ba494f34ac" providerId="LiveId" clId="{433515A4-7F35-44D8-BA65-0EC8E1C6978D}" dt="2024-02-26T07:11:05.637" v="146" actId="1076"/>
          <ac:spMkLst>
            <pc:docMk/>
            <pc:sldMk cId="4281441948" sldId="307"/>
            <ac:spMk id="25" creationId="{F9EBE058-B592-7CD5-7BFD-8C0D92129636}"/>
          </ac:spMkLst>
        </pc:spChg>
        <pc:spChg chg="add mod">
          <ac:chgData name="Mia Savrljuga" userId="29d020ba494f34ac" providerId="LiveId" clId="{433515A4-7F35-44D8-BA65-0EC8E1C6978D}" dt="2024-02-26T07:11:18.293" v="152" actId="1076"/>
          <ac:spMkLst>
            <pc:docMk/>
            <pc:sldMk cId="4281441948" sldId="307"/>
            <ac:spMk id="28" creationId="{891C2398-9360-312E-D5FA-0DC2C3407B13}"/>
          </ac:spMkLst>
        </pc:spChg>
        <pc:spChg chg="add mod">
          <ac:chgData name="Mia Savrljuga" userId="29d020ba494f34ac" providerId="LiveId" clId="{433515A4-7F35-44D8-BA65-0EC8E1C6978D}" dt="2024-02-26T07:11:21.975" v="154" actId="1076"/>
          <ac:spMkLst>
            <pc:docMk/>
            <pc:sldMk cId="4281441948" sldId="307"/>
            <ac:spMk id="29" creationId="{14E726CD-EA5E-25E1-AB55-4F168C3727E4}"/>
          </ac:spMkLst>
        </pc:spChg>
        <pc:spChg chg="add mod">
          <ac:chgData name="Mia Savrljuga" userId="29d020ba494f34ac" providerId="LiveId" clId="{433515A4-7F35-44D8-BA65-0EC8E1C6978D}" dt="2024-02-26T07:11:26.920" v="157" actId="1076"/>
          <ac:spMkLst>
            <pc:docMk/>
            <pc:sldMk cId="4281441948" sldId="307"/>
            <ac:spMk id="30" creationId="{CB8EC575-F5BC-1F80-F51C-EE9B8AECB68D}"/>
          </ac:spMkLst>
        </pc:spChg>
        <pc:spChg chg="add mod">
          <ac:chgData name="Mia Savrljuga" userId="29d020ba494f34ac" providerId="LiveId" clId="{433515A4-7F35-44D8-BA65-0EC8E1C6978D}" dt="2024-02-26T07:11:30.695" v="159" actId="1076"/>
          <ac:spMkLst>
            <pc:docMk/>
            <pc:sldMk cId="4281441948" sldId="307"/>
            <ac:spMk id="31" creationId="{492C8E14-9971-3D09-ACDB-6EA02BB47D96}"/>
          </ac:spMkLst>
        </pc:spChg>
        <pc:spChg chg="add mod">
          <ac:chgData name="Mia Savrljuga" userId="29d020ba494f34ac" providerId="LiveId" clId="{433515A4-7F35-44D8-BA65-0EC8E1C6978D}" dt="2024-02-26T07:11:34.073" v="161" actId="1076"/>
          <ac:spMkLst>
            <pc:docMk/>
            <pc:sldMk cId="4281441948" sldId="307"/>
            <ac:spMk id="32" creationId="{FED1F956-6B0A-73F4-320F-7D8C81CAF79E}"/>
          </ac:spMkLst>
        </pc:spChg>
        <pc:picChg chg="add mod modCrop">
          <ac:chgData name="Mia Savrljuga" userId="29d020ba494f34ac" providerId="LiveId" clId="{433515A4-7F35-44D8-BA65-0EC8E1C6978D}" dt="2024-02-26T07:10:52.911" v="142" actId="14100"/>
          <ac:picMkLst>
            <pc:docMk/>
            <pc:sldMk cId="4281441948" sldId="307"/>
            <ac:picMk id="3" creationId="{2920BC88-DD20-3A08-5E28-717888C44876}"/>
          </ac:picMkLst>
        </pc:picChg>
        <pc:picChg chg="del">
          <ac:chgData name="Mia Savrljuga" userId="29d020ba494f34ac" providerId="LiveId" clId="{433515A4-7F35-44D8-BA65-0EC8E1C6978D}" dt="2024-02-26T07:09:50.514" v="121" actId="478"/>
          <ac:picMkLst>
            <pc:docMk/>
            <pc:sldMk cId="4281441948" sldId="307"/>
            <ac:picMk id="7" creationId="{199F951E-B540-CDDA-C3BC-4233FC2647C9}"/>
          </ac:picMkLst>
        </pc:picChg>
        <pc:picChg chg="del">
          <ac:chgData name="Mia Savrljuga" userId="29d020ba494f34ac" providerId="LiveId" clId="{433515A4-7F35-44D8-BA65-0EC8E1C6978D}" dt="2024-02-26T07:09:47.652" v="120" actId="478"/>
          <ac:picMkLst>
            <pc:docMk/>
            <pc:sldMk cId="4281441948" sldId="307"/>
            <ac:picMk id="9" creationId="{8965DBB7-5059-1965-0E64-B71B25D50DCE}"/>
          </ac:picMkLst>
        </pc:picChg>
        <pc:picChg chg="del">
          <ac:chgData name="Mia Savrljuga" userId="29d020ba494f34ac" providerId="LiveId" clId="{433515A4-7F35-44D8-BA65-0EC8E1C6978D}" dt="2024-02-26T07:09:47.652" v="120" actId="478"/>
          <ac:picMkLst>
            <pc:docMk/>
            <pc:sldMk cId="4281441948" sldId="307"/>
            <ac:picMk id="26" creationId="{FC50F56F-3D48-7456-5F70-16D655536AF7}"/>
          </ac:picMkLst>
        </pc:picChg>
        <pc:picChg chg="del">
          <ac:chgData name="Mia Savrljuga" userId="29d020ba494f34ac" providerId="LiveId" clId="{433515A4-7F35-44D8-BA65-0EC8E1C6978D}" dt="2024-02-26T07:09:47.652" v="120" actId="478"/>
          <ac:picMkLst>
            <pc:docMk/>
            <pc:sldMk cId="4281441948" sldId="307"/>
            <ac:picMk id="27" creationId="{8A18DA94-BF8B-7FAF-BC2F-14FDC6BFE95F}"/>
          </ac:picMkLst>
        </pc:picChg>
      </pc:sldChg>
      <pc:sldChg chg="del">
        <pc:chgData name="Mia Savrljuga" userId="29d020ba494f34ac" providerId="LiveId" clId="{433515A4-7F35-44D8-BA65-0EC8E1C6978D}" dt="2024-02-26T07:04:05.004" v="31" actId="47"/>
        <pc:sldMkLst>
          <pc:docMk/>
          <pc:sldMk cId="445615255" sldId="308"/>
        </pc:sldMkLst>
      </pc:sldChg>
      <pc:sldChg chg="addSp modSp add mod modAnim">
        <pc:chgData name="Mia Savrljuga" userId="29d020ba494f34ac" providerId="LiveId" clId="{433515A4-7F35-44D8-BA65-0EC8E1C6978D}" dt="2024-02-26T07:22:26.378" v="364"/>
        <pc:sldMkLst>
          <pc:docMk/>
          <pc:sldMk cId="2384649756" sldId="308"/>
        </pc:sldMkLst>
        <pc:spChg chg="mod">
          <ac:chgData name="Mia Savrljuga" userId="29d020ba494f34ac" providerId="LiveId" clId="{433515A4-7F35-44D8-BA65-0EC8E1C6978D}" dt="2024-02-26T07:10:04.981" v="132" actId="1076"/>
          <ac:spMkLst>
            <pc:docMk/>
            <pc:sldMk cId="2384649756" sldId="308"/>
            <ac:spMk id="5" creationId="{ECDEF329-D783-3A4A-B56D-0AA362B4858A}"/>
          </ac:spMkLst>
        </pc:spChg>
        <pc:picChg chg="add mod">
          <ac:chgData name="Mia Savrljuga" userId="29d020ba494f34ac" providerId="LiveId" clId="{433515A4-7F35-44D8-BA65-0EC8E1C6978D}" dt="2024-02-26T07:18:05.643" v="294" actId="1076"/>
          <ac:picMkLst>
            <pc:docMk/>
            <pc:sldMk cId="2384649756" sldId="308"/>
            <ac:picMk id="3" creationId="{4AF2E59D-53A5-5EA1-5DD7-E4E9FD63FF2C}"/>
          </ac:picMkLst>
        </pc:picChg>
        <pc:picChg chg="add mod">
          <ac:chgData name="Mia Savrljuga" userId="29d020ba494f34ac" providerId="LiveId" clId="{433515A4-7F35-44D8-BA65-0EC8E1C6978D}" dt="2024-02-26T07:18:24.252" v="296"/>
          <ac:picMkLst>
            <pc:docMk/>
            <pc:sldMk cId="2384649756" sldId="308"/>
            <ac:picMk id="7" creationId="{C6E648E3-B974-6051-4E8D-FE9968B853EF}"/>
          </ac:picMkLst>
        </pc:picChg>
        <pc:picChg chg="add mod modCrop">
          <ac:chgData name="Mia Savrljuga" userId="29d020ba494f34ac" providerId="LiveId" clId="{433515A4-7F35-44D8-BA65-0EC8E1C6978D}" dt="2024-02-26T07:22:24.462" v="363" actId="14100"/>
          <ac:picMkLst>
            <pc:docMk/>
            <pc:sldMk cId="2384649756" sldId="308"/>
            <ac:picMk id="9" creationId="{2E7B22BB-DF82-97C5-1CDC-3716481C9EA3}"/>
          </ac:picMkLst>
        </pc:picChg>
        <pc:picChg chg="add mod modCrop">
          <ac:chgData name="Mia Savrljuga" userId="29d020ba494f34ac" providerId="LiveId" clId="{433515A4-7F35-44D8-BA65-0EC8E1C6978D}" dt="2024-02-26T07:22:15.370" v="360" actId="14100"/>
          <ac:picMkLst>
            <pc:docMk/>
            <pc:sldMk cId="2384649756" sldId="308"/>
            <ac:picMk id="10" creationId="{5E5FE249-AB4E-0DC3-8FAF-A91D6A795597}"/>
          </ac:picMkLst>
        </pc:picChg>
        <pc:picChg chg="add mod modCrop">
          <ac:chgData name="Mia Savrljuga" userId="29d020ba494f34ac" providerId="LiveId" clId="{433515A4-7F35-44D8-BA65-0EC8E1C6978D}" dt="2024-02-26T07:22:04.946" v="357" actId="1076"/>
          <ac:picMkLst>
            <pc:docMk/>
            <pc:sldMk cId="2384649756" sldId="308"/>
            <ac:picMk id="11" creationId="{B65C06A8-0595-75C1-A064-C0C6752150B5}"/>
          </ac:picMkLst>
        </pc:picChg>
        <pc:picChg chg="add mod modCrop">
          <ac:chgData name="Mia Savrljuga" userId="29d020ba494f34ac" providerId="LiveId" clId="{433515A4-7F35-44D8-BA65-0EC8E1C6978D}" dt="2024-02-26T07:21:53.870" v="353" actId="14100"/>
          <ac:picMkLst>
            <pc:docMk/>
            <pc:sldMk cId="2384649756" sldId="308"/>
            <ac:picMk id="12" creationId="{91CD1530-3842-E7B5-A1BB-5A16F8ED446A}"/>
          </ac:picMkLst>
        </pc:picChg>
        <pc:picChg chg="add mod modCrop">
          <ac:chgData name="Mia Savrljuga" userId="29d020ba494f34ac" providerId="LiveId" clId="{433515A4-7F35-44D8-BA65-0EC8E1C6978D}" dt="2024-02-26T07:21:44.869" v="350" actId="14100"/>
          <ac:picMkLst>
            <pc:docMk/>
            <pc:sldMk cId="2384649756" sldId="308"/>
            <ac:picMk id="13" creationId="{220D5C74-6761-3F4C-E172-43C3FC0516D3}"/>
          </ac:picMkLst>
        </pc:picChg>
        <pc:picChg chg="add mod modCrop">
          <ac:chgData name="Mia Savrljuga" userId="29d020ba494f34ac" providerId="LiveId" clId="{433515A4-7F35-44D8-BA65-0EC8E1C6978D}" dt="2024-02-26T07:21:36.665" v="347" actId="14100"/>
          <ac:picMkLst>
            <pc:docMk/>
            <pc:sldMk cId="2384649756" sldId="308"/>
            <ac:picMk id="14" creationId="{400EC3F7-0103-D868-6E88-81145A75E8F7}"/>
          </ac:picMkLst>
        </pc:picChg>
        <pc:picChg chg="add mod modCrop">
          <ac:chgData name="Mia Savrljuga" userId="29d020ba494f34ac" providerId="LiveId" clId="{433515A4-7F35-44D8-BA65-0EC8E1C6978D}" dt="2024-02-26T07:21:25.513" v="344" actId="1076"/>
          <ac:picMkLst>
            <pc:docMk/>
            <pc:sldMk cId="2384649756" sldId="308"/>
            <ac:picMk id="15" creationId="{8BBBB7B9-FFE8-F1D1-5868-3D598C52C0F6}"/>
          </ac:picMkLst>
        </pc:picChg>
        <pc:picChg chg="add mod modCrop">
          <ac:chgData name="Mia Savrljuga" userId="29d020ba494f34ac" providerId="LiveId" clId="{433515A4-7F35-44D8-BA65-0EC8E1C6978D}" dt="2024-02-26T07:21:11.505" v="340" actId="1076"/>
          <ac:picMkLst>
            <pc:docMk/>
            <pc:sldMk cId="2384649756" sldId="308"/>
            <ac:picMk id="16" creationId="{B8303D56-738D-2440-36F3-DC15308C16F9}"/>
          </ac:picMkLst>
        </pc:picChg>
      </pc:sldChg>
      <pc:sldChg chg="addSp modSp add mod modAnim">
        <pc:chgData name="Mia Savrljuga" userId="29d020ba494f34ac" providerId="LiveId" clId="{433515A4-7F35-44D8-BA65-0EC8E1C6978D}" dt="2024-02-26T07:23:47.861" v="388" actId="1076"/>
        <pc:sldMkLst>
          <pc:docMk/>
          <pc:sldMk cId="3883887751" sldId="309"/>
        </pc:sldMkLst>
        <pc:spChg chg="add mod">
          <ac:chgData name="Mia Savrljuga" userId="29d020ba494f34ac" providerId="LiveId" clId="{433515A4-7F35-44D8-BA65-0EC8E1C6978D}" dt="2024-02-26T07:23:15.735" v="370" actId="14100"/>
          <ac:spMkLst>
            <pc:docMk/>
            <pc:sldMk cId="3883887751" sldId="309"/>
            <ac:spMk id="6" creationId="{35F365C3-7561-B563-FE67-53BAC2DF3D30}"/>
          </ac:spMkLst>
        </pc:spChg>
        <pc:spChg chg="add mod">
          <ac:chgData name="Mia Savrljuga" userId="29d020ba494f34ac" providerId="LiveId" clId="{433515A4-7F35-44D8-BA65-0EC8E1C6978D}" dt="2024-02-26T07:23:20.598" v="372" actId="1076"/>
          <ac:spMkLst>
            <pc:docMk/>
            <pc:sldMk cId="3883887751" sldId="309"/>
            <ac:spMk id="7" creationId="{84E74FB8-ADC7-CB8C-0EDB-751DA5BE8967}"/>
          </ac:spMkLst>
        </pc:spChg>
        <pc:spChg chg="add mod">
          <ac:chgData name="Mia Savrljuga" userId="29d020ba494f34ac" providerId="LiveId" clId="{433515A4-7F35-44D8-BA65-0EC8E1C6978D}" dt="2024-02-26T07:23:23.808" v="374" actId="1076"/>
          <ac:spMkLst>
            <pc:docMk/>
            <pc:sldMk cId="3883887751" sldId="309"/>
            <ac:spMk id="8" creationId="{7C837668-7B1F-1428-5345-F50E32634B2A}"/>
          </ac:spMkLst>
        </pc:spChg>
        <pc:spChg chg="add mod">
          <ac:chgData name="Mia Savrljuga" userId="29d020ba494f34ac" providerId="LiveId" clId="{433515A4-7F35-44D8-BA65-0EC8E1C6978D}" dt="2024-02-26T07:23:26.472" v="376" actId="1076"/>
          <ac:spMkLst>
            <pc:docMk/>
            <pc:sldMk cId="3883887751" sldId="309"/>
            <ac:spMk id="9" creationId="{27D28E2D-C677-462E-C800-DAFA19DCE9A1}"/>
          </ac:spMkLst>
        </pc:spChg>
        <pc:spChg chg="add mod">
          <ac:chgData name="Mia Savrljuga" userId="29d020ba494f34ac" providerId="LiveId" clId="{433515A4-7F35-44D8-BA65-0EC8E1C6978D}" dt="2024-02-26T07:23:29.758" v="378" actId="1076"/>
          <ac:spMkLst>
            <pc:docMk/>
            <pc:sldMk cId="3883887751" sldId="309"/>
            <ac:spMk id="10" creationId="{AE67FD23-B574-8505-4317-BED762707A2F}"/>
          </ac:spMkLst>
        </pc:spChg>
        <pc:spChg chg="add mod">
          <ac:chgData name="Mia Savrljuga" userId="29d020ba494f34ac" providerId="LiveId" clId="{433515A4-7F35-44D8-BA65-0EC8E1C6978D}" dt="2024-02-26T07:23:33.098" v="380" actId="1076"/>
          <ac:spMkLst>
            <pc:docMk/>
            <pc:sldMk cId="3883887751" sldId="309"/>
            <ac:spMk id="11" creationId="{48F53FCC-A46F-1527-6050-7A781109C2BD}"/>
          </ac:spMkLst>
        </pc:spChg>
        <pc:spChg chg="add mod">
          <ac:chgData name="Mia Savrljuga" userId="29d020ba494f34ac" providerId="LiveId" clId="{433515A4-7F35-44D8-BA65-0EC8E1C6978D}" dt="2024-02-26T07:23:37.719" v="382" actId="1076"/>
          <ac:spMkLst>
            <pc:docMk/>
            <pc:sldMk cId="3883887751" sldId="309"/>
            <ac:spMk id="12" creationId="{DD64EC20-7B1D-70B4-90C1-1BFD1CBEA4FD}"/>
          </ac:spMkLst>
        </pc:spChg>
        <pc:spChg chg="add mod">
          <ac:chgData name="Mia Savrljuga" userId="29d020ba494f34ac" providerId="LiveId" clId="{433515A4-7F35-44D8-BA65-0EC8E1C6978D}" dt="2024-02-26T07:23:41.157" v="384" actId="1076"/>
          <ac:spMkLst>
            <pc:docMk/>
            <pc:sldMk cId="3883887751" sldId="309"/>
            <ac:spMk id="13" creationId="{063EC7E2-E45B-799F-A5AA-4507B514BD72}"/>
          </ac:spMkLst>
        </pc:spChg>
        <pc:spChg chg="add mod">
          <ac:chgData name="Mia Savrljuga" userId="29d020ba494f34ac" providerId="LiveId" clId="{433515A4-7F35-44D8-BA65-0EC8E1C6978D}" dt="2024-02-26T07:23:44.130" v="386" actId="1076"/>
          <ac:spMkLst>
            <pc:docMk/>
            <pc:sldMk cId="3883887751" sldId="309"/>
            <ac:spMk id="14" creationId="{8D784360-720C-A27E-C93B-9CA6C06144BF}"/>
          </ac:spMkLst>
        </pc:spChg>
        <pc:spChg chg="add mod">
          <ac:chgData name="Mia Savrljuga" userId="29d020ba494f34ac" providerId="LiveId" clId="{433515A4-7F35-44D8-BA65-0EC8E1C6978D}" dt="2024-02-26T07:23:47.861" v="388" actId="1076"/>
          <ac:spMkLst>
            <pc:docMk/>
            <pc:sldMk cId="3883887751" sldId="309"/>
            <ac:spMk id="15" creationId="{8A3BC390-00C9-6BDE-50F9-4D394ECBDA3C}"/>
          </ac:spMkLst>
        </pc:spChg>
        <pc:picChg chg="add mod">
          <ac:chgData name="Mia Savrljuga" userId="29d020ba494f34ac" providerId="LiveId" clId="{433515A4-7F35-44D8-BA65-0EC8E1C6978D}" dt="2024-02-26T07:22:56.186" v="367" actId="14100"/>
          <ac:picMkLst>
            <pc:docMk/>
            <pc:sldMk cId="3883887751" sldId="309"/>
            <ac:picMk id="3" creationId="{765DF58F-ECA3-E093-F90B-28390720072D}"/>
          </ac:picMkLst>
        </pc:picChg>
      </pc:sldChg>
      <pc:sldChg chg="addSp delSp modSp add mod modAnim">
        <pc:chgData name="Mia Savrljuga" userId="29d020ba494f34ac" providerId="LiveId" clId="{433515A4-7F35-44D8-BA65-0EC8E1C6978D}" dt="2024-02-26T07:12:48.418" v="185" actId="478"/>
        <pc:sldMkLst>
          <pc:docMk/>
          <pc:sldMk cId="1421359722" sldId="310"/>
        </pc:sldMkLst>
        <pc:spChg chg="add mod">
          <ac:chgData name="Mia Savrljuga" userId="29d020ba494f34ac" providerId="LiveId" clId="{433515A4-7F35-44D8-BA65-0EC8E1C6978D}" dt="2024-02-26T07:11:54.695" v="167" actId="14100"/>
          <ac:spMkLst>
            <pc:docMk/>
            <pc:sldMk cId="1421359722" sldId="310"/>
            <ac:spMk id="2" creationId="{9107E63D-B461-12A4-6078-6A34200AB5AB}"/>
          </ac:spMkLst>
        </pc:spChg>
        <pc:spChg chg="add mod">
          <ac:chgData name="Mia Savrljuga" userId="29d020ba494f34ac" providerId="LiveId" clId="{433515A4-7F35-44D8-BA65-0EC8E1C6978D}" dt="2024-02-26T07:12:22.738" v="182" actId="1076"/>
          <ac:spMkLst>
            <pc:docMk/>
            <pc:sldMk cId="1421359722" sldId="310"/>
            <ac:spMk id="6" creationId="{D8E4A033-9E52-349F-FAC2-44BAB54F724F}"/>
          </ac:spMkLst>
        </pc:spChg>
        <pc:spChg chg="add mod">
          <ac:chgData name="Mia Savrljuga" userId="29d020ba494f34ac" providerId="LiveId" clId="{433515A4-7F35-44D8-BA65-0EC8E1C6978D}" dt="2024-02-26T07:12:20.257" v="181" actId="1076"/>
          <ac:spMkLst>
            <pc:docMk/>
            <pc:sldMk cId="1421359722" sldId="310"/>
            <ac:spMk id="7" creationId="{BA9D4BD6-6313-90DE-9BF3-1A5B4B2A24A3}"/>
          </ac:spMkLst>
        </pc:spChg>
        <pc:spChg chg="add mod">
          <ac:chgData name="Mia Savrljuga" userId="29d020ba494f34ac" providerId="LiveId" clId="{433515A4-7F35-44D8-BA65-0EC8E1C6978D}" dt="2024-02-26T07:12:17.687" v="180" actId="1076"/>
          <ac:spMkLst>
            <pc:docMk/>
            <pc:sldMk cId="1421359722" sldId="310"/>
            <ac:spMk id="8" creationId="{4DBDEF41-AB38-11DC-D60F-34C01AED257A}"/>
          </ac:spMkLst>
        </pc:spChg>
        <pc:spChg chg="add mod">
          <ac:chgData name="Mia Savrljuga" userId="29d020ba494f34ac" providerId="LiveId" clId="{433515A4-7F35-44D8-BA65-0EC8E1C6978D}" dt="2024-02-26T07:12:14.584" v="179" actId="1076"/>
          <ac:spMkLst>
            <pc:docMk/>
            <pc:sldMk cId="1421359722" sldId="310"/>
            <ac:spMk id="9" creationId="{E8CD361E-2123-7A04-89CC-0D157F13C3F2}"/>
          </ac:spMkLst>
        </pc:spChg>
        <pc:spChg chg="add mod">
          <ac:chgData name="Mia Savrljuga" userId="29d020ba494f34ac" providerId="LiveId" clId="{433515A4-7F35-44D8-BA65-0EC8E1C6978D}" dt="2024-02-26T07:12:11.544" v="178" actId="1076"/>
          <ac:spMkLst>
            <pc:docMk/>
            <pc:sldMk cId="1421359722" sldId="310"/>
            <ac:spMk id="10" creationId="{A1BAD545-936B-25F7-9AB3-73727369A58A}"/>
          </ac:spMkLst>
        </pc:spChg>
        <pc:spChg chg="add mod">
          <ac:chgData name="Mia Savrljuga" userId="29d020ba494f34ac" providerId="LiveId" clId="{433515A4-7F35-44D8-BA65-0EC8E1C6978D}" dt="2024-02-26T07:12:05.909" v="176" actId="1076"/>
          <ac:spMkLst>
            <pc:docMk/>
            <pc:sldMk cId="1421359722" sldId="310"/>
            <ac:spMk id="11" creationId="{6558C3E6-E08B-F5BB-24BE-55BDF90ADB6F}"/>
          </ac:spMkLst>
        </pc:spChg>
        <pc:spChg chg="add mod">
          <ac:chgData name="Mia Savrljuga" userId="29d020ba494f34ac" providerId="LiveId" clId="{433515A4-7F35-44D8-BA65-0EC8E1C6978D}" dt="2024-02-26T07:12:08.251" v="177" actId="1076"/>
          <ac:spMkLst>
            <pc:docMk/>
            <pc:sldMk cId="1421359722" sldId="310"/>
            <ac:spMk id="12" creationId="{F4158D36-E781-496F-9EBC-DCBE4892058F}"/>
          </ac:spMkLst>
        </pc:spChg>
        <pc:picChg chg="mod modCrop">
          <ac:chgData name="Mia Savrljuga" userId="29d020ba494f34ac" providerId="LiveId" clId="{433515A4-7F35-44D8-BA65-0EC8E1C6978D}" dt="2024-02-26T07:11:48.253" v="164" actId="14100"/>
          <ac:picMkLst>
            <pc:docMk/>
            <pc:sldMk cId="1421359722" sldId="310"/>
            <ac:picMk id="3" creationId="{2920BC88-DD20-3A08-5E28-717888C44876}"/>
          </ac:picMkLst>
        </pc:picChg>
        <pc:picChg chg="add del">
          <ac:chgData name="Mia Savrljuga" userId="29d020ba494f34ac" providerId="LiveId" clId="{433515A4-7F35-44D8-BA65-0EC8E1C6978D}" dt="2024-02-26T07:12:48.418" v="185" actId="478"/>
          <ac:picMkLst>
            <pc:docMk/>
            <pc:sldMk cId="1421359722" sldId="310"/>
            <ac:picMk id="14" creationId="{49124536-1FE0-0CC6-C789-BB79B074B971}"/>
          </ac:picMkLst>
        </pc:picChg>
      </pc:sldChg>
      <pc:sldChg chg="del">
        <pc:chgData name="Mia Savrljuga" userId="29d020ba494f34ac" providerId="LiveId" clId="{433515A4-7F35-44D8-BA65-0EC8E1C6978D}" dt="2024-02-26T07:03:43.355" v="19" actId="47"/>
        <pc:sldMkLst>
          <pc:docMk/>
          <pc:sldMk cId="3636219429" sldId="310"/>
        </pc:sldMkLst>
      </pc:sldChg>
      <pc:sldChg chg="addSp delSp modSp add mod delAnim modAnim">
        <pc:chgData name="Mia Savrljuga" userId="29d020ba494f34ac" providerId="LiveId" clId="{433515A4-7F35-44D8-BA65-0EC8E1C6978D}" dt="2024-02-26T07:14:51.448" v="233" actId="1076"/>
        <pc:sldMkLst>
          <pc:docMk/>
          <pc:sldMk cId="981544264" sldId="311"/>
        </pc:sldMkLst>
        <pc:spChg chg="del">
          <ac:chgData name="Mia Savrljuga" userId="29d020ba494f34ac" providerId="LiveId" clId="{433515A4-7F35-44D8-BA65-0EC8E1C6978D}" dt="2024-02-26T07:12:55.785" v="188" actId="478"/>
          <ac:spMkLst>
            <pc:docMk/>
            <pc:sldMk cId="981544264" sldId="311"/>
            <ac:spMk id="2" creationId="{9107E63D-B461-12A4-6078-6A34200AB5AB}"/>
          </ac:spMkLst>
        </pc:spChg>
        <pc:spChg chg="del">
          <ac:chgData name="Mia Savrljuga" userId="29d020ba494f34ac" providerId="LiveId" clId="{433515A4-7F35-44D8-BA65-0EC8E1C6978D}" dt="2024-02-26T07:12:55.785" v="188" actId="478"/>
          <ac:spMkLst>
            <pc:docMk/>
            <pc:sldMk cId="981544264" sldId="311"/>
            <ac:spMk id="6" creationId="{D8E4A033-9E52-349F-FAC2-44BAB54F724F}"/>
          </ac:spMkLst>
        </pc:spChg>
        <pc:spChg chg="del">
          <ac:chgData name="Mia Savrljuga" userId="29d020ba494f34ac" providerId="LiveId" clId="{433515A4-7F35-44D8-BA65-0EC8E1C6978D}" dt="2024-02-26T07:12:55.785" v="188" actId="478"/>
          <ac:spMkLst>
            <pc:docMk/>
            <pc:sldMk cId="981544264" sldId="311"/>
            <ac:spMk id="7" creationId="{BA9D4BD6-6313-90DE-9BF3-1A5B4B2A24A3}"/>
          </ac:spMkLst>
        </pc:spChg>
        <pc:spChg chg="del">
          <ac:chgData name="Mia Savrljuga" userId="29d020ba494f34ac" providerId="LiveId" clId="{433515A4-7F35-44D8-BA65-0EC8E1C6978D}" dt="2024-02-26T07:12:55.785" v="188" actId="478"/>
          <ac:spMkLst>
            <pc:docMk/>
            <pc:sldMk cId="981544264" sldId="311"/>
            <ac:spMk id="8" creationId="{4DBDEF41-AB38-11DC-D60F-34C01AED257A}"/>
          </ac:spMkLst>
        </pc:spChg>
        <pc:spChg chg="mod ord">
          <ac:chgData name="Mia Savrljuga" userId="29d020ba494f34ac" providerId="LiveId" clId="{433515A4-7F35-44D8-BA65-0EC8E1C6978D}" dt="2024-02-26T07:13:40.105" v="201" actId="14100"/>
          <ac:spMkLst>
            <pc:docMk/>
            <pc:sldMk cId="981544264" sldId="311"/>
            <ac:spMk id="9" creationId="{E8CD361E-2123-7A04-89CC-0D157F13C3F2}"/>
          </ac:spMkLst>
        </pc:spChg>
        <pc:spChg chg="del">
          <ac:chgData name="Mia Savrljuga" userId="29d020ba494f34ac" providerId="LiveId" clId="{433515A4-7F35-44D8-BA65-0EC8E1C6978D}" dt="2024-02-26T07:12:59.151" v="190" actId="478"/>
          <ac:spMkLst>
            <pc:docMk/>
            <pc:sldMk cId="981544264" sldId="311"/>
            <ac:spMk id="10" creationId="{A1BAD545-936B-25F7-9AB3-73727369A58A}"/>
          </ac:spMkLst>
        </pc:spChg>
        <pc:spChg chg="del">
          <ac:chgData name="Mia Savrljuga" userId="29d020ba494f34ac" providerId="LiveId" clId="{433515A4-7F35-44D8-BA65-0EC8E1C6978D}" dt="2024-02-26T07:12:59.151" v="190" actId="478"/>
          <ac:spMkLst>
            <pc:docMk/>
            <pc:sldMk cId="981544264" sldId="311"/>
            <ac:spMk id="11" creationId="{6558C3E6-E08B-F5BB-24BE-55BDF90ADB6F}"/>
          </ac:spMkLst>
        </pc:spChg>
        <pc:spChg chg="del">
          <ac:chgData name="Mia Savrljuga" userId="29d020ba494f34ac" providerId="LiveId" clId="{433515A4-7F35-44D8-BA65-0EC8E1C6978D}" dt="2024-02-26T07:12:59.151" v="190" actId="478"/>
          <ac:spMkLst>
            <pc:docMk/>
            <pc:sldMk cId="981544264" sldId="311"/>
            <ac:spMk id="12" creationId="{F4158D36-E781-496F-9EBC-DCBE4892058F}"/>
          </ac:spMkLst>
        </pc:spChg>
        <pc:spChg chg="add mod">
          <ac:chgData name="Mia Savrljuga" userId="29d020ba494f34ac" providerId="LiveId" clId="{433515A4-7F35-44D8-BA65-0EC8E1C6978D}" dt="2024-02-26T07:13:43.723" v="203" actId="1076"/>
          <ac:spMkLst>
            <pc:docMk/>
            <pc:sldMk cId="981544264" sldId="311"/>
            <ac:spMk id="13" creationId="{0452E9C9-4282-74B2-A1F9-A5A078C02AB8}"/>
          </ac:spMkLst>
        </pc:spChg>
        <pc:spChg chg="add mod">
          <ac:chgData name="Mia Savrljuga" userId="29d020ba494f34ac" providerId="LiveId" clId="{433515A4-7F35-44D8-BA65-0EC8E1C6978D}" dt="2024-02-26T07:13:47.463" v="205" actId="1076"/>
          <ac:spMkLst>
            <pc:docMk/>
            <pc:sldMk cId="981544264" sldId="311"/>
            <ac:spMk id="15" creationId="{8FA8CA53-EDC3-893D-4ADA-7394A8A4A747}"/>
          </ac:spMkLst>
        </pc:spChg>
        <pc:spChg chg="add mod">
          <ac:chgData name="Mia Savrljuga" userId="29d020ba494f34ac" providerId="LiveId" clId="{433515A4-7F35-44D8-BA65-0EC8E1C6978D}" dt="2024-02-26T07:13:52.822" v="207" actId="1076"/>
          <ac:spMkLst>
            <pc:docMk/>
            <pc:sldMk cId="981544264" sldId="311"/>
            <ac:spMk id="16" creationId="{72E52216-60D4-7F6B-2F67-A5263138507C}"/>
          </ac:spMkLst>
        </pc:spChg>
        <pc:spChg chg="add mod">
          <ac:chgData name="Mia Savrljuga" userId="29d020ba494f34ac" providerId="LiveId" clId="{433515A4-7F35-44D8-BA65-0EC8E1C6978D}" dt="2024-02-26T07:13:56.940" v="209" actId="1076"/>
          <ac:spMkLst>
            <pc:docMk/>
            <pc:sldMk cId="981544264" sldId="311"/>
            <ac:spMk id="17" creationId="{00975D41-693E-CBCF-7BA5-66124E17061E}"/>
          </ac:spMkLst>
        </pc:spChg>
        <pc:spChg chg="add mod">
          <ac:chgData name="Mia Savrljuga" userId="29d020ba494f34ac" providerId="LiveId" clId="{433515A4-7F35-44D8-BA65-0EC8E1C6978D}" dt="2024-02-26T07:14:03.956" v="211" actId="1076"/>
          <ac:spMkLst>
            <pc:docMk/>
            <pc:sldMk cId="981544264" sldId="311"/>
            <ac:spMk id="18" creationId="{288EFECF-27B4-D8A7-EFFF-9B755098232E}"/>
          </ac:spMkLst>
        </pc:spChg>
        <pc:spChg chg="add mod">
          <ac:chgData name="Mia Savrljuga" userId="29d020ba494f34ac" providerId="LiveId" clId="{433515A4-7F35-44D8-BA65-0EC8E1C6978D}" dt="2024-02-26T07:14:07.779" v="213" actId="1076"/>
          <ac:spMkLst>
            <pc:docMk/>
            <pc:sldMk cId="981544264" sldId="311"/>
            <ac:spMk id="19" creationId="{AF1FE592-1377-CCAF-8FE6-8C8AD80142C3}"/>
          </ac:spMkLst>
        </pc:spChg>
        <pc:spChg chg="add mod">
          <ac:chgData name="Mia Savrljuga" userId="29d020ba494f34ac" providerId="LiveId" clId="{433515A4-7F35-44D8-BA65-0EC8E1C6978D}" dt="2024-02-26T07:14:11.219" v="215" actId="1076"/>
          <ac:spMkLst>
            <pc:docMk/>
            <pc:sldMk cId="981544264" sldId="311"/>
            <ac:spMk id="20" creationId="{43DAC750-61EB-59A3-D256-A3872D449D80}"/>
          </ac:spMkLst>
        </pc:spChg>
        <pc:spChg chg="add mod">
          <ac:chgData name="Mia Savrljuga" userId="29d020ba494f34ac" providerId="LiveId" clId="{433515A4-7F35-44D8-BA65-0EC8E1C6978D}" dt="2024-02-26T07:14:15.242" v="217" actId="1076"/>
          <ac:spMkLst>
            <pc:docMk/>
            <pc:sldMk cId="981544264" sldId="311"/>
            <ac:spMk id="21" creationId="{7F788067-133B-1CFA-007B-05880A84A2D2}"/>
          </ac:spMkLst>
        </pc:spChg>
        <pc:spChg chg="add mod">
          <ac:chgData name="Mia Savrljuga" userId="29d020ba494f34ac" providerId="LiveId" clId="{433515A4-7F35-44D8-BA65-0EC8E1C6978D}" dt="2024-02-26T07:14:18.520" v="219" actId="1076"/>
          <ac:spMkLst>
            <pc:docMk/>
            <pc:sldMk cId="981544264" sldId="311"/>
            <ac:spMk id="22" creationId="{5E5B6449-9588-1BE0-8339-7854E422D82F}"/>
          </ac:spMkLst>
        </pc:spChg>
        <pc:spChg chg="add mod">
          <ac:chgData name="Mia Savrljuga" userId="29d020ba494f34ac" providerId="LiveId" clId="{433515A4-7F35-44D8-BA65-0EC8E1C6978D}" dt="2024-02-26T07:14:21.298" v="221" actId="1076"/>
          <ac:spMkLst>
            <pc:docMk/>
            <pc:sldMk cId="981544264" sldId="311"/>
            <ac:spMk id="23" creationId="{B7AB5642-BE45-F1BE-C8C2-205DB93C963B}"/>
          </ac:spMkLst>
        </pc:spChg>
        <pc:spChg chg="add mod">
          <ac:chgData name="Mia Savrljuga" userId="29d020ba494f34ac" providerId="LiveId" clId="{433515A4-7F35-44D8-BA65-0EC8E1C6978D}" dt="2024-02-26T07:14:26.906" v="223" actId="1076"/>
          <ac:spMkLst>
            <pc:docMk/>
            <pc:sldMk cId="981544264" sldId="311"/>
            <ac:spMk id="24" creationId="{2FDACE49-A66C-07AC-0CBC-5344005E8B9F}"/>
          </ac:spMkLst>
        </pc:spChg>
        <pc:spChg chg="add mod">
          <ac:chgData name="Mia Savrljuga" userId="29d020ba494f34ac" providerId="LiveId" clId="{433515A4-7F35-44D8-BA65-0EC8E1C6978D}" dt="2024-02-26T07:14:40.316" v="228" actId="1076"/>
          <ac:spMkLst>
            <pc:docMk/>
            <pc:sldMk cId="981544264" sldId="311"/>
            <ac:spMk id="25" creationId="{51CCB39D-D3F6-6FA2-B87B-C8302AD6A5B3}"/>
          </ac:spMkLst>
        </pc:spChg>
        <pc:spChg chg="add mod">
          <ac:chgData name="Mia Savrljuga" userId="29d020ba494f34ac" providerId="LiveId" clId="{433515A4-7F35-44D8-BA65-0EC8E1C6978D}" dt="2024-02-26T07:14:43.824" v="229" actId="1076"/>
          <ac:spMkLst>
            <pc:docMk/>
            <pc:sldMk cId="981544264" sldId="311"/>
            <ac:spMk id="26" creationId="{9BB71534-D398-EFF8-9941-15A770B6496A}"/>
          </ac:spMkLst>
        </pc:spChg>
        <pc:spChg chg="add mod">
          <ac:chgData name="Mia Savrljuga" userId="29d020ba494f34ac" providerId="LiveId" clId="{433515A4-7F35-44D8-BA65-0EC8E1C6978D}" dt="2024-02-26T07:14:48.092" v="231" actId="1076"/>
          <ac:spMkLst>
            <pc:docMk/>
            <pc:sldMk cId="981544264" sldId="311"/>
            <ac:spMk id="27" creationId="{530659AD-4C11-F292-6E27-A13C4685575C}"/>
          </ac:spMkLst>
        </pc:spChg>
        <pc:spChg chg="add mod">
          <ac:chgData name="Mia Savrljuga" userId="29d020ba494f34ac" providerId="LiveId" clId="{433515A4-7F35-44D8-BA65-0EC8E1C6978D}" dt="2024-02-26T07:14:51.448" v="233" actId="1076"/>
          <ac:spMkLst>
            <pc:docMk/>
            <pc:sldMk cId="981544264" sldId="311"/>
            <ac:spMk id="28" creationId="{FC44EAD4-7D89-0332-ECCC-72C20803E2DE}"/>
          </ac:spMkLst>
        </pc:spChg>
        <pc:picChg chg="del">
          <ac:chgData name="Mia Savrljuga" userId="29d020ba494f34ac" providerId="LiveId" clId="{433515A4-7F35-44D8-BA65-0EC8E1C6978D}" dt="2024-02-26T07:12:51.013" v="186" actId="478"/>
          <ac:picMkLst>
            <pc:docMk/>
            <pc:sldMk cId="981544264" sldId="311"/>
            <ac:picMk id="3" creationId="{2920BC88-DD20-3A08-5E28-717888C44876}"/>
          </ac:picMkLst>
        </pc:picChg>
        <pc:picChg chg="mod modCrop">
          <ac:chgData name="Mia Savrljuga" userId="29d020ba494f34ac" providerId="LiveId" clId="{433515A4-7F35-44D8-BA65-0EC8E1C6978D}" dt="2024-02-26T07:13:23.214" v="195" actId="14100"/>
          <ac:picMkLst>
            <pc:docMk/>
            <pc:sldMk cId="981544264" sldId="311"/>
            <ac:picMk id="14" creationId="{49124536-1FE0-0CC6-C789-BB79B074B971}"/>
          </ac:picMkLst>
        </pc:picChg>
      </pc:sldChg>
      <pc:sldChg chg="del">
        <pc:chgData name="Mia Savrljuga" userId="29d020ba494f34ac" providerId="LiveId" clId="{433515A4-7F35-44D8-BA65-0EC8E1C6978D}" dt="2024-02-26T07:03:45.115" v="20" actId="47"/>
        <pc:sldMkLst>
          <pc:docMk/>
          <pc:sldMk cId="1523177635" sldId="311"/>
        </pc:sldMkLst>
      </pc:sldChg>
      <pc:sldChg chg="del">
        <pc:chgData name="Mia Savrljuga" userId="29d020ba494f34ac" providerId="LiveId" clId="{433515A4-7F35-44D8-BA65-0EC8E1C6978D}" dt="2024-02-26T07:03:49.179" v="21" actId="47"/>
        <pc:sldMkLst>
          <pc:docMk/>
          <pc:sldMk cId="1946244073" sldId="312"/>
        </pc:sldMkLst>
      </pc:sldChg>
      <pc:sldChg chg="addSp modSp add mod modAnim">
        <pc:chgData name="Mia Savrljuga" userId="29d020ba494f34ac" providerId="LiveId" clId="{433515A4-7F35-44D8-BA65-0EC8E1C6978D}" dt="2024-02-26T07:16:52.627" v="279" actId="1076"/>
        <pc:sldMkLst>
          <pc:docMk/>
          <pc:sldMk cId="2733220536" sldId="312"/>
        </pc:sldMkLst>
        <pc:spChg chg="add mod">
          <ac:chgData name="Mia Savrljuga" userId="29d020ba494f34ac" providerId="LiveId" clId="{433515A4-7F35-44D8-BA65-0EC8E1C6978D}" dt="2024-02-26T07:15:40.347" v="244" actId="14100"/>
          <ac:spMkLst>
            <pc:docMk/>
            <pc:sldMk cId="2733220536" sldId="312"/>
            <ac:spMk id="2" creationId="{D55CA670-63E6-1177-7400-7D1B27B4A964}"/>
          </ac:spMkLst>
        </pc:spChg>
        <pc:spChg chg="add mod">
          <ac:chgData name="Mia Savrljuga" userId="29d020ba494f34ac" providerId="LiveId" clId="{433515A4-7F35-44D8-BA65-0EC8E1C6978D}" dt="2024-02-26T07:15:43.939" v="246" actId="1076"/>
          <ac:spMkLst>
            <pc:docMk/>
            <pc:sldMk cId="2733220536" sldId="312"/>
            <ac:spMk id="3" creationId="{5F8C9A0B-CEBF-6C71-4BCB-483E71867B00}"/>
          </ac:spMkLst>
        </pc:spChg>
        <pc:spChg chg="add mod">
          <ac:chgData name="Mia Savrljuga" userId="29d020ba494f34ac" providerId="LiveId" clId="{433515A4-7F35-44D8-BA65-0EC8E1C6978D}" dt="2024-02-26T07:15:48.419" v="248" actId="1076"/>
          <ac:spMkLst>
            <pc:docMk/>
            <pc:sldMk cId="2733220536" sldId="312"/>
            <ac:spMk id="6" creationId="{D78A3296-C425-5EB0-9F2B-AAC205B19961}"/>
          </ac:spMkLst>
        </pc:spChg>
        <pc:spChg chg="add mod">
          <ac:chgData name="Mia Savrljuga" userId="29d020ba494f34ac" providerId="LiveId" clId="{433515A4-7F35-44D8-BA65-0EC8E1C6978D}" dt="2024-02-26T07:15:54.108" v="251" actId="14100"/>
          <ac:spMkLst>
            <pc:docMk/>
            <pc:sldMk cId="2733220536" sldId="312"/>
            <ac:spMk id="7" creationId="{B7F21BF4-0F41-2A86-6B89-BF73BF161DBB}"/>
          </ac:spMkLst>
        </pc:spChg>
        <pc:spChg chg="add mod">
          <ac:chgData name="Mia Savrljuga" userId="29d020ba494f34ac" providerId="LiveId" clId="{433515A4-7F35-44D8-BA65-0EC8E1C6978D}" dt="2024-02-26T07:15:58.072" v="253" actId="1076"/>
          <ac:spMkLst>
            <pc:docMk/>
            <pc:sldMk cId="2733220536" sldId="312"/>
            <ac:spMk id="8" creationId="{48FF876E-47F4-321C-81F3-965295DC8927}"/>
          </ac:spMkLst>
        </pc:spChg>
        <pc:spChg chg="mod ord">
          <ac:chgData name="Mia Savrljuga" userId="29d020ba494f34ac" providerId="LiveId" clId="{433515A4-7F35-44D8-BA65-0EC8E1C6978D}" dt="2024-02-26T07:15:34.205" v="241" actId="14100"/>
          <ac:spMkLst>
            <pc:docMk/>
            <pc:sldMk cId="2733220536" sldId="312"/>
            <ac:spMk id="9" creationId="{E8CD361E-2123-7A04-89CC-0D157F13C3F2}"/>
          </ac:spMkLst>
        </pc:spChg>
        <pc:spChg chg="add mod">
          <ac:chgData name="Mia Savrljuga" userId="29d020ba494f34ac" providerId="LiveId" clId="{433515A4-7F35-44D8-BA65-0EC8E1C6978D}" dt="2024-02-26T07:16:00.839" v="255" actId="1076"/>
          <ac:spMkLst>
            <pc:docMk/>
            <pc:sldMk cId="2733220536" sldId="312"/>
            <ac:spMk id="10" creationId="{7EFEDEED-5E7E-1E87-02C5-2610D6280CF7}"/>
          </ac:spMkLst>
        </pc:spChg>
        <pc:spChg chg="add mod">
          <ac:chgData name="Mia Savrljuga" userId="29d020ba494f34ac" providerId="LiveId" clId="{433515A4-7F35-44D8-BA65-0EC8E1C6978D}" dt="2024-02-26T07:16:07.271" v="258" actId="14100"/>
          <ac:spMkLst>
            <pc:docMk/>
            <pc:sldMk cId="2733220536" sldId="312"/>
            <ac:spMk id="11" creationId="{1F422DED-4DE2-FAC9-B3BD-C6776954683C}"/>
          </ac:spMkLst>
        </pc:spChg>
        <pc:spChg chg="add mod">
          <ac:chgData name="Mia Savrljuga" userId="29d020ba494f34ac" providerId="LiveId" clId="{433515A4-7F35-44D8-BA65-0EC8E1C6978D}" dt="2024-02-26T07:16:17.519" v="262" actId="14100"/>
          <ac:spMkLst>
            <pc:docMk/>
            <pc:sldMk cId="2733220536" sldId="312"/>
            <ac:spMk id="12" creationId="{4CB27FA3-6332-D0F2-7796-015C1727E8BD}"/>
          </ac:spMkLst>
        </pc:spChg>
        <pc:spChg chg="add mod">
          <ac:chgData name="Mia Savrljuga" userId="29d020ba494f34ac" providerId="LiveId" clId="{433515A4-7F35-44D8-BA65-0EC8E1C6978D}" dt="2024-02-26T07:16:20.762" v="264" actId="1076"/>
          <ac:spMkLst>
            <pc:docMk/>
            <pc:sldMk cId="2733220536" sldId="312"/>
            <ac:spMk id="13" creationId="{C8DAA984-C945-4480-B420-32B77D3CCBCD}"/>
          </ac:spMkLst>
        </pc:spChg>
        <pc:spChg chg="add mod">
          <ac:chgData name="Mia Savrljuga" userId="29d020ba494f34ac" providerId="LiveId" clId="{433515A4-7F35-44D8-BA65-0EC8E1C6978D}" dt="2024-02-26T07:16:28.024" v="267" actId="14100"/>
          <ac:spMkLst>
            <pc:docMk/>
            <pc:sldMk cId="2733220536" sldId="312"/>
            <ac:spMk id="15" creationId="{1BE54436-8477-FD86-C7AA-B2A476DD8146}"/>
          </ac:spMkLst>
        </pc:spChg>
        <pc:spChg chg="add mod">
          <ac:chgData name="Mia Savrljuga" userId="29d020ba494f34ac" providerId="LiveId" clId="{433515A4-7F35-44D8-BA65-0EC8E1C6978D}" dt="2024-02-26T07:16:36.010" v="270" actId="14100"/>
          <ac:spMkLst>
            <pc:docMk/>
            <pc:sldMk cId="2733220536" sldId="312"/>
            <ac:spMk id="16" creationId="{039010B6-EC00-F268-C2EC-6C356E1B84DB}"/>
          </ac:spMkLst>
        </pc:spChg>
        <pc:spChg chg="add mod">
          <ac:chgData name="Mia Savrljuga" userId="29d020ba494f34ac" providerId="LiveId" clId="{433515A4-7F35-44D8-BA65-0EC8E1C6978D}" dt="2024-02-26T07:16:40.135" v="272" actId="1076"/>
          <ac:spMkLst>
            <pc:docMk/>
            <pc:sldMk cId="2733220536" sldId="312"/>
            <ac:spMk id="17" creationId="{D5349DD1-36C9-8C97-2999-BAF70819C26D}"/>
          </ac:spMkLst>
        </pc:spChg>
        <pc:spChg chg="add mod">
          <ac:chgData name="Mia Savrljuga" userId="29d020ba494f34ac" providerId="LiveId" clId="{433515A4-7F35-44D8-BA65-0EC8E1C6978D}" dt="2024-02-26T07:16:45.341" v="275" actId="14100"/>
          <ac:spMkLst>
            <pc:docMk/>
            <pc:sldMk cId="2733220536" sldId="312"/>
            <ac:spMk id="18" creationId="{CDE5D452-B01C-79F0-99C2-7D8344DBD7C6}"/>
          </ac:spMkLst>
        </pc:spChg>
        <pc:spChg chg="add mod">
          <ac:chgData name="Mia Savrljuga" userId="29d020ba494f34ac" providerId="LiveId" clId="{433515A4-7F35-44D8-BA65-0EC8E1C6978D}" dt="2024-02-26T07:16:49.261" v="277" actId="1076"/>
          <ac:spMkLst>
            <pc:docMk/>
            <pc:sldMk cId="2733220536" sldId="312"/>
            <ac:spMk id="19" creationId="{000E4E9B-BD24-E27B-CB61-13884A0925E7}"/>
          </ac:spMkLst>
        </pc:spChg>
        <pc:spChg chg="add mod">
          <ac:chgData name="Mia Savrljuga" userId="29d020ba494f34ac" providerId="LiveId" clId="{433515A4-7F35-44D8-BA65-0EC8E1C6978D}" dt="2024-02-26T07:16:52.627" v="279" actId="1076"/>
          <ac:spMkLst>
            <pc:docMk/>
            <pc:sldMk cId="2733220536" sldId="312"/>
            <ac:spMk id="20" creationId="{0A00F964-630B-ADF8-120F-A2945FCAF37D}"/>
          </ac:spMkLst>
        </pc:spChg>
        <pc:picChg chg="mod modCrop">
          <ac:chgData name="Mia Savrljuga" userId="29d020ba494f34ac" providerId="LiveId" clId="{433515A4-7F35-44D8-BA65-0EC8E1C6978D}" dt="2024-02-26T07:15:23.738" v="238" actId="1076"/>
          <ac:picMkLst>
            <pc:docMk/>
            <pc:sldMk cId="2733220536" sldId="312"/>
            <ac:picMk id="14" creationId="{49124536-1FE0-0CC6-C789-BB79B074B971}"/>
          </ac:picMkLst>
        </pc:picChg>
      </pc:sldChg>
      <pc:sldChg chg="del">
        <pc:chgData name="Mia Savrljuga" userId="29d020ba494f34ac" providerId="LiveId" clId="{433515A4-7F35-44D8-BA65-0EC8E1C6978D}" dt="2024-02-26T07:04:01.757" v="27" actId="47"/>
        <pc:sldMkLst>
          <pc:docMk/>
          <pc:sldMk cId="1235454533" sldId="313"/>
        </pc:sldMkLst>
      </pc:sldChg>
      <pc:sldChg chg="modSp add mod">
        <pc:chgData name="Mia Savrljuga" userId="29d020ba494f34ac" providerId="LiveId" clId="{433515A4-7F35-44D8-BA65-0EC8E1C6978D}" dt="2024-02-26T07:17:14.801" v="286" actId="14100"/>
        <pc:sldMkLst>
          <pc:docMk/>
          <pc:sldMk cId="3198174316" sldId="313"/>
        </pc:sldMkLst>
        <pc:spChg chg="mod ord">
          <ac:chgData name="Mia Savrljuga" userId="29d020ba494f34ac" providerId="LiveId" clId="{433515A4-7F35-44D8-BA65-0EC8E1C6978D}" dt="2024-02-26T07:17:14.801" v="286" actId="14100"/>
          <ac:spMkLst>
            <pc:docMk/>
            <pc:sldMk cId="3198174316" sldId="313"/>
            <ac:spMk id="9" creationId="{E8CD361E-2123-7A04-89CC-0D157F13C3F2}"/>
          </ac:spMkLst>
        </pc:spChg>
        <pc:picChg chg="mod modCrop">
          <ac:chgData name="Mia Savrljuga" userId="29d020ba494f34ac" providerId="LiveId" clId="{433515A4-7F35-44D8-BA65-0EC8E1C6978D}" dt="2024-02-26T07:17:05.666" v="283" actId="732"/>
          <ac:picMkLst>
            <pc:docMk/>
            <pc:sldMk cId="3198174316" sldId="313"/>
            <ac:picMk id="14" creationId="{49124536-1FE0-0CC6-C789-BB79B074B971}"/>
          </ac:picMkLst>
        </pc:picChg>
      </pc:sldChg>
      <pc:sldChg chg="del">
        <pc:chgData name="Mia Savrljuga" userId="29d020ba494f34ac" providerId="LiveId" clId="{433515A4-7F35-44D8-BA65-0EC8E1C6978D}" dt="2024-02-26T07:04:02.483" v="28" actId="47"/>
        <pc:sldMkLst>
          <pc:docMk/>
          <pc:sldMk cId="422706993" sldId="314"/>
        </pc:sldMkLst>
      </pc:sldChg>
      <pc:sldChg chg="del">
        <pc:chgData name="Mia Savrljuga" userId="29d020ba494f34ac" providerId="LiveId" clId="{433515A4-7F35-44D8-BA65-0EC8E1C6978D}" dt="2024-02-26T07:04:04.207" v="30" actId="47"/>
        <pc:sldMkLst>
          <pc:docMk/>
          <pc:sldMk cId="506199204" sldId="315"/>
        </pc:sldMkLst>
      </pc:sldChg>
      <pc:sldChg chg="del">
        <pc:chgData name="Mia Savrljuga" userId="29d020ba494f34ac" providerId="LiveId" clId="{433515A4-7F35-44D8-BA65-0EC8E1C6978D}" dt="2024-02-26T07:04:05.669" v="32" actId="47"/>
        <pc:sldMkLst>
          <pc:docMk/>
          <pc:sldMk cId="67835840" sldId="316"/>
        </pc:sldMkLst>
      </pc:sldChg>
      <pc:sldChg chg="del">
        <pc:chgData name="Mia Savrljuga" userId="29d020ba494f34ac" providerId="LiveId" clId="{433515A4-7F35-44D8-BA65-0EC8E1C6978D}" dt="2024-02-26T07:04:06.632" v="33" actId="47"/>
        <pc:sldMkLst>
          <pc:docMk/>
          <pc:sldMk cId="1315749927" sldId="317"/>
        </pc:sldMkLst>
      </pc:sldChg>
    </pc:docChg>
  </pc:docChgLst>
  <pc:docChgLst>
    <pc:chgData name="Mia Savrljuga" userId="29d020ba494f34ac" providerId="LiveId" clId="{778292CB-1A70-4270-8700-9E304DF12129}"/>
    <pc:docChg chg="undo redo custSel addSld delSld modSld sldOrd">
      <pc:chgData name="Mia Savrljuga" userId="29d020ba494f34ac" providerId="LiveId" clId="{778292CB-1A70-4270-8700-9E304DF12129}" dt="2024-02-24T19:24:11.260" v="1181" actId="1076"/>
      <pc:docMkLst>
        <pc:docMk/>
      </pc:docMkLst>
      <pc:sldChg chg="addSp delSp modSp mod">
        <pc:chgData name="Mia Savrljuga" userId="29d020ba494f34ac" providerId="LiveId" clId="{778292CB-1A70-4270-8700-9E304DF12129}" dt="2024-02-24T17:28:09.692" v="67" actId="1076"/>
        <pc:sldMkLst>
          <pc:docMk/>
          <pc:sldMk cId="0" sldId="256"/>
        </pc:sldMkLst>
        <pc:spChg chg="mod">
          <ac:chgData name="Mia Savrljuga" userId="29d020ba494f34ac" providerId="LiveId" clId="{778292CB-1A70-4270-8700-9E304DF12129}" dt="2024-02-24T17:01:23.506" v="29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778292CB-1A70-4270-8700-9E304DF12129}" dt="2024-02-24T17:28:09.692" v="67" actId="1076"/>
          <ac:picMkLst>
            <pc:docMk/>
            <pc:sldMk cId="0" sldId="256"/>
            <ac:picMk id="5" creationId="{BE6C4D63-6A81-CB69-DD43-D77F9F98D73A}"/>
          </ac:picMkLst>
        </pc:picChg>
        <pc:picChg chg="del">
          <ac:chgData name="Mia Savrljuga" userId="29d020ba494f34ac" providerId="LiveId" clId="{778292CB-1A70-4270-8700-9E304DF12129}" dt="2024-02-24T17:01:30.084" v="30" actId="478"/>
          <ac:picMkLst>
            <pc:docMk/>
            <pc:sldMk cId="0" sldId="256"/>
            <ac:picMk id="7" creationId="{28CE29C1-7366-27D8-B4DD-5420D96C7A46}"/>
          </ac:picMkLst>
        </pc:picChg>
      </pc:sldChg>
      <pc:sldChg chg="del">
        <pc:chgData name="Mia Savrljuga" userId="29d020ba494f34ac" providerId="LiveId" clId="{778292CB-1A70-4270-8700-9E304DF12129}" dt="2024-02-24T17:01:44.906" v="40" actId="47"/>
        <pc:sldMkLst>
          <pc:docMk/>
          <pc:sldMk cId="0" sldId="267"/>
        </pc:sldMkLst>
      </pc:sldChg>
      <pc:sldChg chg="addSp delSp modSp add del mod delAnim modAnim">
        <pc:chgData name="Mia Savrljuga" userId="29d020ba494f34ac" providerId="LiveId" clId="{778292CB-1A70-4270-8700-9E304DF12129}" dt="2024-02-24T17:32:56.025" v="257"/>
        <pc:sldMkLst>
          <pc:docMk/>
          <pc:sldMk cId="1425353104" sldId="284"/>
        </pc:sldMkLst>
        <pc:spChg chg="mod">
          <ac:chgData name="Mia Savrljuga" userId="29d020ba494f34ac" providerId="LiveId" clId="{778292CB-1A70-4270-8700-9E304DF12129}" dt="2024-02-24T17:01:34.953" v="31"/>
          <ac:spMkLst>
            <pc:docMk/>
            <pc:sldMk cId="1425353104" sldId="284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1:37.647" v="107" actId="1076"/>
          <ac:spMkLst>
            <pc:docMk/>
            <pc:sldMk cId="1425353104" sldId="284"/>
            <ac:spMk id="8" creationId="{9B557CF9-8DE4-3F8D-FDC5-4053AEC00CBD}"/>
          </ac:spMkLst>
        </pc:spChg>
        <pc:spChg chg="add mod">
          <ac:chgData name="Mia Savrljuga" userId="29d020ba494f34ac" providerId="LiveId" clId="{778292CB-1A70-4270-8700-9E304DF12129}" dt="2024-02-24T17:31:33.958" v="106" actId="1076"/>
          <ac:spMkLst>
            <pc:docMk/>
            <pc:sldMk cId="1425353104" sldId="284"/>
            <ac:spMk id="9" creationId="{09EFA0E8-1D74-F2C7-9866-33F7FF3A311E}"/>
          </ac:spMkLst>
        </pc:spChg>
        <pc:spChg chg="add mod">
          <ac:chgData name="Mia Savrljuga" userId="29d020ba494f34ac" providerId="LiveId" clId="{778292CB-1A70-4270-8700-9E304DF12129}" dt="2024-02-24T17:31:26.791" v="105" actId="1076"/>
          <ac:spMkLst>
            <pc:docMk/>
            <pc:sldMk cId="1425353104" sldId="284"/>
            <ac:spMk id="10" creationId="{2AE642A0-F5D1-E1ED-9415-09E1403DB1CA}"/>
          </ac:spMkLst>
        </pc:spChg>
        <pc:spChg chg="mod">
          <ac:chgData name="Mia Savrljuga" userId="29d020ba494f34ac" providerId="LiveId" clId="{778292CB-1A70-4270-8700-9E304DF12129}" dt="2024-02-24T17:32:50.825" v="256"/>
          <ac:spMkLst>
            <pc:docMk/>
            <pc:sldMk cId="1425353104" sldId="284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3" creationId="{9EE6025B-2782-725C-76DD-724800C4D95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778292CB-1A70-4270-8700-9E304DF12129}" dt="2024-02-24T17:31:21.402" v="104" actId="1076"/>
          <ac:spMkLst>
            <pc:docMk/>
            <pc:sldMk cId="1425353104" sldId="284"/>
            <ac:spMk id="15" creationId="{6AEBDAAF-CC2E-A613-5E73-957B4D2B2769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5" creationId="{84ADFD31-9C7D-BC61-E6FA-557B719BF17E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6" creationId="{B6F0E317-D329-E666-E429-04BC155CADA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7" creationId="{AE347779-1F6E-CDDD-F497-9ECE891A165D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778292CB-1A70-4270-8700-9E304DF12129}" dt="2024-02-24T17:31:17.353" v="103" actId="1076"/>
          <ac:spMkLst>
            <pc:docMk/>
            <pc:sldMk cId="1425353104" sldId="284"/>
            <ac:spMk id="18" creationId="{C9E66453-7354-301D-9877-20ABCDFBA963}"/>
          </ac:spMkLst>
        </pc:spChg>
        <pc:spChg chg="mod ord">
          <ac:chgData name="Mia Savrljuga" userId="29d020ba494f34ac" providerId="LiveId" clId="{778292CB-1A70-4270-8700-9E304DF12129}" dt="2024-02-24T17:30:52.710" v="94" actId="1076"/>
          <ac:spMkLst>
            <pc:docMk/>
            <pc:sldMk cId="1425353104" sldId="284"/>
            <ac:spMk id="19" creationId="{69120EDE-C779-ED31-199D-B0ED6CAE8672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778292CB-1A70-4270-8700-9E304DF12129}" dt="2024-02-24T17:31:09.701" v="102" actId="1076"/>
          <ac:spMkLst>
            <pc:docMk/>
            <pc:sldMk cId="1425353104" sldId="284"/>
            <ac:spMk id="20" creationId="{E268A300-9022-EA54-3AF3-90259FB5F977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1" creationId="{EB14CDF6-01E0-0656-2CA0-80F1A6913122}"/>
          </ac:spMkLst>
        </pc:spChg>
        <pc:picChg chg="add mod modCrop">
          <ac:chgData name="Mia Savrljuga" userId="29d020ba494f34ac" providerId="LiveId" clId="{778292CB-1A70-4270-8700-9E304DF12129}" dt="2024-02-24T17:29:53.787" v="87" actId="732"/>
          <ac:picMkLst>
            <pc:docMk/>
            <pc:sldMk cId="1425353104" sldId="284"/>
            <ac:picMk id="3" creationId="{07DAD9B2-B1DD-F0F2-27EC-185A6BAC6AAD}"/>
          </ac:picMkLst>
        </pc:picChg>
        <pc:picChg chg="add mod">
          <ac:chgData name="Mia Savrljuga" userId="29d020ba494f34ac" providerId="LiveId" clId="{778292CB-1A70-4270-8700-9E304DF12129}" dt="2024-02-24T17:30:30.644" v="90"/>
          <ac:picMkLst>
            <pc:docMk/>
            <pc:sldMk cId="1425353104" sldId="284"/>
            <ac:picMk id="7" creationId="{337F1E59-43FA-6312-5F77-A2A36202F416}"/>
          </ac:picMkLst>
        </pc:picChg>
        <pc:picChg chg="del">
          <ac:chgData name="Mia Savrljuga" userId="29d020ba494f34ac" providerId="LiveId" clId="{778292CB-1A70-4270-8700-9E304DF12129}" dt="2024-02-24T16:44:25.246" v="0" actId="478"/>
          <ac:picMkLst>
            <pc:docMk/>
            <pc:sldMk cId="1425353104" sldId="284"/>
            <ac:picMk id="9" creationId="{EEEA7D56-DCFE-325F-724D-B3685FC3D4C5}"/>
          </ac:picMkLst>
        </pc:picChg>
        <pc:picChg chg="del">
          <ac:chgData name="Mia Savrljuga" userId="29d020ba494f34ac" providerId="LiveId" clId="{778292CB-1A70-4270-8700-9E304DF12129}" dt="2024-02-24T17:01:37.990" v="32" actId="478"/>
          <ac:picMkLst>
            <pc:docMk/>
            <pc:sldMk cId="1425353104" sldId="284"/>
            <ac:picMk id="11" creationId="{12C38701-33CC-C07A-B8F4-375DFF76C756}"/>
          </ac:picMkLst>
        </pc:picChg>
      </pc:sldChg>
      <pc:sldChg chg="del">
        <pc:chgData name="Mia Savrljuga" userId="29d020ba494f34ac" providerId="LiveId" clId="{778292CB-1A70-4270-8700-9E304DF12129}" dt="2024-02-24T17:01:43.283" v="33" actId="47"/>
        <pc:sldMkLst>
          <pc:docMk/>
          <pc:sldMk cId="2942216647" sldId="285"/>
        </pc:sldMkLst>
      </pc:sldChg>
      <pc:sldChg chg="addSp delSp modSp add mod delAnim modAnim">
        <pc:chgData name="Mia Savrljuga" userId="29d020ba494f34ac" providerId="LiveId" clId="{778292CB-1A70-4270-8700-9E304DF12129}" dt="2024-02-24T17:33:57.969" v="268"/>
        <pc:sldMkLst>
          <pc:docMk/>
          <pc:sldMk cId="3395768129" sldId="285"/>
        </pc:sldMkLst>
        <pc:spChg chg="del">
          <ac:chgData name="Mia Savrljuga" userId="29d020ba494f34ac" providerId="LiveId" clId="{778292CB-1A70-4270-8700-9E304DF12129}" dt="2024-02-24T17:33:11.197" v="260" actId="478"/>
          <ac:spMkLst>
            <pc:docMk/>
            <pc:sldMk cId="3395768129" sldId="285"/>
            <ac:spMk id="12" creationId="{C02C91B0-ECF9-CDF0-84D3-17FD4EDD309F}"/>
          </ac:spMkLst>
        </pc:spChg>
        <pc:spChg chg="del mod">
          <ac:chgData name="Mia Savrljuga" userId="29d020ba494f34ac" providerId="LiveId" clId="{778292CB-1A70-4270-8700-9E304DF12129}" dt="2024-02-24T17:33:14.029" v="262" actId="478"/>
          <ac:spMkLst>
            <pc:docMk/>
            <pc:sldMk cId="3395768129" sldId="285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7:33:21.566" v="264" actId="14100"/>
          <ac:picMkLst>
            <pc:docMk/>
            <pc:sldMk cId="3395768129" sldId="285"/>
            <ac:picMk id="3" creationId="{1329ED3F-A4DF-D8B8-9DA0-F13211009B0D}"/>
          </ac:picMkLst>
        </pc:picChg>
        <pc:picChg chg="add mod">
          <ac:chgData name="Mia Savrljuga" userId="29d020ba494f34ac" providerId="LiveId" clId="{778292CB-1A70-4270-8700-9E304DF12129}" dt="2024-02-24T17:33:55.316" v="267" actId="14100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delSp modSp add mod delAnim">
        <pc:chgData name="Mia Savrljuga" userId="29d020ba494f34ac" providerId="LiveId" clId="{778292CB-1A70-4270-8700-9E304DF12129}" dt="2024-02-24T17:38:39.514" v="559"/>
        <pc:sldMkLst>
          <pc:docMk/>
          <pc:sldMk cId="1106541135" sldId="286"/>
        </pc:sldMkLst>
        <pc:spChg chg="mod">
          <ac:chgData name="Mia Savrljuga" userId="29d020ba494f34ac" providerId="LiveId" clId="{778292CB-1A70-4270-8700-9E304DF12129}" dt="2024-02-24T17:35:10.607" v="278" actId="1076"/>
          <ac:spMkLst>
            <pc:docMk/>
            <pc:sldMk cId="1106541135" sldId="286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6:12.771" v="292" actId="14100"/>
          <ac:spMkLst>
            <pc:docMk/>
            <pc:sldMk cId="1106541135" sldId="286"/>
            <ac:spMk id="7" creationId="{77503F02-F311-3D86-C7D8-C5AE8E4403F3}"/>
          </ac:spMkLst>
        </pc:spChg>
        <pc:spChg chg="add mod">
          <ac:chgData name="Mia Savrljuga" userId="29d020ba494f34ac" providerId="LiveId" clId="{778292CB-1A70-4270-8700-9E304DF12129}" dt="2024-02-24T17:35:48.203" v="288" actId="1076"/>
          <ac:spMkLst>
            <pc:docMk/>
            <pc:sldMk cId="1106541135" sldId="286"/>
            <ac:spMk id="8" creationId="{0B445E56-2344-EC8C-70D0-DCBA9A4FC717}"/>
          </ac:spMkLst>
        </pc:spChg>
        <pc:spChg chg="mod">
          <ac:chgData name="Mia Savrljuga" userId="29d020ba494f34ac" providerId="LiveId" clId="{778292CB-1A70-4270-8700-9E304DF12129}" dt="2024-02-24T17:38:39.514" v="559"/>
          <ac:spMkLst>
            <pc:docMk/>
            <pc:sldMk cId="1106541135" sldId="286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34:57.565" v="274" actId="478"/>
          <ac:spMkLst>
            <pc:docMk/>
            <pc:sldMk cId="1106541135" sldId="286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7:34:00.863" v="269" actId="478"/>
          <ac:picMkLst>
            <pc:docMk/>
            <pc:sldMk cId="1106541135" sldId="286"/>
            <ac:picMk id="3" creationId="{1329ED3F-A4DF-D8B8-9DA0-F13211009B0D}"/>
          </ac:picMkLst>
        </pc:picChg>
        <pc:picChg chg="add mod modCrop">
          <ac:chgData name="Mia Savrljuga" userId="29d020ba494f34ac" providerId="LiveId" clId="{778292CB-1A70-4270-8700-9E304DF12129}" dt="2024-02-24T17:35:20.753" v="280" actId="1076"/>
          <ac:picMkLst>
            <pc:docMk/>
            <pc:sldMk cId="1106541135" sldId="286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787" v="34" actId="47"/>
        <pc:sldMkLst>
          <pc:docMk/>
          <pc:sldMk cId="1638570616" sldId="286"/>
        </pc:sldMkLst>
      </pc:sldChg>
      <pc:sldChg chg="addSp delSp modSp add mod delAnim modAnim">
        <pc:chgData name="Mia Savrljuga" userId="29d020ba494f34ac" providerId="LiveId" clId="{778292CB-1A70-4270-8700-9E304DF12129}" dt="2024-02-24T17:40:03.243" v="583" actId="14100"/>
        <pc:sldMkLst>
          <pc:docMk/>
          <pc:sldMk cId="3474468038" sldId="287"/>
        </pc:sldMkLst>
        <pc:spChg chg="add mod">
          <ac:chgData name="Mia Savrljuga" userId="29d020ba494f34ac" providerId="LiveId" clId="{778292CB-1A70-4270-8700-9E304DF12129}" dt="2024-02-24T17:39:33.656" v="573" actId="14100"/>
          <ac:spMkLst>
            <pc:docMk/>
            <pc:sldMk cId="3474468038" sldId="287"/>
            <ac:spMk id="2" creationId="{00B494A8-1B05-A699-B078-B6216EA050B3}"/>
          </ac:spMkLst>
        </pc:spChg>
        <pc:spChg chg="add mod">
          <ac:chgData name="Mia Savrljuga" userId="29d020ba494f34ac" providerId="LiveId" clId="{778292CB-1A70-4270-8700-9E304DF12129}" dt="2024-02-24T17:39:41.782" v="576" actId="14100"/>
          <ac:spMkLst>
            <pc:docMk/>
            <pc:sldMk cId="3474468038" sldId="287"/>
            <ac:spMk id="3" creationId="{4EF830D7-4DBE-FCCD-EFCC-C2D51F7866A6}"/>
          </ac:spMkLst>
        </pc:spChg>
        <pc:spChg chg="add mod">
          <ac:chgData name="Mia Savrljuga" userId="29d020ba494f34ac" providerId="LiveId" clId="{778292CB-1A70-4270-8700-9E304DF12129}" dt="2024-02-24T17:39:50.259" v="579" actId="14100"/>
          <ac:spMkLst>
            <pc:docMk/>
            <pc:sldMk cId="3474468038" sldId="287"/>
            <ac:spMk id="7" creationId="{9B9360C5-A1E1-29C9-C80A-6AC44030DC69}"/>
          </ac:spMkLst>
        </pc:spChg>
        <pc:spChg chg="add mod">
          <ac:chgData name="Mia Savrljuga" userId="29d020ba494f34ac" providerId="LiveId" clId="{778292CB-1A70-4270-8700-9E304DF12129}" dt="2024-02-24T17:40:03.243" v="583" actId="14100"/>
          <ac:spMkLst>
            <pc:docMk/>
            <pc:sldMk cId="3474468038" sldId="287"/>
            <ac:spMk id="8" creationId="{6E9885AA-9E76-2DF3-B2FA-B17DB2940097}"/>
          </ac:spMkLst>
        </pc:spChg>
        <pc:spChg chg="del mod">
          <ac:chgData name="Mia Savrljuga" userId="29d020ba494f34ac" providerId="LiveId" clId="{778292CB-1A70-4270-8700-9E304DF12129}" dt="2024-02-24T17:39:04.688" v="564" actId="478"/>
          <ac:spMkLst>
            <pc:docMk/>
            <pc:sldMk cId="3474468038" sldId="287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7:39:27.610" v="570" actId="14100"/>
          <ac:spMkLst>
            <pc:docMk/>
            <pc:sldMk cId="3474468038" sldId="28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7:39:11.926" v="566" actId="14100"/>
          <ac:picMkLst>
            <pc:docMk/>
            <pc:sldMk cId="3474468038" sldId="287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975" v="35" actId="47"/>
        <pc:sldMkLst>
          <pc:docMk/>
          <pc:sldMk cId="3924682553" sldId="287"/>
        </pc:sldMkLst>
      </pc:sldChg>
      <pc:sldChg chg="del">
        <pc:chgData name="Mia Savrljuga" userId="29d020ba494f34ac" providerId="LiveId" clId="{778292CB-1A70-4270-8700-9E304DF12129}" dt="2024-02-24T17:01:44.147" v="36" actId="47"/>
        <pc:sldMkLst>
          <pc:docMk/>
          <pc:sldMk cId="2144796663" sldId="288"/>
        </pc:sldMkLst>
      </pc:sldChg>
      <pc:sldChg chg="addSp delSp modSp add mod delAnim modAnim">
        <pc:chgData name="Mia Savrljuga" userId="29d020ba494f34ac" providerId="LiveId" clId="{778292CB-1A70-4270-8700-9E304DF12129}" dt="2024-02-24T18:57:21.054" v="633" actId="1076"/>
        <pc:sldMkLst>
          <pc:docMk/>
          <pc:sldMk cId="3301841965" sldId="288"/>
        </pc:sldMkLst>
        <pc:spChg chg="add mod">
          <ac:chgData name="Mia Savrljuga" userId="29d020ba494f34ac" providerId="LiveId" clId="{778292CB-1A70-4270-8700-9E304DF12129}" dt="2024-02-24T18:55:45.744" v="600" actId="1076"/>
          <ac:spMkLst>
            <pc:docMk/>
            <pc:sldMk cId="3301841965" sldId="288"/>
            <ac:spMk id="7" creationId="{67279DF9-5D57-60D2-E5A6-4F636EE12812}"/>
          </ac:spMkLst>
        </pc:spChg>
        <pc:spChg chg="add mod">
          <ac:chgData name="Mia Savrljuga" userId="29d020ba494f34ac" providerId="LiveId" clId="{778292CB-1A70-4270-8700-9E304DF12129}" dt="2024-02-24T18:55:50.284" v="602" actId="1076"/>
          <ac:spMkLst>
            <pc:docMk/>
            <pc:sldMk cId="3301841965" sldId="288"/>
            <ac:spMk id="8" creationId="{C1CDD0E9-4F8D-A1FB-07E6-0D6D36A36984}"/>
          </ac:spMkLst>
        </pc:spChg>
        <pc:spChg chg="add mod">
          <ac:chgData name="Mia Savrljuga" userId="29d020ba494f34ac" providerId="LiveId" clId="{778292CB-1A70-4270-8700-9E304DF12129}" dt="2024-02-24T18:55:54.939" v="604" actId="1076"/>
          <ac:spMkLst>
            <pc:docMk/>
            <pc:sldMk cId="3301841965" sldId="288"/>
            <ac:spMk id="9" creationId="{6E2848EF-E558-F4E0-0999-56C2BDE7425E}"/>
          </ac:spMkLst>
        </pc:spChg>
        <pc:spChg chg="add mod">
          <ac:chgData name="Mia Savrljuga" userId="29d020ba494f34ac" providerId="LiveId" clId="{778292CB-1A70-4270-8700-9E304DF12129}" dt="2024-02-24T18:56:01.191" v="606" actId="1076"/>
          <ac:spMkLst>
            <pc:docMk/>
            <pc:sldMk cId="3301841965" sldId="288"/>
            <ac:spMk id="10" creationId="{2850CEA6-6881-52BF-0AF2-EC72350342D6}"/>
          </ac:spMkLst>
        </pc:spChg>
        <pc:spChg chg="add mod">
          <ac:chgData name="Mia Savrljuga" userId="29d020ba494f34ac" providerId="LiveId" clId="{778292CB-1A70-4270-8700-9E304DF12129}" dt="2024-02-24T18:56:09.001" v="609" actId="14100"/>
          <ac:spMkLst>
            <pc:docMk/>
            <pc:sldMk cId="3301841965" sldId="288"/>
            <ac:spMk id="11" creationId="{17760C64-882C-2B14-EF1A-86DAD8F7D54A}"/>
          </ac:spMkLst>
        </pc:spChg>
        <pc:spChg chg="del">
          <ac:chgData name="Mia Savrljuga" userId="29d020ba494f34ac" providerId="LiveId" clId="{778292CB-1A70-4270-8700-9E304DF12129}" dt="2024-02-24T18:54:56.982" v="588" actId="478"/>
          <ac:spMkLst>
            <pc:docMk/>
            <pc:sldMk cId="3301841965" sldId="288"/>
            <ac:spMk id="12" creationId="{C02C91B0-ECF9-CDF0-84D3-17FD4EDD309F}"/>
          </ac:spMkLst>
        </pc:spChg>
        <pc:spChg chg="add mod">
          <ac:chgData name="Mia Savrljuga" userId="29d020ba494f34ac" providerId="LiveId" clId="{778292CB-1A70-4270-8700-9E304DF12129}" dt="2024-02-24T18:56:15.595" v="611" actId="1076"/>
          <ac:spMkLst>
            <pc:docMk/>
            <pc:sldMk cId="3301841965" sldId="288"/>
            <ac:spMk id="13" creationId="{40327FF2-9CD0-D43D-E529-C854810D0E0B}"/>
          </ac:spMkLst>
        </pc:spChg>
        <pc:spChg chg="add mod">
          <ac:chgData name="Mia Savrljuga" userId="29d020ba494f34ac" providerId="LiveId" clId="{778292CB-1A70-4270-8700-9E304DF12129}" dt="2024-02-24T18:56:25.293" v="613" actId="1076"/>
          <ac:spMkLst>
            <pc:docMk/>
            <pc:sldMk cId="3301841965" sldId="288"/>
            <ac:spMk id="14" creationId="{44257354-4BAB-5DC8-8E7D-246BDFD44E47}"/>
          </ac:spMkLst>
        </pc:spChg>
        <pc:spChg chg="add mod">
          <ac:chgData name="Mia Savrljuga" userId="29d020ba494f34ac" providerId="LiveId" clId="{778292CB-1A70-4270-8700-9E304DF12129}" dt="2024-02-24T18:56:31.514" v="615" actId="1076"/>
          <ac:spMkLst>
            <pc:docMk/>
            <pc:sldMk cId="3301841965" sldId="288"/>
            <ac:spMk id="15" creationId="{FF300F90-8E07-AD90-68EC-42031773291B}"/>
          </ac:spMkLst>
        </pc:spChg>
        <pc:spChg chg="add mod">
          <ac:chgData name="Mia Savrljuga" userId="29d020ba494f34ac" providerId="LiveId" clId="{778292CB-1A70-4270-8700-9E304DF12129}" dt="2024-02-24T18:56:36.629" v="617" actId="1076"/>
          <ac:spMkLst>
            <pc:docMk/>
            <pc:sldMk cId="3301841965" sldId="288"/>
            <ac:spMk id="16" creationId="{BA93C0C8-825F-9FD9-940D-C8161700FF39}"/>
          </ac:spMkLst>
        </pc:spChg>
        <pc:spChg chg="add mod">
          <ac:chgData name="Mia Savrljuga" userId="29d020ba494f34ac" providerId="LiveId" clId="{778292CB-1A70-4270-8700-9E304DF12129}" dt="2024-02-24T18:56:40.901" v="619" actId="1076"/>
          <ac:spMkLst>
            <pc:docMk/>
            <pc:sldMk cId="3301841965" sldId="288"/>
            <ac:spMk id="17" creationId="{1543197C-F68F-A7EF-346F-B7240797AB81}"/>
          </ac:spMkLst>
        </pc:spChg>
        <pc:spChg chg="add mod">
          <ac:chgData name="Mia Savrljuga" userId="29d020ba494f34ac" providerId="LiveId" clId="{778292CB-1A70-4270-8700-9E304DF12129}" dt="2024-02-24T18:56:46.567" v="621" actId="1076"/>
          <ac:spMkLst>
            <pc:docMk/>
            <pc:sldMk cId="3301841965" sldId="288"/>
            <ac:spMk id="18" creationId="{8CD86EF8-1439-50EF-9503-CFEBCF1D1E36}"/>
          </ac:spMkLst>
        </pc:spChg>
        <pc:spChg chg="mod ord">
          <ac:chgData name="Mia Savrljuga" userId="29d020ba494f34ac" providerId="LiveId" clId="{778292CB-1A70-4270-8700-9E304DF12129}" dt="2024-02-24T18:55:38.795" v="597" actId="14100"/>
          <ac:spMkLst>
            <pc:docMk/>
            <pc:sldMk cId="3301841965" sldId="288"/>
            <ac:spMk id="19" creationId="{69120EDE-C779-ED31-199D-B0ED6CAE8672}"/>
          </ac:spMkLst>
        </pc:spChg>
        <pc:spChg chg="add mod">
          <ac:chgData name="Mia Savrljuga" userId="29d020ba494f34ac" providerId="LiveId" clId="{778292CB-1A70-4270-8700-9E304DF12129}" dt="2024-02-24T18:56:51.303" v="623" actId="1076"/>
          <ac:spMkLst>
            <pc:docMk/>
            <pc:sldMk cId="3301841965" sldId="288"/>
            <ac:spMk id="20" creationId="{0F757E2F-D7E6-3064-B875-016D0DAE8A06}"/>
          </ac:spMkLst>
        </pc:spChg>
        <pc:spChg chg="add mod">
          <ac:chgData name="Mia Savrljuga" userId="29d020ba494f34ac" providerId="LiveId" clId="{778292CB-1A70-4270-8700-9E304DF12129}" dt="2024-02-24T18:56:56.856" v="625" actId="1076"/>
          <ac:spMkLst>
            <pc:docMk/>
            <pc:sldMk cId="3301841965" sldId="288"/>
            <ac:spMk id="21" creationId="{B79A010E-27CE-6693-6A5B-87F47A17B7AB}"/>
          </ac:spMkLst>
        </pc:spChg>
        <pc:spChg chg="add mod">
          <ac:chgData name="Mia Savrljuga" userId="29d020ba494f34ac" providerId="LiveId" clId="{778292CB-1A70-4270-8700-9E304DF12129}" dt="2024-02-24T18:57:03.284" v="627" actId="1076"/>
          <ac:spMkLst>
            <pc:docMk/>
            <pc:sldMk cId="3301841965" sldId="288"/>
            <ac:spMk id="22" creationId="{ED9CDF77-FA4E-01F9-1186-BBDBE76851FF}"/>
          </ac:spMkLst>
        </pc:spChg>
        <pc:spChg chg="add mod">
          <ac:chgData name="Mia Savrljuga" userId="29d020ba494f34ac" providerId="LiveId" clId="{778292CB-1A70-4270-8700-9E304DF12129}" dt="2024-02-24T18:57:09.208" v="629" actId="1076"/>
          <ac:spMkLst>
            <pc:docMk/>
            <pc:sldMk cId="3301841965" sldId="288"/>
            <ac:spMk id="23" creationId="{10F6CA47-1464-7288-85C6-39560AFA23BC}"/>
          </ac:spMkLst>
        </pc:spChg>
        <pc:spChg chg="add mod">
          <ac:chgData name="Mia Savrljuga" userId="29d020ba494f34ac" providerId="LiveId" clId="{778292CB-1A70-4270-8700-9E304DF12129}" dt="2024-02-24T18:57:14.902" v="631" actId="1076"/>
          <ac:spMkLst>
            <pc:docMk/>
            <pc:sldMk cId="3301841965" sldId="288"/>
            <ac:spMk id="24" creationId="{9183FD66-E20B-EC0F-4C2D-65ED3FD2EA65}"/>
          </ac:spMkLst>
        </pc:spChg>
        <pc:spChg chg="add mod">
          <ac:chgData name="Mia Savrljuga" userId="29d020ba494f34ac" providerId="LiveId" clId="{778292CB-1A70-4270-8700-9E304DF12129}" dt="2024-02-24T18:57:21.054" v="633" actId="1076"/>
          <ac:spMkLst>
            <pc:docMk/>
            <pc:sldMk cId="3301841965" sldId="288"/>
            <ac:spMk id="25" creationId="{A04628CC-5448-ACA1-D56B-7EEEE4D279DF}"/>
          </ac:spMkLst>
        </pc:spChg>
        <pc:picChg chg="add mod modCrop">
          <ac:chgData name="Mia Savrljuga" userId="29d020ba494f34ac" providerId="LiveId" clId="{778292CB-1A70-4270-8700-9E304DF12129}" dt="2024-02-24T18:55:25.431" v="594" actId="14100"/>
          <ac:picMkLst>
            <pc:docMk/>
            <pc:sldMk cId="3301841965" sldId="288"/>
            <ac:picMk id="3" creationId="{C35CA5ED-6B2D-C9C1-1FFB-771996C7BEEC}"/>
          </ac:picMkLst>
        </pc:picChg>
        <pc:picChg chg="del">
          <ac:chgData name="Mia Savrljuga" userId="29d020ba494f34ac" providerId="LiveId" clId="{778292CB-1A70-4270-8700-9E304DF12129}" dt="2024-02-24T17:40:54.969" v="584" actId="478"/>
          <ac:picMkLst>
            <pc:docMk/>
            <pc:sldMk cId="3301841965" sldId="288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5.256" v="42" actId="47"/>
        <pc:sldMkLst>
          <pc:docMk/>
          <pc:sldMk cId="550351350" sldId="289"/>
        </pc:sldMkLst>
      </pc:sldChg>
      <pc:sldChg chg="addSp delSp modSp add mod delAnim modAnim">
        <pc:chgData name="Mia Savrljuga" userId="29d020ba494f34ac" providerId="LiveId" clId="{778292CB-1A70-4270-8700-9E304DF12129}" dt="2024-02-24T18:57:56.462" v="643" actId="1076"/>
        <pc:sldMkLst>
          <pc:docMk/>
          <pc:sldMk cId="1939565503" sldId="289"/>
        </pc:sldMkLst>
        <pc:spChg chg="add mod">
          <ac:chgData name="Mia Savrljuga" userId="29d020ba494f34ac" providerId="LiveId" clId="{778292CB-1A70-4270-8700-9E304DF12129}" dt="2024-02-24T18:57:56.462" v="643" actId="1076"/>
          <ac:spMkLst>
            <pc:docMk/>
            <pc:sldMk cId="1939565503" sldId="289"/>
            <ac:spMk id="2" creationId="{8A8E7A21-E0A8-BC12-0D23-AB6BE436B391}"/>
          </ac:spMkLst>
        </pc:spChg>
        <pc:spChg chg="del">
          <ac:chgData name="Mia Savrljuga" userId="29d020ba494f34ac" providerId="LiveId" clId="{778292CB-1A70-4270-8700-9E304DF12129}" dt="2024-02-24T18:57:30.790" v="634" actId="478"/>
          <ac:spMkLst>
            <pc:docMk/>
            <pc:sldMk cId="1939565503" sldId="289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8:57:53.017" v="641" actId="14100"/>
          <ac:spMkLst>
            <pc:docMk/>
            <pc:sldMk cId="1939565503" sldId="289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7:48.171" v="639" actId="14100"/>
          <ac:picMkLst>
            <pc:docMk/>
            <pc:sldMk cId="1939565503" sldId="289"/>
            <ac:picMk id="3" creationId="{C35CA5ED-6B2D-C9C1-1FFB-771996C7BEEC}"/>
          </ac:picMkLst>
        </pc:picChg>
      </pc:sldChg>
      <pc:sldChg chg="addSp delSp add del mod">
        <pc:chgData name="Mia Savrljuga" userId="29d020ba494f34ac" providerId="LiveId" clId="{778292CB-1A70-4270-8700-9E304DF12129}" dt="2024-02-24T18:59:12.696" v="648" actId="2696"/>
        <pc:sldMkLst>
          <pc:docMk/>
          <pc:sldMk cId="204427666" sldId="290"/>
        </pc:sldMkLst>
        <pc:picChg chg="del">
          <ac:chgData name="Mia Savrljuga" userId="29d020ba494f34ac" providerId="LiveId" clId="{778292CB-1A70-4270-8700-9E304DF12129}" dt="2024-02-24T18:58:11.688" v="644" actId="478"/>
          <ac:picMkLst>
            <pc:docMk/>
            <pc:sldMk cId="204427666" sldId="290"/>
            <ac:picMk id="3" creationId="{C35CA5ED-6B2D-C9C1-1FFB-771996C7BEEC}"/>
          </ac:picMkLst>
        </pc:picChg>
        <pc:picChg chg="add">
          <ac:chgData name="Mia Savrljuga" userId="29d020ba494f34ac" providerId="LiveId" clId="{778292CB-1A70-4270-8700-9E304DF12129}" dt="2024-02-24T18:59:05.687" v="646" actId="22"/>
          <ac:picMkLst>
            <pc:docMk/>
            <pc:sldMk cId="204427666" sldId="290"/>
            <ac:picMk id="6" creationId="{CE9A752D-0724-0EA0-915B-A93C22BB82C5}"/>
          </ac:picMkLst>
        </pc:picChg>
      </pc:sldChg>
      <pc:sldChg chg="delSp modSp add mod delAnim">
        <pc:chgData name="Mia Savrljuga" userId="29d020ba494f34ac" providerId="LiveId" clId="{778292CB-1A70-4270-8700-9E304DF12129}" dt="2024-02-24T18:59:59.596" v="656" actId="1076"/>
        <pc:sldMkLst>
          <pc:docMk/>
          <pc:sldMk cId="1190810063" sldId="290"/>
        </pc:sldMkLst>
        <pc:spChg chg="del">
          <ac:chgData name="Mia Savrljuga" userId="29d020ba494f34ac" providerId="LiveId" clId="{778292CB-1A70-4270-8700-9E304DF12129}" dt="2024-02-24T18:59:34.467" v="650" actId="478"/>
          <ac:spMkLst>
            <pc:docMk/>
            <pc:sldMk cId="1190810063" sldId="290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8:59:42.590" v="652" actId="478"/>
          <ac:spMkLst>
            <pc:docMk/>
            <pc:sldMk cId="1190810063" sldId="29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9:59.596" v="656" actId="1076"/>
          <ac:picMkLst>
            <pc:docMk/>
            <pc:sldMk cId="1190810063" sldId="290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5.079" v="41" actId="47"/>
        <pc:sldMkLst>
          <pc:docMk/>
          <pc:sldMk cId="2679255922" sldId="290"/>
        </pc:sldMkLst>
      </pc:sldChg>
      <pc:sldChg chg="del">
        <pc:chgData name="Mia Savrljuga" userId="29d020ba494f34ac" providerId="LiveId" clId="{778292CB-1A70-4270-8700-9E304DF12129}" dt="2024-02-24T17:01:44.339" v="37" actId="47"/>
        <pc:sldMkLst>
          <pc:docMk/>
          <pc:sldMk cId="774518451" sldId="291"/>
        </pc:sldMkLst>
      </pc:sldChg>
      <pc:sldChg chg="addSp delSp modSp add mod addAnim delAnim">
        <pc:chgData name="Mia Savrljuga" userId="29d020ba494f34ac" providerId="LiveId" clId="{778292CB-1A70-4270-8700-9E304DF12129}" dt="2024-02-24T19:14:50.053" v="1051" actId="1076"/>
        <pc:sldMkLst>
          <pc:docMk/>
          <pc:sldMk cId="4227039382" sldId="291"/>
        </pc:sldMkLst>
        <pc:spChg chg="mod ord">
          <ac:chgData name="Mia Savrljuga" userId="29d020ba494f34ac" providerId="LiveId" clId="{778292CB-1A70-4270-8700-9E304DF12129}" dt="2024-02-24T19:14:50.053" v="1051" actId="1076"/>
          <ac:spMkLst>
            <pc:docMk/>
            <pc:sldMk cId="4227039382" sldId="291"/>
            <ac:spMk id="12" creationId="{C02C91B0-ECF9-CDF0-84D3-17FD4EDD309F}"/>
          </ac:spMkLst>
        </pc:spChg>
        <pc:spChg chg="add del mod ord">
          <ac:chgData name="Mia Savrljuga" userId="29d020ba494f34ac" providerId="LiveId" clId="{778292CB-1A70-4270-8700-9E304DF12129}" dt="2024-02-24T19:11:39.581" v="783" actId="14100"/>
          <ac:spMkLst>
            <pc:docMk/>
            <pc:sldMk cId="4227039382" sldId="291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14:40.486" v="1049" actId="1076"/>
          <ac:picMkLst>
            <pc:docMk/>
            <pc:sldMk cId="4227039382" sldId="291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7.255" v="45" actId="47"/>
        <pc:sldMkLst>
          <pc:docMk/>
          <pc:sldMk cId="361824188" sldId="292"/>
        </pc:sldMkLst>
      </pc:sldChg>
      <pc:sldChg chg="addSp delSp modSp add mod delAnim modAnim">
        <pc:chgData name="Mia Savrljuga" userId="29d020ba494f34ac" providerId="LiveId" clId="{778292CB-1A70-4270-8700-9E304DF12129}" dt="2024-02-24T19:09:06.978" v="740"/>
        <pc:sldMkLst>
          <pc:docMk/>
          <pc:sldMk cId="2001604997" sldId="292"/>
        </pc:sldMkLst>
        <pc:spChg chg="del">
          <ac:chgData name="Mia Savrljuga" userId="29d020ba494f34ac" providerId="LiveId" clId="{778292CB-1A70-4270-8700-9E304DF12129}" dt="2024-02-24T19:07:06.977" v="721" actId="478"/>
          <ac:spMkLst>
            <pc:docMk/>
            <pc:sldMk cId="2001604997" sldId="29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08:57.224" v="739" actId="14100"/>
          <ac:spMkLst>
            <pc:docMk/>
            <pc:sldMk cId="2001604997" sldId="292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07:31.367" v="727" actId="1076"/>
          <ac:picMkLst>
            <pc:docMk/>
            <pc:sldMk cId="2001604997" sldId="292"/>
            <ac:picMk id="3" creationId="{498D10A8-A389-78A3-ABF2-287289142A2C}"/>
          </ac:picMkLst>
        </pc:picChg>
        <pc:picChg chg="add del">
          <ac:chgData name="Mia Savrljuga" userId="29d020ba494f34ac" providerId="LiveId" clId="{778292CB-1A70-4270-8700-9E304DF12129}" dt="2024-02-24T19:06:36.793" v="719" actId="478"/>
          <ac:picMkLst>
            <pc:docMk/>
            <pc:sldMk cId="2001604997" sldId="292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8:07.565" v="730"/>
          <ac:picMkLst>
            <pc:docMk/>
            <pc:sldMk cId="2001604997" sldId="292"/>
            <ac:picMk id="8" creationId="{CC9F8C11-51A1-486E-DD6A-3CD193576BF7}"/>
          </ac:picMkLst>
        </pc:picChg>
        <pc:picChg chg="add mod">
          <ac:chgData name="Mia Savrljuga" userId="29d020ba494f34ac" providerId="LiveId" clId="{778292CB-1A70-4270-8700-9E304DF12129}" dt="2024-02-24T19:08:48.493" v="737" actId="14100"/>
          <ac:picMkLst>
            <pc:docMk/>
            <pc:sldMk cId="2001604997" sldId="292"/>
            <ac:picMk id="10" creationId="{0734EAD6-AB9A-193A-5C0B-929E0DCEFA59}"/>
          </ac:picMkLst>
        </pc:picChg>
      </pc:sldChg>
      <pc:sldChg chg="addSp modSp add mod modAnim">
        <pc:chgData name="Mia Savrljuga" userId="29d020ba494f34ac" providerId="LiveId" clId="{778292CB-1A70-4270-8700-9E304DF12129}" dt="2024-02-24T19:03:33.690" v="686"/>
        <pc:sldMkLst>
          <pc:docMk/>
          <pc:sldMk cId="1382827177" sldId="293"/>
        </pc:sldMkLst>
        <pc:spChg chg="mod ord">
          <ac:chgData name="Mia Savrljuga" userId="29d020ba494f34ac" providerId="LiveId" clId="{778292CB-1A70-4270-8700-9E304DF12129}" dt="2024-02-24T19:02:06.312" v="678" actId="14100"/>
          <ac:spMkLst>
            <pc:docMk/>
            <pc:sldMk cId="1382827177" sldId="293"/>
            <ac:spMk id="19" creationId="{69120EDE-C779-ED31-199D-B0ED6CAE8672}"/>
          </ac:spMkLst>
        </pc:spChg>
        <pc:picChg chg="add mod ord">
          <ac:chgData name="Mia Savrljuga" userId="29d020ba494f34ac" providerId="LiveId" clId="{778292CB-1A70-4270-8700-9E304DF12129}" dt="2024-02-24T19:03:23.644" v="685" actId="166"/>
          <ac:picMkLst>
            <pc:docMk/>
            <pc:sldMk cId="1382827177" sldId="293"/>
            <ac:picMk id="3" creationId="{F7794945-6492-56DB-4CFB-55FD8266DEBE}"/>
          </ac:picMkLst>
        </pc:picChg>
        <pc:picChg chg="mod modCrop">
          <ac:chgData name="Mia Savrljuga" userId="29d020ba494f34ac" providerId="LiveId" clId="{778292CB-1A70-4270-8700-9E304DF12129}" dt="2024-02-24T19:01:58.445" v="675" actId="14100"/>
          <ac:picMkLst>
            <pc:docMk/>
            <pc:sldMk cId="1382827177" sldId="293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3:17.529" v="684" actId="14100"/>
          <ac:picMkLst>
            <pc:docMk/>
            <pc:sldMk cId="1382827177" sldId="293"/>
            <ac:picMk id="8" creationId="{BA61CBB5-350B-3AA7-65E7-FAD4A77D4166}"/>
          </ac:picMkLst>
        </pc:picChg>
      </pc:sldChg>
      <pc:sldChg chg="del">
        <pc:chgData name="Mia Savrljuga" userId="29d020ba494f34ac" providerId="LiveId" clId="{778292CB-1A70-4270-8700-9E304DF12129}" dt="2024-02-24T17:01:44.543" v="38" actId="47"/>
        <pc:sldMkLst>
          <pc:docMk/>
          <pc:sldMk cId="3049030792" sldId="293"/>
        </pc:sldMkLst>
      </pc:sldChg>
      <pc:sldChg chg="del">
        <pc:chgData name="Mia Savrljuga" userId="29d020ba494f34ac" providerId="LiveId" clId="{778292CB-1A70-4270-8700-9E304DF12129}" dt="2024-02-24T17:01:44.763" v="39" actId="47"/>
        <pc:sldMkLst>
          <pc:docMk/>
          <pc:sldMk cId="871420203" sldId="294"/>
        </pc:sldMkLst>
      </pc:sldChg>
      <pc:sldChg chg="addSp delSp modSp add mod ord">
        <pc:chgData name="Mia Savrljuga" userId="29d020ba494f34ac" providerId="LiveId" clId="{778292CB-1A70-4270-8700-9E304DF12129}" dt="2024-02-24T19:16:48.695" v="1078"/>
        <pc:sldMkLst>
          <pc:docMk/>
          <pc:sldMk cId="1552173346" sldId="294"/>
        </pc:sldMkLst>
        <pc:spChg chg="mod">
          <ac:chgData name="Mia Savrljuga" userId="29d020ba494f34ac" providerId="LiveId" clId="{778292CB-1A70-4270-8700-9E304DF12129}" dt="2024-02-24T19:00:33.941" v="660" actId="1076"/>
          <ac:spMkLst>
            <pc:docMk/>
            <pc:sldMk cId="1552173346" sldId="294"/>
            <ac:spMk id="5" creationId="{ECDEF329-D783-3A4A-B56D-0AA362B4858A}"/>
          </ac:spMkLst>
        </pc:spChg>
        <pc:picChg chg="add mod">
          <ac:chgData name="Mia Savrljuga" userId="29d020ba494f34ac" providerId="LiveId" clId="{778292CB-1A70-4270-8700-9E304DF12129}" dt="2024-02-24T19:00:43.074" v="663" actId="1076"/>
          <ac:picMkLst>
            <pc:docMk/>
            <pc:sldMk cId="1552173346" sldId="294"/>
            <ac:picMk id="3" creationId="{743ACB4F-9145-880A-393C-CC4FC128E42F}"/>
          </ac:picMkLst>
        </pc:picChg>
        <pc:picChg chg="del">
          <ac:chgData name="Mia Savrljuga" userId="29d020ba494f34ac" providerId="LiveId" clId="{778292CB-1A70-4270-8700-9E304DF12129}" dt="2024-02-24T19:00:05.340" v="658" actId="478"/>
          <ac:picMkLst>
            <pc:docMk/>
            <pc:sldMk cId="1552173346" sldId="294"/>
            <ac:picMk id="6" creationId="{CE9A752D-0724-0EA0-915B-A93C22BB82C5}"/>
          </ac:picMkLst>
        </pc:picChg>
      </pc:sldChg>
      <pc:sldChg chg="addSp delSp modSp add mod">
        <pc:chgData name="Mia Savrljuga" userId="29d020ba494f34ac" providerId="LiveId" clId="{778292CB-1A70-4270-8700-9E304DF12129}" dt="2024-02-24T19:01:10.642" v="669" actId="1076"/>
        <pc:sldMkLst>
          <pc:docMk/>
          <pc:sldMk cId="1279072236" sldId="295"/>
        </pc:sldMkLst>
        <pc:picChg chg="del">
          <ac:chgData name="Mia Savrljuga" userId="29d020ba494f34ac" providerId="LiveId" clId="{778292CB-1A70-4270-8700-9E304DF12129}" dt="2024-02-24T19:00:49.413" v="665" actId="478"/>
          <ac:picMkLst>
            <pc:docMk/>
            <pc:sldMk cId="1279072236" sldId="295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1:10.642" v="669" actId="1076"/>
          <ac:picMkLst>
            <pc:docMk/>
            <pc:sldMk cId="1279072236" sldId="295"/>
            <ac:picMk id="6" creationId="{9D6302F5-5008-64F9-C1F6-7C0714EB9E71}"/>
          </ac:picMkLst>
        </pc:picChg>
      </pc:sldChg>
      <pc:sldChg chg="del">
        <pc:chgData name="Mia Savrljuga" userId="29d020ba494f34ac" providerId="LiveId" clId="{778292CB-1A70-4270-8700-9E304DF12129}" dt="2024-02-24T17:01:47.650" v="46" actId="47"/>
        <pc:sldMkLst>
          <pc:docMk/>
          <pc:sldMk cId="2051859722" sldId="295"/>
        </pc:sldMkLst>
      </pc:sldChg>
      <pc:sldChg chg="delSp modSp add mod delAnim">
        <pc:chgData name="Mia Savrljuga" userId="29d020ba494f34ac" providerId="LiveId" clId="{778292CB-1A70-4270-8700-9E304DF12129}" dt="2024-02-24T19:04:19.813" v="694" actId="478"/>
        <pc:sldMkLst>
          <pc:docMk/>
          <pc:sldMk cId="1762099733" sldId="296"/>
        </pc:sldMkLst>
        <pc:spChg chg="del mod">
          <ac:chgData name="Mia Savrljuga" userId="29d020ba494f34ac" providerId="LiveId" clId="{778292CB-1A70-4270-8700-9E304DF12129}" dt="2024-02-24T19:04:19.813" v="694" actId="478"/>
          <ac:spMkLst>
            <pc:docMk/>
            <pc:sldMk cId="1762099733" sldId="296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18.281" v="693" actId="1076"/>
          <ac:picMkLst>
            <pc:docMk/>
            <pc:sldMk cId="1762099733" sldId="296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9.535" v="51" actId="47"/>
        <pc:sldMkLst>
          <pc:docMk/>
          <pc:sldMk cId="3151154451" sldId="296"/>
        </pc:sldMkLst>
      </pc:sldChg>
      <pc:sldChg chg="del">
        <pc:chgData name="Mia Savrljuga" userId="29d020ba494f34ac" providerId="LiveId" clId="{778292CB-1A70-4270-8700-9E304DF12129}" dt="2024-02-24T17:01:49.958" v="52" actId="47"/>
        <pc:sldMkLst>
          <pc:docMk/>
          <pc:sldMk cId="1615153067" sldId="297"/>
        </pc:sldMkLst>
      </pc:sldChg>
      <pc:sldChg chg="addSp modSp add mod modAnim">
        <pc:chgData name="Mia Savrljuga" userId="29d020ba494f34ac" providerId="LiveId" clId="{778292CB-1A70-4270-8700-9E304DF12129}" dt="2024-02-24T19:04:51.338" v="704" actId="1076"/>
        <pc:sldMkLst>
          <pc:docMk/>
          <pc:sldMk cId="3973737413" sldId="297"/>
        </pc:sldMkLst>
        <pc:spChg chg="add mod">
          <ac:chgData name="Mia Savrljuga" userId="29d020ba494f34ac" providerId="LiveId" clId="{778292CB-1A70-4270-8700-9E304DF12129}" dt="2024-02-24T19:04:51.338" v="704" actId="1076"/>
          <ac:spMkLst>
            <pc:docMk/>
            <pc:sldMk cId="3973737413" sldId="297"/>
            <ac:spMk id="2" creationId="{A5E26E22-5305-10C2-9340-E2E00ABE95D1}"/>
          </ac:spMkLst>
        </pc:spChg>
        <pc:spChg chg="mod ord">
          <ac:chgData name="Mia Savrljuga" userId="29d020ba494f34ac" providerId="LiveId" clId="{778292CB-1A70-4270-8700-9E304DF12129}" dt="2024-02-24T19:04:44.496" v="702" actId="1076"/>
          <ac:spMkLst>
            <pc:docMk/>
            <pc:sldMk cId="3973737413" sldId="29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33.102" v="697" actId="14100"/>
          <ac:picMkLst>
            <pc:docMk/>
            <pc:sldMk cId="3973737413" sldId="297"/>
            <ac:picMk id="6" creationId="{CE9A752D-0724-0EA0-915B-A93C22BB82C5}"/>
          </ac:picMkLst>
        </pc:picChg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83215111" sldId="298"/>
        </pc:sldMkLst>
      </pc:sldChg>
      <pc:sldChg chg="del">
        <pc:chgData name="Mia Savrljuga" userId="29d020ba494f34ac" providerId="LiveId" clId="{778292CB-1A70-4270-8700-9E304DF12129}" dt="2024-02-24T17:01:51.597" v="55" actId="47"/>
        <pc:sldMkLst>
          <pc:docMk/>
          <pc:sldMk cId="2406229518" sldId="298"/>
        </pc:sldMkLst>
      </pc:sldChg>
      <pc:sldChg chg="del">
        <pc:chgData name="Mia Savrljuga" userId="29d020ba494f34ac" providerId="LiveId" clId="{778292CB-1A70-4270-8700-9E304DF12129}" dt="2024-02-24T17:01:46.562" v="43" actId="47"/>
        <pc:sldMkLst>
          <pc:docMk/>
          <pc:sldMk cId="1323589574" sldId="299"/>
        </pc:sldMkLst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44045870" sldId="299"/>
        </pc:sldMkLst>
      </pc:sldChg>
      <pc:sldChg chg="addSp delSp modSp add mod">
        <pc:chgData name="Mia Savrljuga" userId="29d020ba494f34ac" providerId="LiveId" clId="{778292CB-1A70-4270-8700-9E304DF12129}" dt="2024-02-24T19:06:00.296" v="716" actId="1076"/>
        <pc:sldMkLst>
          <pc:docMk/>
          <pc:sldMk cId="666184650" sldId="300"/>
        </pc:sldMkLst>
        <pc:spChg chg="mod">
          <ac:chgData name="Mia Savrljuga" userId="29d020ba494f34ac" providerId="LiveId" clId="{778292CB-1A70-4270-8700-9E304DF12129}" dt="2024-02-24T19:05:46.086" v="711" actId="1076"/>
          <ac:spMkLst>
            <pc:docMk/>
            <pc:sldMk cId="666184650" sldId="300"/>
            <ac:spMk id="5" creationId="{ECDEF329-D783-3A4A-B56D-0AA362B4858A}"/>
          </ac:spMkLst>
        </pc:spChg>
        <pc:picChg chg="del">
          <ac:chgData name="Mia Savrljuga" userId="29d020ba494f34ac" providerId="LiveId" clId="{778292CB-1A70-4270-8700-9E304DF12129}" dt="2024-02-24T19:05:13.820" v="708" actId="478"/>
          <ac:picMkLst>
            <pc:docMk/>
            <pc:sldMk cId="666184650" sldId="300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6:00.296" v="716" actId="1076"/>
          <ac:picMkLst>
            <pc:docMk/>
            <pc:sldMk cId="666184650" sldId="300"/>
            <ac:picMk id="6" creationId="{39B7FD1F-1639-16E8-5675-49AED8F8D158}"/>
          </ac:picMkLst>
        </pc:picChg>
      </pc:sldChg>
      <pc:sldChg chg="del">
        <pc:chgData name="Mia Savrljuga" userId="29d020ba494f34ac" providerId="LiveId" clId="{778292CB-1A70-4270-8700-9E304DF12129}" dt="2024-02-24T17:01:46.873" v="44" actId="47"/>
        <pc:sldMkLst>
          <pc:docMk/>
          <pc:sldMk cId="2889675672" sldId="300"/>
        </pc:sldMkLst>
      </pc:sldChg>
      <pc:sldChg chg="add del">
        <pc:chgData name="Mia Savrljuga" userId="29d020ba494f34ac" providerId="LiveId" clId="{778292CB-1A70-4270-8700-9E304DF12129}" dt="2024-02-24T19:05:10.962" v="707" actId="47"/>
        <pc:sldMkLst>
          <pc:docMk/>
          <pc:sldMk cId="1259923241" sldId="301"/>
        </pc:sldMkLst>
      </pc:sldChg>
      <pc:sldChg chg="del">
        <pc:chgData name="Mia Savrljuga" userId="29d020ba494f34ac" providerId="LiveId" clId="{778292CB-1A70-4270-8700-9E304DF12129}" dt="2024-02-24T17:01:48.991" v="50" actId="47"/>
        <pc:sldMkLst>
          <pc:docMk/>
          <pc:sldMk cId="3233404726" sldId="301"/>
        </pc:sldMkLst>
      </pc:sldChg>
      <pc:sldChg chg="addSp modSp add mod modAnim">
        <pc:chgData name="Mia Savrljuga" userId="29d020ba494f34ac" providerId="LiveId" clId="{778292CB-1A70-4270-8700-9E304DF12129}" dt="2024-02-24T19:09:59.530" v="761" actId="1076"/>
        <pc:sldMkLst>
          <pc:docMk/>
          <pc:sldMk cId="3483865275" sldId="301"/>
        </pc:sldMkLst>
        <pc:spChg chg="add mod">
          <ac:chgData name="Mia Savrljuga" userId="29d020ba494f34ac" providerId="LiveId" clId="{778292CB-1A70-4270-8700-9E304DF12129}" dt="2024-02-24T19:09:59.530" v="761" actId="1076"/>
          <ac:spMkLst>
            <pc:docMk/>
            <pc:sldMk cId="3483865275" sldId="301"/>
            <ac:spMk id="2" creationId="{F9B5E0B9-5CD4-28CE-EDC8-B1119BF439AC}"/>
          </ac:spMkLst>
        </pc:spChg>
        <pc:spChg chg="add mod">
          <ac:chgData name="Mia Savrljuga" userId="29d020ba494f34ac" providerId="LiveId" clId="{778292CB-1A70-4270-8700-9E304DF12129}" dt="2024-02-24T19:09:56.558" v="760" actId="1076"/>
          <ac:spMkLst>
            <pc:docMk/>
            <pc:sldMk cId="3483865275" sldId="301"/>
            <ac:spMk id="6" creationId="{78D2FFE1-6253-9651-A4E5-B8FDDE132E27}"/>
          </ac:spMkLst>
        </pc:spChg>
        <pc:spChg chg="add mod">
          <ac:chgData name="Mia Savrljuga" userId="29d020ba494f34ac" providerId="LiveId" clId="{778292CB-1A70-4270-8700-9E304DF12129}" dt="2024-02-24T19:09:53.586" v="759" actId="1076"/>
          <ac:spMkLst>
            <pc:docMk/>
            <pc:sldMk cId="3483865275" sldId="301"/>
            <ac:spMk id="7" creationId="{F1B1675B-D8B2-E18E-82DD-73DF7F137725}"/>
          </ac:spMkLst>
        </pc:spChg>
        <pc:spChg chg="add mod">
          <ac:chgData name="Mia Savrljuga" userId="29d020ba494f34ac" providerId="LiveId" clId="{778292CB-1A70-4270-8700-9E304DF12129}" dt="2024-02-24T19:09:50.377" v="758" actId="1076"/>
          <ac:spMkLst>
            <pc:docMk/>
            <pc:sldMk cId="3483865275" sldId="301"/>
            <ac:spMk id="8" creationId="{5D170E00-27B4-DD21-5605-E0C2A8F1F391}"/>
          </ac:spMkLst>
        </pc:spChg>
        <pc:spChg chg="add mod">
          <ac:chgData name="Mia Savrljuga" userId="29d020ba494f34ac" providerId="LiveId" clId="{778292CB-1A70-4270-8700-9E304DF12129}" dt="2024-02-24T19:09:46.002" v="757" actId="1076"/>
          <ac:spMkLst>
            <pc:docMk/>
            <pc:sldMk cId="3483865275" sldId="301"/>
            <ac:spMk id="9" creationId="{55E555AA-A74E-99D3-94AE-BBA37CE7AD95}"/>
          </ac:spMkLst>
        </pc:spChg>
        <pc:spChg chg="add mod">
          <ac:chgData name="Mia Savrljuga" userId="29d020ba494f34ac" providerId="LiveId" clId="{778292CB-1A70-4270-8700-9E304DF12129}" dt="2024-02-24T19:09:42.006" v="756" actId="1076"/>
          <ac:spMkLst>
            <pc:docMk/>
            <pc:sldMk cId="3483865275" sldId="301"/>
            <ac:spMk id="10" creationId="{F1238E02-ABBB-730D-A763-D628AB273AF9}"/>
          </ac:spMkLst>
        </pc:spChg>
        <pc:spChg chg="add mod">
          <ac:chgData name="Mia Savrljuga" userId="29d020ba494f34ac" providerId="LiveId" clId="{778292CB-1A70-4270-8700-9E304DF12129}" dt="2024-02-24T19:09:38.380" v="755" actId="1076"/>
          <ac:spMkLst>
            <pc:docMk/>
            <pc:sldMk cId="3483865275" sldId="301"/>
            <ac:spMk id="11" creationId="{CEFC70D1-7D9E-8EF0-8BCD-6FA3155C1D13}"/>
          </ac:spMkLst>
        </pc:spChg>
        <pc:spChg chg="mod ord">
          <ac:chgData name="Mia Savrljuga" userId="29d020ba494f34ac" providerId="LiveId" clId="{778292CB-1A70-4270-8700-9E304DF12129}" dt="2024-02-24T19:09:30.823" v="747" actId="14100"/>
          <ac:spMkLst>
            <pc:docMk/>
            <pc:sldMk cId="3483865275" sldId="30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9:23.845" v="744" actId="14100"/>
          <ac:picMkLst>
            <pc:docMk/>
            <pc:sldMk cId="3483865275" sldId="301"/>
            <ac:picMk id="3" creationId="{498D10A8-A389-78A3-ABF2-287289142A2C}"/>
          </ac:picMkLst>
        </pc:picChg>
      </pc:sldChg>
      <pc:sldChg chg="del">
        <pc:chgData name="Mia Savrljuga" userId="29d020ba494f34ac" providerId="LiveId" clId="{778292CB-1A70-4270-8700-9E304DF12129}" dt="2024-02-24T17:01:47.969" v="47" actId="47"/>
        <pc:sldMkLst>
          <pc:docMk/>
          <pc:sldMk cId="2262480032" sldId="302"/>
        </pc:sldMkLst>
      </pc:sldChg>
      <pc:sldChg chg="addSp delSp modSp add mod delAnim modAnim">
        <pc:chgData name="Mia Savrljuga" userId="29d020ba494f34ac" providerId="LiveId" clId="{778292CB-1A70-4270-8700-9E304DF12129}" dt="2024-02-24T19:15:53.601" v="1067" actId="1076"/>
        <pc:sldMkLst>
          <pc:docMk/>
          <pc:sldMk cId="4232579065" sldId="302"/>
        </pc:sldMkLst>
        <pc:spChg chg="add mod">
          <ac:chgData name="Mia Savrljuga" userId="29d020ba494f34ac" providerId="LiveId" clId="{778292CB-1A70-4270-8700-9E304DF12129}" dt="2024-02-24T19:15:53.601" v="1067" actId="1076"/>
          <ac:spMkLst>
            <pc:docMk/>
            <pc:sldMk cId="4232579065" sldId="302"/>
            <ac:spMk id="2" creationId="{E702A423-81C3-3312-3016-DC042AD2FA9F}"/>
          </ac:spMkLst>
        </pc:spChg>
        <pc:spChg chg="add mod">
          <ac:chgData name="Mia Savrljuga" userId="29d020ba494f34ac" providerId="LiveId" clId="{778292CB-1A70-4270-8700-9E304DF12129}" dt="2024-02-24T19:15:49.782" v="1066" actId="1076"/>
          <ac:spMkLst>
            <pc:docMk/>
            <pc:sldMk cId="4232579065" sldId="302"/>
            <ac:spMk id="6" creationId="{2BFB5885-A4DC-234D-8FAF-CAB23B632EA5}"/>
          </ac:spMkLst>
        </pc:spChg>
        <pc:spChg chg="add mod">
          <ac:chgData name="Mia Savrljuga" userId="29d020ba494f34ac" providerId="LiveId" clId="{778292CB-1A70-4270-8700-9E304DF12129}" dt="2024-02-24T19:15:47.190" v="1065" actId="1076"/>
          <ac:spMkLst>
            <pc:docMk/>
            <pc:sldMk cId="4232579065" sldId="302"/>
            <ac:spMk id="7" creationId="{D0978AA0-B1C8-E064-EE47-0FBB5CFFA172}"/>
          </ac:spMkLst>
        </pc:spChg>
        <pc:spChg chg="add mod">
          <ac:chgData name="Mia Savrljuga" userId="29d020ba494f34ac" providerId="LiveId" clId="{778292CB-1A70-4270-8700-9E304DF12129}" dt="2024-02-24T19:15:44.289" v="1064" actId="1076"/>
          <ac:spMkLst>
            <pc:docMk/>
            <pc:sldMk cId="4232579065" sldId="302"/>
            <ac:spMk id="8" creationId="{01028040-33BF-2BA0-FD1C-A7ED95BDCC86}"/>
          </ac:spMkLst>
        </pc:spChg>
        <pc:spChg chg="del">
          <ac:chgData name="Mia Savrljuga" userId="29d020ba494f34ac" providerId="LiveId" clId="{778292CB-1A70-4270-8700-9E304DF12129}" dt="2024-02-24T19:15:18.717" v="1054" actId="478"/>
          <ac:spMkLst>
            <pc:docMk/>
            <pc:sldMk cId="4232579065" sldId="30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5:36.512" v="1059" actId="14100"/>
          <ac:spMkLst>
            <pc:docMk/>
            <pc:sldMk cId="4232579065" sldId="302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5:24.815" v="1056" actId="14100"/>
          <ac:picMkLst>
            <pc:docMk/>
            <pc:sldMk cId="4232579065" sldId="302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329" v="48" actId="47"/>
        <pc:sldMkLst>
          <pc:docMk/>
          <pc:sldMk cId="2116747821" sldId="303"/>
        </pc:sldMkLst>
      </pc:sldChg>
      <pc:sldChg chg="delSp modSp add mod delAnim">
        <pc:chgData name="Mia Savrljuga" userId="29d020ba494f34ac" providerId="LiveId" clId="{778292CB-1A70-4270-8700-9E304DF12129}" dt="2024-02-24T19:16:36.044" v="1076" actId="1076"/>
        <pc:sldMkLst>
          <pc:docMk/>
          <pc:sldMk cId="3102519135" sldId="303"/>
        </pc:sldMkLst>
        <pc:spChg chg="del mod">
          <ac:chgData name="Mia Savrljuga" userId="29d020ba494f34ac" providerId="LiveId" clId="{778292CB-1A70-4270-8700-9E304DF12129}" dt="2024-02-24T19:16:13.977" v="1071" actId="478"/>
          <ac:spMkLst>
            <pc:docMk/>
            <pc:sldMk cId="3102519135" sldId="303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9:16:16.526" v="1072" actId="478"/>
          <ac:spMkLst>
            <pc:docMk/>
            <pc:sldMk cId="3102519135" sldId="303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6:36.044" v="1076" actId="1076"/>
          <ac:picMkLst>
            <pc:docMk/>
            <pc:sldMk cId="3102519135" sldId="303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581" v="49" actId="47"/>
        <pc:sldMkLst>
          <pc:docMk/>
          <pc:sldMk cId="176980603" sldId="304"/>
        </pc:sldMkLst>
      </pc:sldChg>
      <pc:sldChg chg="delSp modSp add mod delAnim">
        <pc:chgData name="Mia Savrljuga" userId="29d020ba494f34ac" providerId="LiveId" clId="{778292CB-1A70-4270-8700-9E304DF12129}" dt="2024-02-24T19:18:25.585" v="1092" actId="14100"/>
        <pc:sldMkLst>
          <pc:docMk/>
          <pc:sldMk cId="1112043665" sldId="304"/>
        </pc:sldMkLst>
        <pc:spChg chg="del">
          <ac:chgData name="Mia Savrljuga" userId="29d020ba494f34ac" providerId="LiveId" clId="{778292CB-1A70-4270-8700-9E304DF12129}" dt="2024-02-24T19:17:34.148" v="1084" actId="478"/>
          <ac:spMkLst>
            <pc:docMk/>
            <pc:sldMk cId="1112043665" sldId="304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8:25.585" v="1092" actId="14100"/>
          <ac:spMkLst>
            <pc:docMk/>
            <pc:sldMk cId="1112043665" sldId="304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8:16.945" v="1089" actId="14100"/>
          <ac:picMkLst>
            <pc:docMk/>
            <pc:sldMk cId="1112043665" sldId="304"/>
            <ac:picMk id="3" creationId="{CF8D5F54-751A-32CE-67E2-AC3EF5084CE9}"/>
          </ac:picMkLst>
        </pc:picChg>
      </pc:sldChg>
      <pc:sldChg chg="add">
        <pc:chgData name="Mia Savrljuga" userId="29d020ba494f34ac" providerId="LiveId" clId="{778292CB-1A70-4270-8700-9E304DF12129}" dt="2024-02-24T19:16:55.448" v="1079"/>
        <pc:sldMkLst>
          <pc:docMk/>
          <pc:sldMk cId="3593238004" sldId="305"/>
        </pc:sldMkLst>
      </pc:sldChg>
      <pc:sldChg chg="del">
        <pc:chgData name="Mia Savrljuga" userId="29d020ba494f34ac" providerId="LiveId" clId="{778292CB-1A70-4270-8700-9E304DF12129}" dt="2024-02-24T17:01:52.861" v="57" actId="47"/>
        <pc:sldMkLst>
          <pc:docMk/>
          <pc:sldMk cId="3802963544" sldId="305"/>
        </pc:sldMkLst>
      </pc:sldChg>
      <pc:sldChg chg="addSp delSp modSp add mod">
        <pc:chgData name="Mia Savrljuga" userId="29d020ba494f34ac" providerId="LiveId" clId="{778292CB-1A70-4270-8700-9E304DF12129}" dt="2024-02-24T19:17:26.129" v="1083" actId="14100"/>
        <pc:sldMkLst>
          <pc:docMk/>
          <pc:sldMk cId="3751952285" sldId="306"/>
        </pc:sldMkLst>
        <pc:picChg chg="add mod">
          <ac:chgData name="Mia Savrljuga" userId="29d020ba494f34ac" providerId="LiveId" clId="{778292CB-1A70-4270-8700-9E304DF12129}" dt="2024-02-24T19:17:26.129" v="1083" actId="14100"/>
          <ac:picMkLst>
            <pc:docMk/>
            <pc:sldMk cId="3751952285" sldId="306"/>
            <ac:picMk id="3" creationId="{C5A2630D-D960-7F14-B521-4CADCF19D4C7}"/>
          </ac:picMkLst>
        </pc:picChg>
        <pc:picChg chg="del">
          <ac:chgData name="Mia Savrljuga" userId="29d020ba494f34ac" providerId="LiveId" clId="{778292CB-1A70-4270-8700-9E304DF12129}" dt="2024-02-24T19:16:58.228" v="1080" actId="478"/>
          <ac:picMkLst>
            <pc:docMk/>
            <pc:sldMk cId="3751952285" sldId="306"/>
            <ac:picMk id="6" creationId="{9D6302F5-5008-64F9-C1F6-7C0714EB9E71}"/>
          </ac:picMkLst>
        </pc:picChg>
      </pc:sldChg>
      <pc:sldChg chg="addSp delSp modSp add mod delAnim modAnim">
        <pc:chgData name="Mia Savrljuga" userId="29d020ba494f34ac" providerId="LiveId" clId="{778292CB-1A70-4270-8700-9E304DF12129}" dt="2024-02-24T19:20:19.515" v="1109"/>
        <pc:sldMkLst>
          <pc:docMk/>
          <pc:sldMk cId="1285892095" sldId="307"/>
        </pc:sldMkLst>
        <pc:spChg chg="del mod">
          <ac:chgData name="Mia Savrljuga" userId="29d020ba494f34ac" providerId="LiveId" clId="{778292CB-1A70-4270-8700-9E304DF12129}" dt="2024-02-24T19:19:37.402" v="1102" actId="478"/>
          <ac:spMkLst>
            <pc:docMk/>
            <pc:sldMk cId="1285892095" sldId="307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9:18:30.565" v="1094" actId="478"/>
          <ac:picMkLst>
            <pc:docMk/>
            <pc:sldMk cId="1285892095" sldId="307"/>
            <ac:picMk id="3" creationId="{CF8D5F54-751A-32CE-67E2-AC3EF5084CE9}"/>
          </ac:picMkLst>
        </pc:picChg>
        <pc:picChg chg="add mod modCrop">
          <ac:chgData name="Mia Savrljuga" userId="29d020ba494f34ac" providerId="LiveId" clId="{778292CB-1A70-4270-8700-9E304DF12129}" dt="2024-02-24T19:19:32.278" v="1101" actId="14100"/>
          <ac:picMkLst>
            <pc:docMk/>
            <pc:sldMk cId="1285892095" sldId="307"/>
            <ac:picMk id="6" creationId="{1404C613-F9FD-51AE-AE14-EBF97361D2D4}"/>
          </ac:picMkLst>
        </pc:picChg>
        <pc:picChg chg="add mod">
          <ac:chgData name="Mia Savrljuga" userId="29d020ba494f34ac" providerId="LiveId" clId="{778292CB-1A70-4270-8700-9E304DF12129}" dt="2024-02-24T19:20:14.685" v="1108" actId="14100"/>
          <ac:picMkLst>
            <pc:docMk/>
            <pc:sldMk cId="1285892095" sldId="307"/>
            <ac:picMk id="8" creationId="{86192734-D110-BA64-9818-0E19F6A1D1EF}"/>
          </ac:picMkLst>
        </pc:picChg>
      </pc:sldChg>
      <pc:sldChg chg="addSp modSp add mod modAnim">
        <pc:chgData name="Mia Savrljuga" userId="29d020ba494f34ac" providerId="LiveId" clId="{778292CB-1A70-4270-8700-9E304DF12129}" dt="2024-02-24T19:21:43.829" v="1142" actId="1076"/>
        <pc:sldMkLst>
          <pc:docMk/>
          <pc:sldMk cId="1327849887" sldId="308"/>
        </pc:sldMkLst>
        <pc:spChg chg="add mod">
          <ac:chgData name="Mia Savrljuga" userId="29d020ba494f34ac" providerId="LiveId" clId="{778292CB-1A70-4270-8700-9E304DF12129}" dt="2024-02-24T19:21:04.153" v="1122" actId="1076"/>
          <ac:spMkLst>
            <pc:docMk/>
            <pc:sldMk cId="1327849887" sldId="308"/>
            <ac:spMk id="2" creationId="{3F71ACF0-CC08-F426-2C9B-C01116FDFBD4}"/>
          </ac:spMkLst>
        </pc:spChg>
        <pc:spChg chg="add mod">
          <ac:chgData name="Mia Savrljuga" userId="29d020ba494f34ac" providerId="LiveId" clId="{778292CB-1A70-4270-8700-9E304DF12129}" dt="2024-02-24T19:21:00.874" v="1121" actId="1076"/>
          <ac:spMkLst>
            <pc:docMk/>
            <pc:sldMk cId="1327849887" sldId="308"/>
            <ac:spMk id="3" creationId="{785DCBE6-D93D-2364-483A-0F8C27F22671}"/>
          </ac:spMkLst>
        </pc:spChg>
        <pc:spChg chg="add mod">
          <ac:chgData name="Mia Savrljuga" userId="29d020ba494f34ac" providerId="LiveId" clId="{778292CB-1A70-4270-8700-9E304DF12129}" dt="2024-02-24T19:21:07.765" v="1124" actId="1076"/>
          <ac:spMkLst>
            <pc:docMk/>
            <pc:sldMk cId="1327849887" sldId="308"/>
            <ac:spMk id="7" creationId="{47E6509A-3590-7E91-403D-15466F91013C}"/>
          </ac:spMkLst>
        </pc:spChg>
        <pc:spChg chg="add mod">
          <ac:chgData name="Mia Savrljuga" userId="29d020ba494f34ac" providerId="LiveId" clId="{778292CB-1A70-4270-8700-9E304DF12129}" dt="2024-02-24T19:21:12.312" v="1126" actId="1076"/>
          <ac:spMkLst>
            <pc:docMk/>
            <pc:sldMk cId="1327849887" sldId="308"/>
            <ac:spMk id="8" creationId="{027430C8-BDD2-3E94-954E-C160D38FF9D8}"/>
          </ac:spMkLst>
        </pc:spChg>
        <pc:spChg chg="add mod">
          <ac:chgData name="Mia Savrljuga" userId="29d020ba494f34ac" providerId="LiveId" clId="{778292CB-1A70-4270-8700-9E304DF12129}" dt="2024-02-24T19:21:15.155" v="1128" actId="1076"/>
          <ac:spMkLst>
            <pc:docMk/>
            <pc:sldMk cId="1327849887" sldId="308"/>
            <ac:spMk id="9" creationId="{B4501A48-2FCE-E3FF-38FE-C37939FE6DCC}"/>
          </ac:spMkLst>
        </pc:spChg>
        <pc:spChg chg="add mod">
          <ac:chgData name="Mia Savrljuga" userId="29d020ba494f34ac" providerId="LiveId" clId="{778292CB-1A70-4270-8700-9E304DF12129}" dt="2024-02-24T19:21:19.811" v="1130" actId="1076"/>
          <ac:spMkLst>
            <pc:docMk/>
            <pc:sldMk cId="1327849887" sldId="308"/>
            <ac:spMk id="10" creationId="{4C56EC02-425A-5067-8502-E572A72BA564}"/>
          </ac:spMkLst>
        </pc:spChg>
        <pc:spChg chg="add mod">
          <ac:chgData name="Mia Savrljuga" userId="29d020ba494f34ac" providerId="LiveId" clId="{778292CB-1A70-4270-8700-9E304DF12129}" dt="2024-02-24T19:21:22.907" v="1132" actId="1076"/>
          <ac:spMkLst>
            <pc:docMk/>
            <pc:sldMk cId="1327849887" sldId="308"/>
            <ac:spMk id="11" creationId="{376DC2D6-C6DE-0002-BA70-0AD5AAE4DA23}"/>
          </ac:spMkLst>
        </pc:spChg>
        <pc:spChg chg="add mod">
          <ac:chgData name="Mia Savrljuga" userId="29d020ba494f34ac" providerId="LiveId" clId="{778292CB-1A70-4270-8700-9E304DF12129}" dt="2024-02-24T19:21:25.694" v="1134" actId="1076"/>
          <ac:spMkLst>
            <pc:docMk/>
            <pc:sldMk cId="1327849887" sldId="308"/>
            <ac:spMk id="12" creationId="{88F8738F-9DBF-D455-584F-4EBD9061C96F}"/>
          </ac:spMkLst>
        </pc:spChg>
        <pc:spChg chg="add mod">
          <ac:chgData name="Mia Savrljuga" userId="29d020ba494f34ac" providerId="LiveId" clId="{778292CB-1A70-4270-8700-9E304DF12129}" dt="2024-02-24T19:21:29.160" v="1136" actId="1076"/>
          <ac:spMkLst>
            <pc:docMk/>
            <pc:sldMk cId="1327849887" sldId="308"/>
            <ac:spMk id="13" creationId="{04BB8385-41C2-39A2-4B1E-AC710DDF0E51}"/>
          </ac:spMkLst>
        </pc:spChg>
        <pc:spChg chg="add mod">
          <ac:chgData name="Mia Savrljuga" userId="29d020ba494f34ac" providerId="LiveId" clId="{778292CB-1A70-4270-8700-9E304DF12129}" dt="2024-02-24T19:21:32.749" v="1138" actId="1076"/>
          <ac:spMkLst>
            <pc:docMk/>
            <pc:sldMk cId="1327849887" sldId="308"/>
            <ac:spMk id="14" creationId="{5A22B2C4-EA2F-9F19-8BC2-2016527FDE3A}"/>
          </ac:spMkLst>
        </pc:spChg>
        <pc:spChg chg="add mod">
          <ac:chgData name="Mia Savrljuga" userId="29d020ba494f34ac" providerId="LiveId" clId="{778292CB-1A70-4270-8700-9E304DF12129}" dt="2024-02-24T19:21:37.156" v="1140" actId="1076"/>
          <ac:spMkLst>
            <pc:docMk/>
            <pc:sldMk cId="1327849887" sldId="308"/>
            <ac:spMk id="15" creationId="{6D4DA11E-94A2-7E0D-BEEE-E7EB7EEF3337}"/>
          </ac:spMkLst>
        </pc:spChg>
        <pc:spChg chg="add mod">
          <ac:chgData name="Mia Savrljuga" userId="29d020ba494f34ac" providerId="LiveId" clId="{778292CB-1A70-4270-8700-9E304DF12129}" dt="2024-02-24T19:21:43.829" v="1142" actId="1076"/>
          <ac:spMkLst>
            <pc:docMk/>
            <pc:sldMk cId="1327849887" sldId="308"/>
            <ac:spMk id="16" creationId="{9F4849F6-5CE6-29F3-567A-4405E1DBFB29}"/>
          </ac:spMkLst>
        </pc:spChg>
        <pc:spChg chg="mod ord">
          <ac:chgData name="Mia Savrljuga" userId="29d020ba494f34ac" providerId="LiveId" clId="{778292CB-1A70-4270-8700-9E304DF12129}" dt="2024-02-24T19:20:56.907" v="1118" actId="14100"/>
          <ac:spMkLst>
            <pc:docMk/>
            <pc:sldMk cId="1327849887" sldId="308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0:43.235" v="1114" actId="14100"/>
          <ac:picMkLst>
            <pc:docMk/>
            <pc:sldMk cId="1327849887" sldId="308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0.455" v="53" actId="47"/>
        <pc:sldMkLst>
          <pc:docMk/>
          <pc:sldMk cId="4244014304" sldId="308"/>
        </pc:sldMkLst>
      </pc:sldChg>
      <pc:sldChg chg="del">
        <pc:chgData name="Mia Savrljuga" userId="29d020ba494f34ac" providerId="LiveId" clId="{778292CB-1A70-4270-8700-9E304DF12129}" dt="2024-02-24T17:01:51.062" v="54" actId="47"/>
        <pc:sldMkLst>
          <pc:docMk/>
          <pc:sldMk cId="3201366152" sldId="309"/>
        </pc:sldMkLst>
      </pc:sldChg>
      <pc:sldChg chg="addSp delSp modSp add mod">
        <pc:chgData name="Mia Savrljuga" userId="29d020ba494f34ac" providerId="LiveId" clId="{778292CB-1A70-4270-8700-9E304DF12129}" dt="2024-02-24T19:22:40.598" v="1152" actId="478"/>
        <pc:sldMkLst>
          <pc:docMk/>
          <pc:sldMk cId="3259608784" sldId="309"/>
        </pc:sldMkLst>
        <pc:spChg chg="mod ord">
          <ac:chgData name="Mia Savrljuga" userId="29d020ba494f34ac" providerId="LiveId" clId="{778292CB-1A70-4270-8700-9E304DF12129}" dt="2024-02-24T19:22:19.012" v="1148" actId="1076"/>
          <ac:spMkLst>
            <pc:docMk/>
            <pc:sldMk cId="3259608784" sldId="309"/>
            <ac:spMk id="19" creationId="{69120EDE-C779-ED31-199D-B0ED6CAE8672}"/>
          </ac:spMkLst>
        </pc:spChg>
        <pc:picChg chg="add del">
          <ac:chgData name="Mia Savrljuga" userId="29d020ba494f34ac" providerId="LiveId" clId="{778292CB-1A70-4270-8700-9E304DF12129}" dt="2024-02-24T19:22:40.598" v="1152" actId="478"/>
          <ac:picMkLst>
            <pc:docMk/>
            <pc:sldMk cId="3259608784" sldId="309"/>
            <ac:picMk id="3" creationId="{4FB17F82-BDA3-9B97-1A26-10FFD6581574}"/>
          </ac:picMkLst>
        </pc:picChg>
        <pc:picChg chg="mod modCrop">
          <ac:chgData name="Mia Savrljuga" userId="29d020ba494f34ac" providerId="LiveId" clId="{778292CB-1A70-4270-8700-9E304DF12129}" dt="2024-02-24T19:22:06.336" v="1147" actId="14100"/>
          <ac:picMkLst>
            <pc:docMk/>
            <pc:sldMk cId="3259608784" sldId="309"/>
            <ac:picMk id="6" creationId="{1404C613-F9FD-51AE-AE14-EBF97361D2D4}"/>
          </ac:picMkLst>
        </pc:picChg>
      </pc:sldChg>
      <pc:sldChg chg="addSp delSp modSp add mod modAnim">
        <pc:chgData name="Mia Savrljuga" userId="29d020ba494f34ac" providerId="LiveId" clId="{778292CB-1A70-4270-8700-9E304DF12129}" dt="2024-02-24T19:23:39.245" v="1172" actId="1076"/>
        <pc:sldMkLst>
          <pc:docMk/>
          <pc:sldMk cId="3500315958" sldId="310"/>
        </pc:sldMkLst>
        <pc:spChg chg="add mod">
          <ac:chgData name="Mia Savrljuga" userId="29d020ba494f34ac" providerId="LiveId" clId="{778292CB-1A70-4270-8700-9E304DF12129}" dt="2024-02-24T19:23:36.291" v="1171" actId="1076"/>
          <ac:spMkLst>
            <pc:docMk/>
            <pc:sldMk cId="3500315958" sldId="310"/>
            <ac:spMk id="2" creationId="{6DDB5A3F-28EF-976A-0E79-0E51FA161EBC}"/>
          </ac:spMkLst>
        </pc:spChg>
        <pc:spChg chg="add mod">
          <ac:chgData name="Mia Savrljuga" userId="29d020ba494f34ac" providerId="LiveId" clId="{778292CB-1A70-4270-8700-9E304DF12129}" dt="2024-02-24T19:23:32.385" v="1170" actId="1076"/>
          <ac:spMkLst>
            <pc:docMk/>
            <pc:sldMk cId="3500315958" sldId="310"/>
            <ac:spMk id="7" creationId="{207E634B-36A9-45FB-BAAD-606CA0204FB4}"/>
          </ac:spMkLst>
        </pc:spChg>
        <pc:spChg chg="add mod">
          <ac:chgData name="Mia Savrljuga" userId="29d020ba494f34ac" providerId="LiveId" clId="{778292CB-1A70-4270-8700-9E304DF12129}" dt="2024-02-24T19:23:29.147" v="1169" actId="1076"/>
          <ac:spMkLst>
            <pc:docMk/>
            <pc:sldMk cId="3500315958" sldId="310"/>
            <ac:spMk id="8" creationId="{E854D697-30AD-C826-6EEA-596A2BFC29A6}"/>
          </ac:spMkLst>
        </pc:spChg>
        <pc:spChg chg="add mod">
          <ac:chgData name="Mia Savrljuga" userId="29d020ba494f34ac" providerId="LiveId" clId="{778292CB-1A70-4270-8700-9E304DF12129}" dt="2024-02-24T19:23:25.470" v="1168" actId="1076"/>
          <ac:spMkLst>
            <pc:docMk/>
            <pc:sldMk cId="3500315958" sldId="310"/>
            <ac:spMk id="9" creationId="{52C86D6D-80BF-DCD3-4A84-FFE3CF59A3AA}"/>
          </ac:spMkLst>
        </pc:spChg>
        <pc:spChg chg="add mod">
          <ac:chgData name="Mia Savrljuga" userId="29d020ba494f34ac" providerId="LiveId" clId="{778292CB-1A70-4270-8700-9E304DF12129}" dt="2024-02-24T19:23:21.120" v="1167" actId="1076"/>
          <ac:spMkLst>
            <pc:docMk/>
            <pc:sldMk cId="3500315958" sldId="310"/>
            <ac:spMk id="10" creationId="{C50267CC-D2E8-FE6E-A405-EEC00A0BF0DB}"/>
          </ac:spMkLst>
        </pc:spChg>
        <pc:spChg chg="mod ord">
          <ac:chgData name="Mia Savrljuga" userId="29d020ba494f34ac" providerId="LiveId" clId="{778292CB-1A70-4270-8700-9E304DF12129}" dt="2024-02-24T19:23:39.245" v="1172" actId="1076"/>
          <ac:spMkLst>
            <pc:docMk/>
            <pc:sldMk cId="3500315958" sldId="31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3:06.666" v="1159" actId="14100"/>
          <ac:picMkLst>
            <pc:docMk/>
            <pc:sldMk cId="3500315958" sldId="310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2:46.942" v="1153" actId="478"/>
          <ac:picMkLst>
            <pc:docMk/>
            <pc:sldMk cId="3500315958" sldId="310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2.277" v="56" actId="47"/>
        <pc:sldMkLst>
          <pc:docMk/>
          <pc:sldMk cId="3858083098" sldId="310"/>
        </pc:sldMkLst>
      </pc:sldChg>
      <pc:sldChg chg="delSp modSp add mod">
        <pc:chgData name="Mia Savrljuga" userId="29d020ba494f34ac" providerId="LiveId" clId="{778292CB-1A70-4270-8700-9E304DF12129}" dt="2024-02-24T19:24:11.260" v="1181" actId="1076"/>
        <pc:sldMkLst>
          <pc:docMk/>
          <pc:sldMk cId="635100782" sldId="311"/>
        </pc:sldMkLst>
        <pc:spChg chg="mod ord">
          <ac:chgData name="Mia Savrljuga" userId="29d020ba494f34ac" providerId="LiveId" clId="{778292CB-1A70-4270-8700-9E304DF12129}" dt="2024-02-24T19:24:11.260" v="1181" actId="1076"/>
          <ac:spMkLst>
            <pc:docMk/>
            <pc:sldMk cId="635100782" sldId="31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4:09.269" v="1180" actId="1076"/>
          <ac:picMkLst>
            <pc:docMk/>
            <pc:sldMk cId="635100782" sldId="311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3:42.936" v="1173" actId="478"/>
          <ac:picMkLst>
            <pc:docMk/>
            <pc:sldMk cId="635100782" sldId="311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4.353" v="58" actId="47"/>
        <pc:sldMkLst>
          <pc:docMk/>
          <pc:sldMk cId="4233654518" sldId="311"/>
        </pc:sldMkLst>
      </pc:sldChg>
    </pc:docChg>
  </pc:docChgLst>
  <pc:docChgLst>
    <pc:chgData name="Mia Savrljuga" userId="29d020ba494f34ac" providerId="LiveId" clId="{3A746942-5951-4548-90BF-E5A7D45EDD4A}"/>
    <pc:docChg chg="undo custSel addSld delSld modSld sldOrd">
      <pc:chgData name="Mia Savrljuga" userId="29d020ba494f34ac" providerId="LiveId" clId="{3A746942-5951-4548-90BF-E5A7D45EDD4A}" dt="2024-02-25T16:12:31.562" v="1095" actId="14100"/>
      <pc:docMkLst>
        <pc:docMk/>
      </pc:docMkLst>
      <pc:sldChg chg="addSp delSp modSp mod modAnim">
        <pc:chgData name="Mia Savrljuga" userId="29d020ba494f34ac" providerId="LiveId" clId="{3A746942-5951-4548-90BF-E5A7D45EDD4A}" dt="2024-02-25T15:48:05.227" v="284"/>
        <pc:sldMkLst>
          <pc:docMk/>
          <pc:sldMk cId="0" sldId="256"/>
        </pc:sldMkLst>
        <pc:spChg chg="mod">
          <ac:chgData name="Mia Savrljuga" userId="29d020ba494f34ac" providerId="LiveId" clId="{3A746942-5951-4548-90BF-E5A7D45EDD4A}" dt="2024-02-25T15:16:21.349" v="45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ia Savrljuga" userId="29d020ba494f34ac" providerId="LiveId" clId="{3A746942-5951-4548-90BF-E5A7D45EDD4A}" dt="2024-02-25T15:48:02.387" v="283" actId="1076"/>
          <ac:spMkLst>
            <pc:docMk/>
            <pc:sldMk cId="0" sldId="256"/>
            <ac:spMk id="8" creationId="{94E10FFA-6A54-E115-8C9D-EBF0FA3D6F69}"/>
          </ac:spMkLst>
        </pc:spChg>
        <pc:picChg chg="add mod">
          <ac:chgData name="Mia Savrljuga" userId="29d020ba494f34ac" providerId="LiveId" clId="{3A746942-5951-4548-90BF-E5A7D45EDD4A}" dt="2024-02-25T15:17:03.425" v="51" actId="1076"/>
          <ac:picMkLst>
            <pc:docMk/>
            <pc:sldMk cId="0" sldId="256"/>
            <ac:picMk id="5" creationId="{20B43E06-D7B8-99C5-8D2A-C0EE2AC466EE}"/>
          </ac:picMkLst>
        </pc:picChg>
        <pc:picChg chg="del">
          <ac:chgData name="Mia Savrljuga" userId="29d020ba494f34ac" providerId="LiveId" clId="{3A746942-5951-4548-90BF-E5A7D45EDD4A}" dt="2024-02-25T15:16:22.971" v="46" actId="478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3A746942-5951-4548-90BF-E5A7D45EDD4A}" dt="2024-02-25T15:17:15.202" v="52" actId="47"/>
        <pc:sldMkLst>
          <pc:docMk/>
          <pc:sldMk cId="3395768129" sldId="285"/>
        </pc:sldMkLst>
      </pc:sldChg>
      <pc:sldChg chg="del">
        <pc:chgData name="Mia Savrljuga" userId="29d020ba494f34ac" providerId="LiveId" clId="{3A746942-5951-4548-90BF-E5A7D45EDD4A}" dt="2024-02-25T15:17:31.394" v="58" actId="47"/>
        <pc:sldMkLst>
          <pc:docMk/>
          <pc:sldMk cId="133949248" sldId="286"/>
        </pc:sldMkLst>
      </pc:sldChg>
      <pc:sldChg chg="del">
        <pc:chgData name="Mia Savrljuga" userId="29d020ba494f34ac" providerId="LiveId" clId="{3A746942-5951-4548-90BF-E5A7D45EDD4A}" dt="2024-02-25T15:17:32.314" v="60" actId="47"/>
        <pc:sldMkLst>
          <pc:docMk/>
          <pc:sldMk cId="4092762567" sldId="287"/>
        </pc:sldMkLst>
      </pc:sldChg>
      <pc:sldChg chg="del">
        <pc:chgData name="Mia Savrljuga" userId="29d020ba494f34ac" providerId="LiveId" clId="{3A746942-5951-4548-90BF-E5A7D45EDD4A}" dt="2024-02-25T15:17:33.666" v="63" actId="47"/>
        <pc:sldMkLst>
          <pc:docMk/>
          <pc:sldMk cId="1183697083" sldId="288"/>
        </pc:sldMkLst>
      </pc:sldChg>
      <pc:sldChg chg="del">
        <pc:chgData name="Mia Savrljuga" userId="29d020ba494f34ac" providerId="LiveId" clId="{3A746942-5951-4548-90BF-E5A7D45EDD4A}" dt="2024-02-25T15:17:30.290" v="55" actId="47"/>
        <pc:sldMkLst>
          <pc:docMk/>
          <pc:sldMk cId="2366752634" sldId="289"/>
        </pc:sldMkLst>
      </pc:sldChg>
      <pc:sldChg chg="del">
        <pc:chgData name="Mia Savrljuga" userId="29d020ba494f34ac" providerId="LiveId" clId="{3A746942-5951-4548-90BF-E5A7D45EDD4A}" dt="2024-02-25T15:17:31.049" v="56" actId="47"/>
        <pc:sldMkLst>
          <pc:docMk/>
          <pc:sldMk cId="819663517" sldId="290"/>
        </pc:sldMkLst>
      </pc:sldChg>
      <pc:sldChg chg="addSp delSp modSp mod modAnim">
        <pc:chgData name="Mia Savrljuga" userId="29d020ba494f34ac" providerId="LiveId" clId="{3A746942-5951-4548-90BF-E5A7D45EDD4A}" dt="2024-02-25T16:03:42.693" v="914"/>
        <pc:sldMkLst>
          <pc:docMk/>
          <pc:sldMk cId="2871783633" sldId="291"/>
        </pc:sldMkLst>
        <pc:spChg chg="mod">
          <ac:chgData name="Mia Savrljuga" userId="29d020ba494f34ac" providerId="LiveId" clId="{3A746942-5951-4548-90BF-E5A7D45EDD4A}" dt="2024-02-25T15:17:47.426" v="73" actId="14100"/>
          <ac:spMkLst>
            <pc:docMk/>
            <pc:sldMk cId="2871783633" sldId="291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41:00.887" v="97" actId="1076"/>
          <ac:spMkLst>
            <pc:docMk/>
            <pc:sldMk cId="2871783633" sldId="291"/>
            <ac:spMk id="8" creationId="{CAB47FDF-AAE0-FD2E-E0F6-7C745F1DE9E4}"/>
          </ac:spMkLst>
        </pc:spChg>
        <pc:spChg chg="add mod">
          <ac:chgData name="Mia Savrljuga" userId="29d020ba494f34ac" providerId="LiveId" clId="{3A746942-5951-4548-90BF-E5A7D45EDD4A}" dt="2024-02-25T15:42:54.411" v="199" actId="20577"/>
          <ac:spMkLst>
            <pc:docMk/>
            <pc:sldMk cId="2871783633" sldId="291"/>
            <ac:spMk id="9" creationId="{E7AB7A8B-8FD3-9D54-A24F-4FC212DBEE76}"/>
          </ac:spMkLst>
        </pc:spChg>
        <pc:picChg chg="del">
          <ac:chgData name="Mia Savrljuga" userId="29d020ba494f34ac" providerId="LiveId" clId="{3A746942-5951-4548-90BF-E5A7D45EDD4A}" dt="2024-02-25T15:17:25.203" v="54" actId="478"/>
          <ac:picMkLst>
            <pc:docMk/>
            <pc:sldMk cId="2871783633" sldId="291"/>
            <ac:picMk id="3" creationId="{0146BB53-C1EE-6B47-3F70-263B98D9817B}"/>
          </ac:picMkLst>
        </pc:picChg>
        <pc:picChg chg="del">
          <ac:chgData name="Mia Savrljuga" userId="29d020ba494f34ac" providerId="LiveId" clId="{3A746942-5951-4548-90BF-E5A7D45EDD4A}" dt="2024-02-25T15:17:23.587" v="53" actId="478"/>
          <ac:picMkLst>
            <pc:docMk/>
            <pc:sldMk cId="2871783633" sldId="291"/>
            <ac:picMk id="6" creationId="{8B5AC723-350D-D99B-7518-62A24B3A7263}"/>
          </ac:picMkLst>
        </pc:picChg>
        <pc:picChg chg="add mod modCrop">
          <ac:chgData name="Mia Savrljuga" userId="29d020ba494f34ac" providerId="LiveId" clId="{3A746942-5951-4548-90BF-E5A7D45EDD4A}" dt="2024-02-25T15:40:27.744" v="92" actId="14100"/>
          <ac:picMkLst>
            <pc:docMk/>
            <pc:sldMk cId="2871783633" sldId="291"/>
            <ac:picMk id="7" creationId="{4EA16B5B-7C9B-FCA6-CD20-6023F05CAC02}"/>
          </ac:picMkLst>
        </pc:picChg>
        <pc:picChg chg="add del mod">
          <ac:chgData name="Mia Savrljuga" userId="29d020ba494f34ac" providerId="LiveId" clId="{3A746942-5951-4548-90BF-E5A7D45EDD4A}" dt="2024-02-25T15:44:51.528" v="224" actId="478"/>
          <ac:picMkLst>
            <pc:docMk/>
            <pc:sldMk cId="2871783633" sldId="291"/>
            <ac:picMk id="10" creationId="{CC4B8108-6F91-9AA4-2DD1-7314FE28D800}"/>
          </ac:picMkLst>
        </pc:picChg>
        <pc:picChg chg="add del mod">
          <ac:chgData name="Mia Savrljuga" userId="29d020ba494f34ac" providerId="LiveId" clId="{3A746942-5951-4548-90BF-E5A7D45EDD4A}" dt="2024-02-25T15:44:49.944" v="223" actId="478"/>
          <ac:picMkLst>
            <pc:docMk/>
            <pc:sldMk cId="2871783633" sldId="291"/>
            <ac:picMk id="11" creationId="{4A4825ED-EEFB-50CC-4211-54F52A3E5E5F}"/>
          </ac:picMkLst>
        </pc:picChg>
        <pc:picChg chg="add del mod">
          <ac:chgData name="Mia Savrljuga" userId="29d020ba494f34ac" providerId="LiveId" clId="{3A746942-5951-4548-90BF-E5A7D45EDD4A}" dt="2024-02-25T15:44:48.596" v="222" actId="478"/>
          <ac:picMkLst>
            <pc:docMk/>
            <pc:sldMk cId="2871783633" sldId="291"/>
            <ac:picMk id="12" creationId="{98A44A88-09FF-A136-01C4-E97D8CE60A29}"/>
          </ac:picMkLst>
        </pc:picChg>
        <pc:picChg chg="add mod modCrop">
          <ac:chgData name="Mia Savrljuga" userId="29d020ba494f34ac" providerId="LiveId" clId="{3A746942-5951-4548-90BF-E5A7D45EDD4A}" dt="2024-02-25T15:46:54.658" v="255" actId="1076"/>
          <ac:picMkLst>
            <pc:docMk/>
            <pc:sldMk cId="2871783633" sldId="291"/>
            <ac:picMk id="13" creationId="{624A306C-0F32-F135-EFDD-ECD843F9AAED}"/>
          </ac:picMkLst>
        </pc:picChg>
        <pc:picChg chg="add del mod">
          <ac:chgData name="Mia Savrljuga" userId="29d020ba494f34ac" providerId="LiveId" clId="{3A746942-5951-4548-90BF-E5A7D45EDD4A}" dt="2024-02-25T15:44:33.326" v="219" actId="478"/>
          <ac:picMkLst>
            <pc:docMk/>
            <pc:sldMk cId="2871783633" sldId="291"/>
            <ac:picMk id="14" creationId="{D6FABA2C-1E47-3863-3DF9-1AC9061300D4}"/>
          </ac:picMkLst>
        </pc:picChg>
        <pc:picChg chg="add del mod">
          <ac:chgData name="Mia Savrljuga" userId="29d020ba494f34ac" providerId="LiveId" clId="{3A746942-5951-4548-90BF-E5A7D45EDD4A}" dt="2024-02-25T15:44:31.194" v="218" actId="478"/>
          <ac:picMkLst>
            <pc:docMk/>
            <pc:sldMk cId="2871783633" sldId="291"/>
            <ac:picMk id="15" creationId="{A2AAA526-78C7-05F7-C4EC-4D9AF6C6FD3A}"/>
          </ac:picMkLst>
        </pc:picChg>
        <pc:picChg chg="add mod modCrop">
          <ac:chgData name="Mia Savrljuga" userId="29d020ba494f34ac" providerId="LiveId" clId="{3A746942-5951-4548-90BF-E5A7D45EDD4A}" dt="2024-02-25T15:46:48.837" v="254" actId="1076"/>
          <ac:picMkLst>
            <pc:docMk/>
            <pc:sldMk cId="2871783633" sldId="291"/>
            <ac:picMk id="16" creationId="{E9ABBECF-B4B3-4F8D-F531-51AA4F881E23}"/>
          </ac:picMkLst>
        </pc:picChg>
        <pc:picChg chg="add mod modCrop">
          <ac:chgData name="Mia Savrljuga" userId="29d020ba494f34ac" providerId="LiveId" clId="{3A746942-5951-4548-90BF-E5A7D45EDD4A}" dt="2024-02-25T15:47:02.973" v="258" actId="1076"/>
          <ac:picMkLst>
            <pc:docMk/>
            <pc:sldMk cId="2871783633" sldId="291"/>
            <ac:picMk id="17" creationId="{924A2EC3-1094-30F7-B6AE-9036974651CC}"/>
          </ac:picMkLst>
        </pc:picChg>
        <pc:picChg chg="add mod modCrop">
          <ac:chgData name="Mia Savrljuga" userId="29d020ba494f34ac" providerId="LiveId" clId="{3A746942-5951-4548-90BF-E5A7D45EDD4A}" dt="2024-02-25T15:48:51.441" v="288" actId="1076"/>
          <ac:picMkLst>
            <pc:docMk/>
            <pc:sldMk cId="2871783633" sldId="291"/>
            <ac:picMk id="18" creationId="{5AE521D2-5E33-7E2A-F7AB-C0F66A2C552F}"/>
          </ac:picMkLst>
        </pc:picChg>
        <pc:picChg chg="add mod modCrop">
          <ac:chgData name="Mia Savrljuga" userId="29d020ba494f34ac" providerId="LiveId" clId="{3A746942-5951-4548-90BF-E5A7D45EDD4A}" dt="2024-02-25T15:48:37.366" v="287" actId="1076"/>
          <ac:picMkLst>
            <pc:docMk/>
            <pc:sldMk cId="2871783633" sldId="291"/>
            <ac:picMk id="19" creationId="{C09293B0-A164-CD4D-7685-6BCCCC79C6C9}"/>
          </ac:picMkLst>
        </pc:picChg>
        <pc:picChg chg="add mod modCrop">
          <ac:chgData name="Mia Savrljuga" userId="29d020ba494f34ac" providerId="LiveId" clId="{3A746942-5951-4548-90BF-E5A7D45EDD4A}" dt="2024-02-25T15:46:41.260" v="252" actId="1076"/>
          <ac:picMkLst>
            <pc:docMk/>
            <pc:sldMk cId="2871783633" sldId="291"/>
            <ac:picMk id="20" creationId="{6E47625D-D6EA-7101-84B9-89109C21B0C6}"/>
          </ac:picMkLst>
        </pc:picChg>
        <pc:picChg chg="add mod">
          <ac:chgData name="Mia Savrljuga" userId="29d020ba494f34ac" providerId="LiveId" clId="{3A746942-5951-4548-90BF-E5A7D45EDD4A}" dt="2024-02-25T16:03:42.693" v="914"/>
          <ac:picMkLst>
            <pc:docMk/>
            <pc:sldMk cId="2871783633" sldId="291"/>
            <ac:picMk id="22" creationId="{E8A195ED-81E5-36CE-4B6E-BD93EF20F934}"/>
          </ac:picMkLst>
        </pc:picChg>
      </pc:sldChg>
      <pc:sldChg chg="del">
        <pc:chgData name="Mia Savrljuga" userId="29d020ba494f34ac" providerId="LiveId" clId="{3A746942-5951-4548-90BF-E5A7D45EDD4A}" dt="2024-02-25T15:17:31.212" v="57" actId="47"/>
        <pc:sldMkLst>
          <pc:docMk/>
          <pc:sldMk cId="250174436" sldId="292"/>
        </pc:sldMkLst>
      </pc:sldChg>
      <pc:sldChg chg="addSp modSp add mod ord modAnim">
        <pc:chgData name="Mia Savrljuga" userId="29d020ba494f34ac" providerId="LiveId" clId="{3A746942-5951-4548-90BF-E5A7D45EDD4A}" dt="2024-02-25T16:03:56.867" v="917" actId="1076"/>
        <pc:sldMkLst>
          <pc:docMk/>
          <pc:sldMk cId="3244266657" sldId="292"/>
        </pc:sldMkLst>
        <pc:spChg chg="mod">
          <ac:chgData name="Mia Savrljuga" userId="29d020ba494f34ac" providerId="LiveId" clId="{3A746942-5951-4548-90BF-E5A7D45EDD4A}" dt="2024-02-25T15:55:58.946" v="872" actId="14100"/>
          <ac:spMkLst>
            <pc:docMk/>
            <pc:sldMk cId="3244266657" sldId="292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56:48.583" v="879" actId="1076"/>
          <ac:spMkLst>
            <pc:docMk/>
            <pc:sldMk cId="3244266657" sldId="292"/>
            <ac:spMk id="6" creationId="{70AE6A6E-7291-54D7-D670-CACA7BEF589C}"/>
          </ac:spMkLst>
        </pc:spChg>
        <pc:picChg chg="add mod">
          <ac:chgData name="Mia Savrljuga" userId="29d020ba494f34ac" providerId="LiveId" clId="{3A746942-5951-4548-90BF-E5A7D45EDD4A}" dt="2024-02-25T15:47:32.499" v="264" actId="14100"/>
          <ac:picMkLst>
            <pc:docMk/>
            <pc:sldMk cId="3244266657" sldId="292"/>
            <ac:picMk id="3" creationId="{331A7E32-ACEA-302C-9C64-5F0E84EBF29C}"/>
          </ac:picMkLst>
        </pc:picChg>
        <pc:picChg chg="add mod">
          <ac:chgData name="Mia Savrljuga" userId="29d020ba494f34ac" providerId="LiveId" clId="{3A746942-5951-4548-90BF-E5A7D45EDD4A}" dt="2024-02-25T16:03:56.867" v="917" actId="1076"/>
          <ac:picMkLst>
            <pc:docMk/>
            <pc:sldMk cId="3244266657" sldId="292"/>
            <ac:picMk id="7" creationId="{122F11B5-E626-F77B-E276-086075E7941C}"/>
          </ac:picMkLst>
        </pc:picChg>
      </pc:sldChg>
      <pc:sldChg chg="del">
        <pc:chgData name="Mia Savrljuga" userId="29d020ba494f34ac" providerId="LiveId" clId="{3A746942-5951-4548-90BF-E5A7D45EDD4A}" dt="2024-02-25T15:17:32.136" v="59" actId="47"/>
        <pc:sldMkLst>
          <pc:docMk/>
          <pc:sldMk cId="282334154" sldId="293"/>
        </pc:sldMkLst>
      </pc:sldChg>
      <pc:sldChg chg="addSp modSp add mod modAnim">
        <pc:chgData name="Mia Savrljuga" userId="29d020ba494f34ac" providerId="LiveId" clId="{3A746942-5951-4548-90BF-E5A7D45EDD4A}" dt="2024-02-25T16:08:38.867" v="1040" actId="1076"/>
        <pc:sldMkLst>
          <pc:docMk/>
          <pc:sldMk cId="1644641935" sldId="293"/>
        </pc:sldMkLst>
        <pc:spChg chg="add mod">
          <ac:chgData name="Mia Savrljuga" userId="29d020ba494f34ac" providerId="LiveId" clId="{3A746942-5951-4548-90BF-E5A7D45EDD4A}" dt="2024-02-25T16:08:15.913" v="1030" actId="1076"/>
          <ac:spMkLst>
            <pc:docMk/>
            <pc:sldMk cId="1644641935" sldId="293"/>
            <ac:spMk id="6" creationId="{45DE8E36-34D6-D6CA-0B0F-6C1F89F80246}"/>
          </ac:spMkLst>
        </pc:spChg>
        <pc:spChg chg="add mod">
          <ac:chgData name="Mia Savrljuga" userId="29d020ba494f34ac" providerId="LiveId" clId="{3A746942-5951-4548-90BF-E5A7D45EDD4A}" dt="2024-02-25T16:08:38.867" v="1040" actId="1076"/>
          <ac:spMkLst>
            <pc:docMk/>
            <pc:sldMk cId="1644641935" sldId="293"/>
            <ac:spMk id="7" creationId="{4A73FC2F-5214-C5E2-C381-40FFA1DE4090}"/>
          </ac:spMkLst>
        </pc:spChg>
        <pc:spChg chg="add mod">
          <ac:chgData name="Mia Savrljuga" userId="29d020ba494f34ac" providerId="LiveId" clId="{3A746942-5951-4548-90BF-E5A7D45EDD4A}" dt="2024-02-25T16:08:33.845" v="1039" actId="1076"/>
          <ac:spMkLst>
            <pc:docMk/>
            <pc:sldMk cId="1644641935" sldId="293"/>
            <ac:spMk id="8" creationId="{1C38B668-C3E8-8A06-0410-B23BF12C6C31}"/>
          </ac:spMkLst>
        </pc:spChg>
        <pc:spChg chg="add mod">
          <ac:chgData name="Mia Savrljuga" userId="29d020ba494f34ac" providerId="LiveId" clId="{3A746942-5951-4548-90BF-E5A7D45EDD4A}" dt="2024-02-25T16:08:30.572" v="1038" actId="1076"/>
          <ac:spMkLst>
            <pc:docMk/>
            <pc:sldMk cId="1644641935" sldId="293"/>
            <ac:spMk id="9" creationId="{50822F1D-D3CB-6180-C4C8-7ED2B56655CF}"/>
          </ac:spMkLst>
        </pc:spChg>
        <pc:spChg chg="add mod">
          <ac:chgData name="Mia Savrljuga" userId="29d020ba494f34ac" providerId="LiveId" clId="{3A746942-5951-4548-90BF-E5A7D45EDD4A}" dt="2024-02-25T16:08:27.220" v="1037" actId="1076"/>
          <ac:spMkLst>
            <pc:docMk/>
            <pc:sldMk cId="1644641935" sldId="293"/>
            <ac:spMk id="10" creationId="{6B6ADE87-7A4D-F49E-FC4C-5C7DF65B399E}"/>
          </ac:spMkLst>
        </pc:spChg>
        <pc:spChg chg="add mod">
          <ac:chgData name="Mia Savrljuga" userId="29d020ba494f34ac" providerId="LiveId" clId="{3A746942-5951-4548-90BF-E5A7D45EDD4A}" dt="2024-02-25T16:08:23.740" v="1036" actId="1076"/>
          <ac:spMkLst>
            <pc:docMk/>
            <pc:sldMk cId="1644641935" sldId="293"/>
            <ac:spMk id="11" creationId="{E42BC338-7015-46C8-C22E-6F46111A546D}"/>
          </ac:spMkLst>
        </pc:spChg>
        <pc:picChg chg="add mod modCrop">
          <ac:chgData name="Mia Savrljuga" userId="29d020ba494f34ac" providerId="LiveId" clId="{3A746942-5951-4548-90BF-E5A7D45EDD4A}" dt="2024-02-25T16:08:07.218" v="1028" actId="1076"/>
          <ac:picMkLst>
            <pc:docMk/>
            <pc:sldMk cId="1644641935" sldId="293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3.019" v="61" actId="47"/>
        <pc:sldMkLst>
          <pc:docMk/>
          <pc:sldMk cId="3351536396" sldId="294"/>
        </pc:sldMkLst>
      </pc:sldChg>
      <pc:sldChg chg="addSp modSp add mod modAnim">
        <pc:chgData name="Mia Savrljuga" userId="29d020ba494f34ac" providerId="LiveId" clId="{3A746942-5951-4548-90BF-E5A7D45EDD4A}" dt="2024-02-25T16:11:14.645" v="1074" actId="14100"/>
        <pc:sldMkLst>
          <pc:docMk/>
          <pc:sldMk cId="3447251127" sldId="294"/>
        </pc:sldMkLst>
        <pc:spChg chg="add mod">
          <ac:chgData name="Mia Savrljuga" userId="29d020ba494f34ac" providerId="LiveId" clId="{3A746942-5951-4548-90BF-E5A7D45EDD4A}" dt="2024-02-25T16:11:14.645" v="1074" actId="14100"/>
          <ac:spMkLst>
            <pc:docMk/>
            <pc:sldMk cId="3447251127" sldId="294"/>
            <ac:spMk id="6" creationId="{3CEB7B5D-A124-BE3C-6460-DCAE61AF0B7E}"/>
          </ac:spMkLst>
        </pc:spChg>
        <pc:picChg chg="add mod modCrop">
          <ac:chgData name="Mia Savrljuga" userId="29d020ba494f34ac" providerId="LiveId" clId="{3A746942-5951-4548-90BF-E5A7D45EDD4A}" dt="2024-02-25T16:11:08.079" v="1072" actId="14100"/>
          <ac:picMkLst>
            <pc:docMk/>
            <pc:sldMk cId="3447251127" sldId="294"/>
            <ac:picMk id="3" creationId="{110EB956-B4E2-7FB2-B21D-33159A1F163E}"/>
          </ac:picMkLst>
        </pc:picChg>
      </pc:sldChg>
      <pc:sldChg chg="addSp modSp add mod modAnim">
        <pc:chgData name="Mia Savrljuga" userId="29d020ba494f34ac" providerId="LiveId" clId="{3A746942-5951-4548-90BF-E5A7D45EDD4A}" dt="2024-02-25T16:06:20.403" v="1019"/>
        <pc:sldMkLst>
          <pc:docMk/>
          <pc:sldMk cId="3062462704" sldId="295"/>
        </pc:sldMkLst>
        <pc:spChg chg="add mod">
          <ac:chgData name="Mia Savrljuga" userId="29d020ba494f34ac" providerId="LiveId" clId="{3A746942-5951-4548-90BF-E5A7D45EDD4A}" dt="2024-02-25T16:02:04.356" v="896" actId="1076"/>
          <ac:spMkLst>
            <pc:docMk/>
            <pc:sldMk cId="3062462704" sldId="295"/>
            <ac:spMk id="2" creationId="{A9E32B94-D901-3356-BECB-2F896140E068}"/>
          </ac:spMkLst>
        </pc:spChg>
        <pc:spChg chg="add mod">
          <ac:chgData name="Mia Savrljuga" userId="29d020ba494f34ac" providerId="LiveId" clId="{3A746942-5951-4548-90BF-E5A7D45EDD4A}" dt="2024-02-25T16:02:12.731" v="899" actId="14100"/>
          <ac:spMkLst>
            <pc:docMk/>
            <pc:sldMk cId="3062462704" sldId="295"/>
            <ac:spMk id="3" creationId="{E33A51EF-2E8A-EDD6-057D-08A9BB410401}"/>
          </ac:spMkLst>
        </pc:spChg>
        <pc:spChg chg="add mod">
          <ac:chgData name="Mia Savrljuga" userId="29d020ba494f34ac" providerId="LiveId" clId="{3A746942-5951-4548-90BF-E5A7D45EDD4A}" dt="2024-02-25T16:02:29.481" v="903" actId="14100"/>
          <ac:spMkLst>
            <pc:docMk/>
            <pc:sldMk cId="3062462704" sldId="295"/>
            <ac:spMk id="6" creationId="{670AA2EC-8A62-1FCC-57EC-C28DF28A6373}"/>
          </ac:spMkLst>
        </pc:spChg>
        <pc:spChg chg="add mod">
          <ac:chgData name="Mia Savrljuga" userId="29d020ba494f34ac" providerId="LiveId" clId="{3A746942-5951-4548-90BF-E5A7D45EDD4A}" dt="2024-02-25T16:02:38.792" v="906" actId="14100"/>
          <ac:spMkLst>
            <pc:docMk/>
            <pc:sldMk cId="3062462704" sldId="295"/>
            <ac:spMk id="8" creationId="{E0967F28-E9B0-A4AC-9E9B-B916DC96C1D2}"/>
          </ac:spMkLst>
        </pc:spChg>
        <pc:spChg chg="add mod">
          <ac:chgData name="Mia Savrljuga" userId="29d020ba494f34ac" providerId="LiveId" clId="{3A746942-5951-4548-90BF-E5A7D45EDD4A}" dt="2024-02-25T16:02:54.821" v="909" actId="208"/>
          <ac:spMkLst>
            <pc:docMk/>
            <pc:sldMk cId="3062462704" sldId="295"/>
            <ac:spMk id="9" creationId="{302BCCAA-1174-0A7D-233E-0CD4EF2DCEBF}"/>
          </ac:spMkLst>
        </pc:spChg>
        <pc:spChg chg="add mod">
          <ac:chgData name="Mia Savrljuga" userId="29d020ba494f34ac" providerId="LiveId" clId="{3A746942-5951-4548-90BF-E5A7D45EDD4A}" dt="2024-02-25T16:06:14.621" v="1018" actId="403"/>
          <ac:spMkLst>
            <pc:docMk/>
            <pc:sldMk cId="3062462704" sldId="295"/>
            <ac:spMk id="12" creationId="{516C53A5-7CD0-C4C1-F826-A92635E8D502}"/>
          </ac:spMkLst>
        </pc:spChg>
        <pc:picChg chg="mod modCrop">
          <ac:chgData name="Mia Savrljuga" userId="29d020ba494f34ac" providerId="LiveId" clId="{3A746942-5951-4548-90BF-E5A7D45EDD4A}" dt="2024-02-25T15:38:54.014" v="83" actId="1076"/>
          <ac:picMkLst>
            <pc:docMk/>
            <pc:sldMk cId="3062462704" sldId="295"/>
            <ac:picMk id="7" creationId="{4EA16B5B-7C9B-FCA6-CD20-6023F05CAC02}"/>
          </ac:picMkLst>
        </pc:picChg>
        <pc:picChg chg="add mod">
          <ac:chgData name="Mia Savrljuga" userId="29d020ba494f34ac" providerId="LiveId" clId="{3A746942-5951-4548-90BF-E5A7D45EDD4A}" dt="2024-02-25T16:04:29.995" v="920"/>
          <ac:picMkLst>
            <pc:docMk/>
            <pc:sldMk cId="3062462704" sldId="295"/>
            <ac:picMk id="11" creationId="{BB02CE11-CC24-A0D8-AC18-848DC8123E90}"/>
          </ac:picMkLst>
        </pc:picChg>
      </pc:sldChg>
      <pc:sldChg chg="del">
        <pc:chgData name="Mia Savrljuga" userId="29d020ba494f34ac" providerId="LiveId" clId="{3A746942-5951-4548-90BF-E5A7D45EDD4A}" dt="2024-02-25T15:17:33.382" v="62" actId="47"/>
        <pc:sldMkLst>
          <pc:docMk/>
          <pc:sldMk cId="3403325531" sldId="295"/>
        </pc:sldMkLst>
      </pc:sldChg>
      <pc:sldChg chg="addSp modSp add mod modAnim">
        <pc:chgData name="Mia Savrljuga" userId="29d020ba494f34ac" providerId="LiveId" clId="{3A746942-5951-4548-90BF-E5A7D45EDD4A}" dt="2024-02-25T16:01:28.359" v="890"/>
        <pc:sldMkLst>
          <pc:docMk/>
          <pc:sldMk cId="2168368034" sldId="296"/>
        </pc:sldMkLst>
        <pc:spChg chg="add mod">
          <ac:chgData name="Mia Savrljuga" userId="29d020ba494f34ac" providerId="LiveId" clId="{3A746942-5951-4548-90BF-E5A7D45EDD4A}" dt="2024-02-25T16:00:56.475" v="885" actId="14100"/>
          <ac:spMkLst>
            <pc:docMk/>
            <pc:sldMk cId="2168368034" sldId="296"/>
            <ac:spMk id="2" creationId="{310EB26F-F68C-D057-5244-1233B79C2645}"/>
          </ac:spMkLst>
        </pc:spChg>
        <pc:picChg chg="add mod">
          <ac:chgData name="Mia Savrljuga" userId="29d020ba494f34ac" providerId="LiveId" clId="{3A746942-5951-4548-90BF-E5A7D45EDD4A}" dt="2024-02-25T16:01:20.270" v="888" actId="14100"/>
          <ac:picMkLst>
            <pc:docMk/>
            <pc:sldMk cId="2168368034" sldId="296"/>
            <ac:picMk id="6" creationId="{C63B0551-248C-82DD-8B45-C0E89324AE01}"/>
          </ac:picMkLst>
        </pc:picChg>
        <pc:picChg chg="mod modCrop">
          <ac:chgData name="Mia Savrljuga" userId="29d020ba494f34ac" providerId="LiveId" clId="{3A746942-5951-4548-90BF-E5A7D45EDD4A}" dt="2024-02-25T16:00:32.145" v="881" actId="1076"/>
          <ac:picMkLst>
            <pc:docMk/>
            <pc:sldMk cId="2168368034" sldId="296"/>
            <ac:picMk id="7" creationId="{4EA16B5B-7C9B-FCA6-CD20-6023F05CAC02}"/>
          </ac:picMkLst>
        </pc:picChg>
      </pc:sldChg>
      <pc:sldChg chg="del">
        <pc:chgData name="Mia Savrljuga" userId="29d020ba494f34ac" providerId="LiveId" clId="{3A746942-5951-4548-90BF-E5A7D45EDD4A}" dt="2024-02-25T15:17:34.092" v="64" actId="47"/>
        <pc:sldMkLst>
          <pc:docMk/>
          <pc:sldMk cId="2588306977" sldId="296"/>
        </pc:sldMkLst>
      </pc:sldChg>
      <pc:sldChg chg="addSp modSp add mod modAnim">
        <pc:chgData name="Mia Savrljuga" userId="29d020ba494f34ac" providerId="LiveId" clId="{3A746942-5951-4548-90BF-E5A7D45EDD4A}" dt="2024-02-25T16:10:19.933" v="1066" actId="1076"/>
        <pc:sldMkLst>
          <pc:docMk/>
          <pc:sldMk cId="113006739" sldId="297"/>
        </pc:sldMkLst>
        <pc:spChg chg="add mod ord">
          <ac:chgData name="Mia Savrljuga" userId="29d020ba494f34ac" providerId="LiveId" clId="{3A746942-5951-4548-90BF-E5A7D45EDD4A}" dt="2024-02-25T16:09:50.631" v="1055" actId="14100"/>
          <ac:spMkLst>
            <pc:docMk/>
            <pc:sldMk cId="113006739" sldId="297"/>
            <ac:spMk id="2" creationId="{9FEEA3AC-E05B-7414-1933-382000B0F928}"/>
          </ac:spMkLst>
        </pc:spChg>
        <pc:spChg chg="add mod">
          <ac:chgData name="Mia Savrljuga" userId="29d020ba494f34ac" providerId="LiveId" clId="{3A746942-5951-4548-90BF-E5A7D45EDD4A}" dt="2024-02-25T16:09:27.679" v="1051" actId="208"/>
          <ac:spMkLst>
            <pc:docMk/>
            <pc:sldMk cId="113006739" sldId="297"/>
            <ac:spMk id="6" creationId="{A062A508-D57A-F468-3813-F406043155BD}"/>
          </ac:spMkLst>
        </pc:spChg>
        <pc:spChg chg="add mod">
          <ac:chgData name="Mia Savrljuga" userId="29d020ba494f34ac" providerId="LiveId" clId="{3A746942-5951-4548-90BF-E5A7D45EDD4A}" dt="2024-02-25T16:10:19.933" v="1066" actId="1076"/>
          <ac:spMkLst>
            <pc:docMk/>
            <pc:sldMk cId="113006739" sldId="297"/>
            <ac:spMk id="7" creationId="{855D60DD-2597-E123-329F-13F22CBDCBCC}"/>
          </ac:spMkLst>
        </pc:spChg>
        <pc:spChg chg="add mod">
          <ac:chgData name="Mia Savrljuga" userId="29d020ba494f34ac" providerId="LiveId" clId="{3A746942-5951-4548-90BF-E5A7D45EDD4A}" dt="2024-02-25T16:10:16.035" v="1065" actId="1076"/>
          <ac:spMkLst>
            <pc:docMk/>
            <pc:sldMk cId="113006739" sldId="297"/>
            <ac:spMk id="8" creationId="{34CEBA40-A15F-037D-8E30-43360E8F0BE9}"/>
          </ac:spMkLst>
        </pc:spChg>
        <pc:spChg chg="add mod">
          <ac:chgData name="Mia Savrljuga" userId="29d020ba494f34ac" providerId="LiveId" clId="{3A746942-5951-4548-90BF-E5A7D45EDD4A}" dt="2024-02-25T16:10:08.526" v="1063" actId="1076"/>
          <ac:spMkLst>
            <pc:docMk/>
            <pc:sldMk cId="113006739" sldId="297"/>
            <ac:spMk id="9" creationId="{418C446D-ABB9-1D0F-3505-95CA75707D6A}"/>
          </ac:spMkLst>
        </pc:spChg>
        <pc:spChg chg="add mod">
          <ac:chgData name="Mia Savrljuga" userId="29d020ba494f34ac" providerId="LiveId" clId="{3A746942-5951-4548-90BF-E5A7D45EDD4A}" dt="2024-02-25T16:10:04.269" v="1062" actId="1076"/>
          <ac:spMkLst>
            <pc:docMk/>
            <pc:sldMk cId="113006739" sldId="297"/>
            <ac:spMk id="10" creationId="{F2A5CD28-6C54-A6CD-181A-8FE06275F576}"/>
          </ac:spMkLst>
        </pc:spChg>
        <pc:spChg chg="add mod">
          <ac:chgData name="Mia Savrljuga" userId="29d020ba494f34ac" providerId="LiveId" clId="{3A746942-5951-4548-90BF-E5A7D45EDD4A}" dt="2024-02-25T16:10:00.421" v="1061" actId="1076"/>
          <ac:spMkLst>
            <pc:docMk/>
            <pc:sldMk cId="113006739" sldId="297"/>
            <ac:spMk id="11" creationId="{802B8D4F-9F09-D15D-6154-797EB200103D}"/>
          </ac:spMkLst>
        </pc:spChg>
        <pc:picChg chg="mod modCrop">
          <ac:chgData name="Mia Savrljuga" userId="29d020ba494f34ac" providerId="LiveId" clId="{3A746942-5951-4548-90BF-E5A7D45EDD4A}" dt="2024-02-25T16:09:08.142" v="1046" actId="14100"/>
          <ac:picMkLst>
            <pc:docMk/>
            <pc:sldMk cId="113006739" sldId="297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5.280" v="65" actId="47"/>
        <pc:sldMkLst>
          <pc:docMk/>
          <pc:sldMk cId="2091721543" sldId="297"/>
        </pc:sldMkLst>
      </pc:sldChg>
      <pc:sldChg chg="addSp modSp add mod modAnim">
        <pc:chgData name="Mia Savrljuga" userId="29d020ba494f34ac" providerId="LiveId" clId="{3A746942-5951-4548-90BF-E5A7D45EDD4A}" dt="2024-02-25T16:12:31.562" v="1095" actId="14100"/>
        <pc:sldMkLst>
          <pc:docMk/>
          <pc:sldMk cId="409771732" sldId="298"/>
        </pc:sldMkLst>
        <pc:spChg chg="add mod">
          <ac:chgData name="Mia Savrljuga" userId="29d020ba494f34ac" providerId="LiveId" clId="{3A746942-5951-4548-90BF-E5A7D45EDD4A}" dt="2024-02-25T16:11:59.258" v="1083" actId="208"/>
          <ac:spMkLst>
            <pc:docMk/>
            <pc:sldMk cId="409771732" sldId="298"/>
            <ac:spMk id="2" creationId="{0EE2F597-0EAC-8FD6-705B-C73CE437C820}"/>
          </ac:spMkLst>
        </pc:spChg>
        <pc:spChg chg="mod">
          <ac:chgData name="Mia Savrljuga" userId="29d020ba494f34ac" providerId="LiveId" clId="{3A746942-5951-4548-90BF-E5A7D45EDD4A}" dt="2024-02-25T16:12:05.200" v="1085" actId="14100"/>
          <ac:spMkLst>
            <pc:docMk/>
            <pc:sldMk cId="409771732" sldId="298"/>
            <ac:spMk id="6" creationId="{3CEB7B5D-A124-BE3C-6460-DCAE61AF0B7E}"/>
          </ac:spMkLst>
        </pc:spChg>
        <pc:spChg chg="add mod">
          <ac:chgData name="Mia Savrljuga" userId="29d020ba494f34ac" providerId="LiveId" clId="{3A746942-5951-4548-90BF-E5A7D45EDD4A}" dt="2024-02-25T16:12:31.562" v="1095" actId="14100"/>
          <ac:spMkLst>
            <pc:docMk/>
            <pc:sldMk cId="409771732" sldId="298"/>
            <ac:spMk id="7" creationId="{D67655CF-6B6F-60DD-0D26-7B7D86E4BB1C}"/>
          </ac:spMkLst>
        </pc:spChg>
        <pc:spChg chg="add mod">
          <ac:chgData name="Mia Savrljuga" userId="29d020ba494f34ac" providerId="LiveId" clId="{3A746942-5951-4548-90BF-E5A7D45EDD4A}" dt="2024-02-25T16:12:25.674" v="1093" actId="1076"/>
          <ac:spMkLst>
            <pc:docMk/>
            <pc:sldMk cId="409771732" sldId="298"/>
            <ac:spMk id="8" creationId="{A09A5C64-2544-EC0F-2DFA-93FF7A34CF4D}"/>
          </ac:spMkLst>
        </pc:spChg>
        <pc:spChg chg="add mod">
          <ac:chgData name="Mia Savrljuga" userId="29d020ba494f34ac" providerId="LiveId" clId="{3A746942-5951-4548-90BF-E5A7D45EDD4A}" dt="2024-02-25T16:12:22.451" v="1092" actId="1076"/>
          <ac:spMkLst>
            <pc:docMk/>
            <pc:sldMk cId="409771732" sldId="298"/>
            <ac:spMk id="9" creationId="{6FF27DC9-D418-FE92-8F9D-0BC6D2C9C012}"/>
          </ac:spMkLst>
        </pc:spChg>
        <pc:spChg chg="add mod">
          <ac:chgData name="Mia Savrljuga" userId="29d020ba494f34ac" providerId="LiveId" clId="{3A746942-5951-4548-90BF-E5A7D45EDD4A}" dt="2024-02-25T16:12:18.852" v="1091" actId="14100"/>
          <ac:spMkLst>
            <pc:docMk/>
            <pc:sldMk cId="409771732" sldId="298"/>
            <ac:spMk id="10" creationId="{5B90A553-793D-7072-2EA0-8FF1895F3BDA}"/>
          </ac:spMkLst>
        </pc:spChg>
        <pc:picChg chg="mod modCrop">
          <ac:chgData name="Mia Savrljuga" userId="29d020ba494f34ac" providerId="LiveId" clId="{3A746942-5951-4548-90BF-E5A7D45EDD4A}" dt="2024-02-25T16:11:46.525" v="1080" actId="1076"/>
          <ac:picMkLst>
            <pc:docMk/>
            <pc:sldMk cId="409771732" sldId="298"/>
            <ac:picMk id="3" creationId="{110EB956-B4E2-7FB2-B21D-33159A1F163E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2592058D-2E1C-44B6-99A2-168839C83E9D}"/>
    <pc:docChg chg="undo custSel addSld delSld modSld sldOrd">
      <pc:chgData name="Mia Savrljuga" userId="29d020ba494f34ac" providerId="LiveId" clId="{2592058D-2E1C-44B6-99A2-168839C83E9D}" dt="2024-02-25T19:04:16.522" v="304" actId="14100"/>
      <pc:docMkLst>
        <pc:docMk/>
      </pc:docMkLst>
      <pc:sldChg chg="addSp delSp modSp mod">
        <pc:chgData name="Mia Savrljuga" userId="29d020ba494f34ac" providerId="LiveId" clId="{2592058D-2E1C-44B6-99A2-168839C83E9D}" dt="2024-02-25T17:27:46.085" v="56" actId="1076"/>
        <pc:sldMkLst>
          <pc:docMk/>
          <pc:sldMk cId="0" sldId="256"/>
        </pc:sldMkLst>
        <pc:spChg chg="mod">
          <ac:chgData name="Mia Savrljuga" userId="29d020ba494f34ac" providerId="LiveId" clId="{2592058D-2E1C-44B6-99A2-168839C83E9D}" dt="2024-02-25T17:27:03.991" v="35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2592058D-2E1C-44B6-99A2-168839C83E9D}" dt="2024-02-25T17:27:46.085" v="56" actId="1076"/>
          <ac:picMkLst>
            <pc:docMk/>
            <pc:sldMk cId="0" sldId="256"/>
            <ac:picMk id="5" creationId="{FA9CB98B-2C3B-94AD-990F-00DBBD26C9E0}"/>
          </ac:picMkLst>
        </pc:picChg>
        <pc:picChg chg="del">
          <ac:chgData name="Mia Savrljuga" userId="29d020ba494f34ac" providerId="LiveId" clId="{2592058D-2E1C-44B6-99A2-168839C83E9D}" dt="2024-02-25T17:26:53.015" v="0" actId="478"/>
          <ac:picMkLst>
            <pc:docMk/>
            <pc:sldMk cId="0" sldId="256"/>
            <ac:picMk id="7" creationId="{CCD47747-BA89-51E3-15B3-A6CB3508F5EE}"/>
          </ac:picMkLst>
        </pc:picChg>
      </pc:sldChg>
      <pc:sldChg chg="addSp modSp add mod">
        <pc:chgData name="Mia Savrljuga" userId="29d020ba494f34ac" providerId="LiveId" clId="{2592058D-2E1C-44B6-99A2-168839C83E9D}" dt="2024-02-25T18:49:05.378" v="230" actId="404"/>
        <pc:sldMkLst>
          <pc:docMk/>
          <pc:sldMk cId="0" sldId="261"/>
        </pc:sldMkLst>
        <pc:spChg chg="mod">
          <ac:chgData name="Mia Savrljuga" userId="29d020ba494f34ac" providerId="LiveId" clId="{2592058D-2E1C-44B6-99A2-168839C83E9D}" dt="2024-02-25T18:49:05.378" v="230" actId="404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Mia Savrljuga" userId="29d020ba494f34ac" providerId="LiveId" clId="{2592058D-2E1C-44B6-99A2-168839C83E9D}" dt="2024-02-25T18:48:52.927" v="224"/>
          <ac:spMkLst>
            <pc:docMk/>
            <pc:sldMk cId="0" sldId="261"/>
            <ac:spMk id="3" creationId="{CB6582A8-5CDB-CBAA-5304-C75CFF9BD8AD}"/>
          </ac:spMkLst>
        </pc:spChg>
        <pc:spChg chg="add mod">
          <ac:chgData name="Mia Savrljuga" userId="29d020ba494f34ac" providerId="LiveId" clId="{2592058D-2E1C-44B6-99A2-168839C83E9D}" dt="2024-02-25T18:48:52.927" v="224"/>
          <ac:spMkLst>
            <pc:docMk/>
            <pc:sldMk cId="0" sldId="261"/>
            <ac:spMk id="8" creationId="{EF9A8665-12E9-73A9-E01E-E162F3BF098A}"/>
          </ac:spMkLst>
        </pc:spChg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3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4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5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6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7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8"/>
        </pc:sldMkLst>
      </pc:sldChg>
      <pc:sldChg chg="addSp delSp modSp add mod">
        <pc:chgData name="Mia Savrljuga" userId="29d020ba494f34ac" providerId="LiveId" clId="{2592058D-2E1C-44B6-99A2-168839C83E9D}" dt="2024-02-25T18:49:29.788" v="236" actId="478"/>
        <pc:sldMkLst>
          <pc:docMk/>
          <pc:sldMk cId="0" sldId="269"/>
        </pc:sldMkLst>
        <pc:spChg chg="del">
          <ac:chgData name="Mia Savrljuga" userId="29d020ba494f34ac" providerId="LiveId" clId="{2592058D-2E1C-44B6-99A2-168839C83E9D}" dt="2024-02-25T18:49:14.332" v="231" actId="478"/>
          <ac:spMkLst>
            <pc:docMk/>
            <pc:sldMk cId="0" sldId="269"/>
            <ac:spMk id="2" creationId="{00000000-0000-0000-0000-000000000000}"/>
          </ac:spMkLst>
        </pc:spChg>
        <pc:spChg chg="add del mod">
          <ac:chgData name="Mia Savrljuga" userId="29d020ba494f34ac" providerId="LiveId" clId="{2592058D-2E1C-44B6-99A2-168839C83E9D}" dt="2024-02-25T18:49:16.472" v="232" actId="478"/>
          <ac:spMkLst>
            <pc:docMk/>
            <pc:sldMk cId="0" sldId="269"/>
            <ac:spMk id="8" creationId="{49D469DA-3DC4-273F-96E0-9D4B8955E45A}"/>
          </ac:spMkLst>
        </pc:spChg>
        <pc:spChg chg="add del mod">
          <ac:chgData name="Mia Savrljuga" userId="29d020ba494f34ac" providerId="LiveId" clId="{2592058D-2E1C-44B6-99A2-168839C83E9D}" dt="2024-02-25T18:49:26.487" v="234" actId="478"/>
          <ac:spMkLst>
            <pc:docMk/>
            <pc:sldMk cId="0" sldId="269"/>
            <ac:spMk id="9" creationId="{354123DB-8435-CCD3-FEB0-180CD2B7384E}"/>
          </ac:spMkLst>
        </pc:spChg>
        <pc:spChg chg="add del mod">
          <ac:chgData name="Mia Savrljuga" userId="29d020ba494f34ac" providerId="LiveId" clId="{2592058D-2E1C-44B6-99A2-168839C83E9D}" dt="2024-02-25T18:49:29.788" v="236" actId="478"/>
          <ac:spMkLst>
            <pc:docMk/>
            <pc:sldMk cId="0" sldId="269"/>
            <ac:spMk id="11" creationId="{DB8CE235-FFED-80A8-08D3-80595A882CFE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2" creationId="{FF49BF59-7F30-190E-173E-BFFFBDED9E85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3" creationId="{3FFDAA35-D97B-777C-3A5C-EF816F7F2E75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4" creationId="{9B02521B-51B3-4A25-0387-399044E531F1}"/>
          </ac:spMkLst>
        </pc:spChg>
      </pc:sldChg>
      <pc:sldChg chg="addSp modSp add">
        <pc:chgData name="Mia Savrljuga" userId="29d020ba494f34ac" providerId="LiveId" clId="{2592058D-2E1C-44B6-99A2-168839C83E9D}" dt="2024-02-25T18:49:35.368" v="237"/>
        <pc:sldMkLst>
          <pc:docMk/>
          <pc:sldMk cId="0" sldId="270"/>
        </pc:sldMkLst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2" creationId="{7CE50238-798A-9AFE-5D37-F6592ED321CE}"/>
          </ac:spMkLst>
        </pc:spChg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3" creationId="{DA190BE2-B28C-1437-FA2E-2CC61BD66CE7}"/>
          </ac:spMkLst>
        </pc:spChg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8" creationId="{AC8D6C7B-0848-CDCE-4782-A80499C9AAA5}"/>
          </ac:spMkLst>
        </pc:spChg>
      </pc:sldChg>
      <pc:sldChg chg="del">
        <pc:chgData name="Mia Savrljuga" userId="29d020ba494f34ac" providerId="LiveId" clId="{2592058D-2E1C-44B6-99A2-168839C83E9D}" dt="2024-02-25T17:27:10.823" v="36" actId="47"/>
        <pc:sldMkLst>
          <pc:docMk/>
          <pc:sldMk cId="2168368034" sldId="296"/>
        </pc:sldMkLst>
      </pc:sldChg>
      <pc:sldChg chg="del">
        <pc:chgData name="Mia Savrljuga" userId="29d020ba494f34ac" providerId="LiveId" clId="{2592058D-2E1C-44B6-99A2-168839C83E9D}" dt="2024-02-25T17:27:14.424" v="39" actId="47"/>
        <pc:sldMkLst>
          <pc:docMk/>
          <pc:sldMk cId="451802092" sldId="297"/>
        </pc:sldMkLst>
      </pc:sldChg>
      <pc:sldChg chg="del">
        <pc:chgData name="Mia Savrljuga" userId="29d020ba494f34ac" providerId="LiveId" clId="{2592058D-2E1C-44B6-99A2-168839C83E9D}" dt="2024-02-25T17:27:30.926" v="47" actId="47"/>
        <pc:sldMkLst>
          <pc:docMk/>
          <pc:sldMk cId="1104973012" sldId="298"/>
        </pc:sldMkLst>
      </pc:sldChg>
      <pc:sldChg chg="del">
        <pc:chgData name="Mia Savrljuga" userId="29d020ba494f34ac" providerId="LiveId" clId="{2592058D-2E1C-44B6-99A2-168839C83E9D}" dt="2024-02-25T17:27:11.594" v="37" actId="47"/>
        <pc:sldMkLst>
          <pc:docMk/>
          <pc:sldMk cId="3985422275" sldId="299"/>
        </pc:sldMkLst>
      </pc:sldChg>
      <pc:sldChg chg="del">
        <pc:chgData name="Mia Savrljuga" userId="29d020ba494f34ac" providerId="LiveId" clId="{2592058D-2E1C-44B6-99A2-168839C83E9D}" dt="2024-02-25T17:27:13.292" v="38" actId="47"/>
        <pc:sldMkLst>
          <pc:docMk/>
          <pc:sldMk cId="3952214139" sldId="300"/>
        </pc:sldMkLst>
      </pc:sldChg>
      <pc:sldChg chg="addSp delSp modSp mod modAnim">
        <pc:chgData name="Mia Savrljuga" userId="29d020ba494f34ac" providerId="LiveId" clId="{2592058D-2E1C-44B6-99A2-168839C83E9D}" dt="2024-02-25T17:33:07.575" v="122" actId="20577"/>
        <pc:sldMkLst>
          <pc:docMk/>
          <pc:sldMk cId="1324173552" sldId="301"/>
        </pc:sldMkLst>
        <pc:spChg chg="mod">
          <ac:chgData name="Mia Savrljuga" userId="29d020ba494f34ac" providerId="LiveId" clId="{2592058D-2E1C-44B6-99A2-168839C83E9D}" dt="2024-02-25T17:27:26.492" v="44" actId="14100"/>
          <ac:spMkLst>
            <pc:docMk/>
            <pc:sldMk cId="1324173552" sldId="301"/>
            <ac:spMk id="5" creationId="{ECDEF329-D783-3A4A-B56D-0AA362B4858A}"/>
          </ac:spMkLst>
        </pc:spChg>
        <pc:spChg chg="add mod">
          <ac:chgData name="Mia Savrljuga" userId="29d020ba494f34ac" providerId="LiveId" clId="{2592058D-2E1C-44B6-99A2-168839C83E9D}" dt="2024-02-25T17:32:34.858" v="100" actId="14100"/>
          <ac:spMkLst>
            <pc:docMk/>
            <pc:sldMk cId="1324173552" sldId="301"/>
            <ac:spMk id="7" creationId="{A2F8F27B-924A-CE81-0B81-C4F94A68414C}"/>
          </ac:spMkLst>
        </pc:spChg>
        <pc:spChg chg="add mod">
          <ac:chgData name="Mia Savrljuga" userId="29d020ba494f34ac" providerId="LiveId" clId="{2592058D-2E1C-44B6-99A2-168839C83E9D}" dt="2024-02-25T17:32:03.848" v="71" actId="208"/>
          <ac:spMkLst>
            <pc:docMk/>
            <pc:sldMk cId="1324173552" sldId="301"/>
            <ac:spMk id="8" creationId="{A470AE7F-BFDC-E3C0-DD27-2A871631A541}"/>
          </ac:spMkLst>
        </pc:spChg>
        <pc:spChg chg="add mod">
          <ac:chgData name="Mia Savrljuga" userId="29d020ba494f34ac" providerId="LiveId" clId="{2592058D-2E1C-44B6-99A2-168839C83E9D}" dt="2024-02-25T17:33:07.575" v="122" actId="20577"/>
          <ac:spMkLst>
            <pc:docMk/>
            <pc:sldMk cId="1324173552" sldId="301"/>
            <ac:spMk id="9" creationId="{CD4CD3C3-9625-093D-625A-BF0F19F66940}"/>
          </ac:spMkLst>
        </pc:spChg>
        <pc:spChg chg="add mod">
          <ac:chgData name="Mia Savrljuga" userId="29d020ba494f34ac" providerId="LiveId" clId="{2592058D-2E1C-44B6-99A2-168839C83E9D}" dt="2024-02-25T17:33:03.150" v="110" actId="20577"/>
          <ac:spMkLst>
            <pc:docMk/>
            <pc:sldMk cId="1324173552" sldId="301"/>
            <ac:spMk id="10" creationId="{45899AE7-375F-0B4F-AF78-8920969F27B8}"/>
          </ac:spMkLst>
        </pc:spChg>
        <pc:picChg chg="add mod modCrop">
          <ac:chgData name="Mia Savrljuga" userId="29d020ba494f34ac" providerId="LiveId" clId="{2592058D-2E1C-44B6-99A2-168839C83E9D}" dt="2024-02-25T17:31:36.491" v="65" actId="1076"/>
          <ac:picMkLst>
            <pc:docMk/>
            <pc:sldMk cId="1324173552" sldId="301"/>
            <ac:picMk id="3" creationId="{74A8CAA8-2748-CF1C-9917-29A5D0C2B78B}"/>
          </ac:picMkLst>
        </pc:picChg>
        <pc:picChg chg="del">
          <ac:chgData name="Mia Savrljuga" userId="29d020ba494f34ac" providerId="LiveId" clId="{2592058D-2E1C-44B6-99A2-168839C83E9D}" dt="2024-02-25T17:27:16.673" v="40" actId="478"/>
          <ac:picMkLst>
            <pc:docMk/>
            <pc:sldMk cId="1324173552" sldId="301"/>
            <ac:picMk id="6" creationId="{342AD919-EBE9-ED3B-8BAB-7D6D0A1F31FE}"/>
          </ac:picMkLst>
        </pc:picChg>
      </pc:sldChg>
      <pc:sldChg chg="addSp modSp add mod">
        <pc:chgData name="Mia Savrljuga" userId="29d020ba494f34ac" providerId="LiveId" clId="{2592058D-2E1C-44B6-99A2-168839C83E9D}" dt="2024-02-25T18:38:45.380" v="161" actId="1076"/>
        <pc:sldMkLst>
          <pc:docMk/>
          <pc:sldMk cId="1081553365" sldId="302"/>
        </pc:sldMkLst>
        <pc:picChg chg="add mod modCrop">
          <ac:chgData name="Mia Savrljuga" userId="29d020ba494f34ac" providerId="LiveId" clId="{2592058D-2E1C-44B6-99A2-168839C83E9D}" dt="2024-02-25T18:38:45.380" v="161" actId="1076"/>
          <ac:picMkLst>
            <pc:docMk/>
            <pc:sldMk cId="1081553365" sldId="302"/>
            <ac:picMk id="3" creationId="{2D0967DE-09E3-9A51-36A8-621FB1002D6A}"/>
          </ac:picMkLst>
        </pc:picChg>
      </pc:sldChg>
      <pc:sldChg chg="del">
        <pc:chgData name="Mia Savrljuga" userId="29d020ba494f34ac" providerId="LiveId" clId="{2592058D-2E1C-44B6-99A2-168839C83E9D}" dt="2024-02-25T17:27:29.935" v="45" actId="47"/>
        <pc:sldMkLst>
          <pc:docMk/>
          <pc:sldMk cId="1233330288" sldId="302"/>
        </pc:sldMkLst>
      </pc:sldChg>
      <pc:sldChg chg="addSp modSp add mod modAnim">
        <pc:chgData name="Mia Savrljuga" userId="29d020ba494f34ac" providerId="LiveId" clId="{2592058D-2E1C-44B6-99A2-168839C83E9D}" dt="2024-02-25T19:01:09.576" v="261"/>
        <pc:sldMkLst>
          <pc:docMk/>
          <pc:sldMk cId="982952384" sldId="303"/>
        </pc:sldMkLst>
        <pc:spChg chg="add mod">
          <ac:chgData name="Mia Savrljuga" userId="29d020ba494f34ac" providerId="LiveId" clId="{2592058D-2E1C-44B6-99A2-168839C83E9D}" dt="2024-02-25T18:58:41.856" v="247" actId="1076"/>
          <ac:spMkLst>
            <pc:docMk/>
            <pc:sldMk cId="982952384" sldId="303"/>
            <ac:spMk id="6" creationId="{069004B1-1A6E-9221-7110-B154E30C303B}"/>
          </ac:spMkLst>
        </pc:spChg>
        <pc:spChg chg="add mod">
          <ac:chgData name="Mia Savrljuga" userId="29d020ba494f34ac" providerId="LiveId" clId="{2592058D-2E1C-44B6-99A2-168839C83E9D}" dt="2024-02-25T18:58:45.993" v="249" actId="1076"/>
          <ac:spMkLst>
            <pc:docMk/>
            <pc:sldMk cId="982952384" sldId="303"/>
            <ac:spMk id="7" creationId="{F3E52B6C-5432-517E-352A-27177B9633B9}"/>
          </ac:spMkLst>
        </pc:spChg>
        <pc:spChg chg="add mod">
          <ac:chgData name="Mia Savrljuga" userId="29d020ba494f34ac" providerId="LiveId" clId="{2592058D-2E1C-44B6-99A2-168839C83E9D}" dt="2024-02-25T18:58:49.179" v="251" actId="1076"/>
          <ac:spMkLst>
            <pc:docMk/>
            <pc:sldMk cId="982952384" sldId="303"/>
            <ac:spMk id="8" creationId="{F4B884F0-12C3-5870-66D1-2EA8BB4A367E}"/>
          </ac:spMkLst>
        </pc:spChg>
        <pc:spChg chg="add mod">
          <ac:chgData name="Mia Savrljuga" userId="29d020ba494f34ac" providerId="LiveId" clId="{2592058D-2E1C-44B6-99A2-168839C83E9D}" dt="2024-02-25T18:58:51.963" v="253" actId="1076"/>
          <ac:spMkLst>
            <pc:docMk/>
            <pc:sldMk cId="982952384" sldId="303"/>
            <ac:spMk id="9" creationId="{8EDC6E9F-C7C4-E95E-E66A-878926A373B3}"/>
          </ac:spMkLst>
        </pc:spChg>
        <pc:spChg chg="add mod">
          <ac:chgData name="Mia Savrljuga" userId="29d020ba494f34ac" providerId="LiveId" clId="{2592058D-2E1C-44B6-99A2-168839C83E9D}" dt="2024-02-25T18:58:54.622" v="255" actId="1076"/>
          <ac:spMkLst>
            <pc:docMk/>
            <pc:sldMk cId="982952384" sldId="303"/>
            <ac:spMk id="10" creationId="{BE10DD1C-F1E5-7586-AE76-2E79DBABA395}"/>
          </ac:spMkLst>
        </pc:spChg>
        <pc:spChg chg="add mod">
          <ac:chgData name="Mia Savrljuga" userId="29d020ba494f34ac" providerId="LiveId" clId="{2592058D-2E1C-44B6-99A2-168839C83E9D}" dt="2024-02-25T18:58:57.727" v="257" actId="1076"/>
          <ac:spMkLst>
            <pc:docMk/>
            <pc:sldMk cId="982952384" sldId="303"/>
            <ac:spMk id="11" creationId="{54C74632-142F-21A6-0B46-EA98E9A4D48D}"/>
          </ac:spMkLst>
        </pc:spChg>
        <pc:picChg chg="add mod modCrop">
          <ac:chgData name="Mia Savrljuga" userId="29d020ba494f34ac" providerId="LiveId" clId="{2592058D-2E1C-44B6-99A2-168839C83E9D}" dt="2024-02-25T18:58:33.719" v="244" actId="14100"/>
          <ac:picMkLst>
            <pc:docMk/>
            <pc:sldMk cId="982952384" sldId="303"/>
            <ac:picMk id="3" creationId="{7D00F482-436E-2871-AC9C-18068CA58467}"/>
          </ac:picMkLst>
        </pc:picChg>
        <pc:picChg chg="add mod">
          <ac:chgData name="Mia Savrljuga" userId="29d020ba494f34ac" providerId="LiveId" clId="{2592058D-2E1C-44B6-99A2-168839C83E9D}" dt="2024-02-25T19:01:06.755" v="260" actId="14100"/>
          <ac:picMkLst>
            <pc:docMk/>
            <pc:sldMk cId="982952384" sldId="303"/>
            <ac:picMk id="13" creationId="{C673D67C-106B-31BB-65FC-4A7B90D205ED}"/>
          </ac:picMkLst>
        </pc:picChg>
      </pc:sldChg>
      <pc:sldChg chg="del">
        <pc:chgData name="Mia Savrljuga" userId="29d020ba494f34ac" providerId="LiveId" clId="{2592058D-2E1C-44B6-99A2-168839C83E9D}" dt="2024-02-25T17:27:30.502" v="46" actId="47"/>
        <pc:sldMkLst>
          <pc:docMk/>
          <pc:sldMk cId="3915475543" sldId="303"/>
        </pc:sldMkLst>
      </pc:sldChg>
      <pc:sldChg chg="addSp modSp add mod modAnim">
        <pc:chgData name="Mia Savrljuga" userId="29d020ba494f34ac" providerId="LiveId" clId="{2592058D-2E1C-44B6-99A2-168839C83E9D}" dt="2024-02-25T17:50:08.616" v="142"/>
        <pc:sldMkLst>
          <pc:docMk/>
          <pc:sldMk cId="886648048" sldId="304"/>
        </pc:sldMkLst>
        <pc:spChg chg="add mod">
          <ac:chgData name="Mia Savrljuga" userId="29d020ba494f34ac" providerId="LiveId" clId="{2592058D-2E1C-44B6-99A2-168839C83E9D}" dt="2024-02-25T17:33:38.612" v="128" actId="1076"/>
          <ac:spMkLst>
            <pc:docMk/>
            <pc:sldMk cId="886648048" sldId="304"/>
            <ac:spMk id="2" creationId="{18705BC3-360C-9331-FAEF-E65DA962F79C}"/>
          </ac:spMkLst>
        </pc:spChg>
        <pc:spChg chg="add mod">
          <ac:chgData name="Mia Savrljuga" userId="29d020ba494f34ac" providerId="LiveId" clId="{2592058D-2E1C-44B6-99A2-168839C83E9D}" dt="2024-02-25T17:49:10.872" v="133" actId="1076"/>
          <ac:spMkLst>
            <pc:docMk/>
            <pc:sldMk cId="886648048" sldId="304"/>
            <ac:spMk id="8" creationId="{DE6B2A65-A522-F492-6348-D72AB98857AC}"/>
          </ac:spMkLst>
        </pc:spChg>
        <pc:spChg chg="add mod">
          <ac:chgData name="Mia Savrljuga" userId="29d020ba494f34ac" providerId="LiveId" clId="{2592058D-2E1C-44B6-99A2-168839C83E9D}" dt="2024-02-25T17:49:35.586" v="141" actId="1076"/>
          <ac:spMkLst>
            <pc:docMk/>
            <pc:sldMk cId="886648048" sldId="304"/>
            <ac:spMk id="9" creationId="{0B8305CA-7247-0103-2990-ABDBAD8E39B1}"/>
          </ac:spMkLst>
        </pc:spChg>
        <pc:spChg chg="add mod">
          <ac:chgData name="Mia Savrljuga" userId="29d020ba494f34ac" providerId="LiveId" clId="{2592058D-2E1C-44B6-99A2-168839C83E9D}" dt="2024-02-25T17:49:30.885" v="140" actId="1076"/>
          <ac:spMkLst>
            <pc:docMk/>
            <pc:sldMk cId="886648048" sldId="304"/>
            <ac:spMk id="10" creationId="{CD0167F6-E6B1-AFFF-52EF-4ADE4F000241}"/>
          </ac:spMkLst>
        </pc:spChg>
        <pc:spChg chg="add mod">
          <ac:chgData name="Mia Savrljuga" userId="29d020ba494f34ac" providerId="LiveId" clId="{2592058D-2E1C-44B6-99A2-168839C83E9D}" dt="2024-02-25T17:49:26.230" v="139" actId="1076"/>
          <ac:spMkLst>
            <pc:docMk/>
            <pc:sldMk cId="886648048" sldId="304"/>
            <ac:spMk id="11" creationId="{C13C52B0-3561-971B-BD40-64A65EEA24F3}"/>
          </ac:spMkLst>
        </pc:spChg>
        <pc:spChg chg="add mod">
          <ac:chgData name="Mia Savrljuga" userId="29d020ba494f34ac" providerId="LiveId" clId="{2592058D-2E1C-44B6-99A2-168839C83E9D}" dt="2024-02-25T17:49:21.965" v="138" actId="1076"/>
          <ac:spMkLst>
            <pc:docMk/>
            <pc:sldMk cId="886648048" sldId="304"/>
            <ac:spMk id="12" creationId="{9C504606-DC1B-9147-663F-F3BEE13DC1DC}"/>
          </ac:spMkLst>
        </pc:spChg>
        <pc:picChg chg="mod modCrop">
          <ac:chgData name="Mia Savrljuga" userId="29d020ba494f34ac" providerId="LiveId" clId="{2592058D-2E1C-44B6-99A2-168839C83E9D}" dt="2024-02-25T17:33:31.540" v="126" actId="14100"/>
          <ac:picMkLst>
            <pc:docMk/>
            <pc:sldMk cId="886648048" sldId="304"/>
            <ac:picMk id="3" creationId="{74A8CAA8-2748-CF1C-9917-29A5D0C2B78B}"/>
          </ac:picMkLst>
        </pc:picChg>
        <pc:picChg chg="add mod">
          <ac:chgData name="Mia Savrljuga" userId="29d020ba494f34ac" providerId="LiveId" clId="{2592058D-2E1C-44B6-99A2-168839C83E9D}" dt="2024-02-25T17:50:08.616" v="142"/>
          <ac:picMkLst>
            <pc:docMk/>
            <pc:sldMk cId="886648048" sldId="304"/>
            <ac:picMk id="7" creationId="{4A586279-5226-52F7-E935-6AAD88F87BD8}"/>
          </ac:picMkLst>
        </pc:picChg>
      </pc:sldChg>
      <pc:sldChg chg="del">
        <pc:chgData name="Mia Savrljuga" userId="29d020ba494f34ac" providerId="LiveId" clId="{2592058D-2E1C-44B6-99A2-168839C83E9D}" dt="2024-02-25T17:27:31.508" v="48" actId="47"/>
        <pc:sldMkLst>
          <pc:docMk/>
          <pc:sldMk cId="4269049800" sldId="304"/>
        </pc:sldMkLst>
      </pc:sldChg>
      <pc:sldChg chg="addSp modSp add mod modAnim">
        <pc:chgData name="Mia Savrljuga" userId="29d020ba494f34ac" providerId="LiveId" clId="{2592058D-2E1C-44B6-99A2-168839C83E9D}" dt="2024-02-25T18:35:20.688" v="153"/>
        <pc:sldMkLst>
          <pc:docMk/>
          <pc:sldMk cId="92702194" sldId="305"/>
        </pc:sldMkLst>
        <pc:spChg chg="add mod">
          <ac:chgData name="Mia Savrljuga" userId="29d020ba494f34ac" providerId="LiveId" clId="{2592058D-2E1C-44B6-99A2-168839C83E9D}" dt="2024-02-25T17:50:53.955" v="147" actId="1076"/>
          <ac:spMkLst>
            <pc:docMk/>
            <pc:sldMk cId="92702194" sldId="305"/>
            <ac:spMk id="2" creationId="{888FD7B3-6289-147B-A009-4B703597845A}"/>
          </ac:spMkLst>
        </pc:spChg>
        <pc:picChg chg="mod modCrop">
          <ac:chgData name="Mia Savrljuga" userId="29d020ba494f34ac" providerId="LiveId" clId="{2592058D-2E1C-44B6-99A2-168839C83E9D}" dt="2024-02-25T17:50:30.882" v="145" actId="14100"/>
          <ac:picMkLst>
            <pc:docMk/>
            <pc:sldMk cId="92702194" sldId="305"/>
            <ac:picMk id="3" creationId="{74A8CAA8-2748-CF1C-9917-29A5D0C2B78B}"/>
          </ac:picMkLst>
        </pc:picChg>
        <pc:picChg chg="add mod">
          <ac:chgData name="Mia Savrljuga" userId="29d020ba494f34ac" providerId="LiveId" clId="{2592058D-2E1C-44B6-99A2-168839C83E9D}" dt="2024-02-25T18:35:16.588" v="152" actId="14100"/>
          <ac:picMkLst>
            <pc:docMk/>
            <pc:sldMk cId="92702194" sldId="305"/>
            <ac:picMk id="7" creationId="{D88D925C-1761-0301-FD72-2B6D367B9FCA}"/>
          </ac:picMkLst>
        </pc:picChg>
      </pc:sldChg>
      <pc:sldChg chg="del">
        <pc:chgData name="Mia Savrljuga" userId="29d020ba494f34ac" providerId="LiveId" clId="{2592058D-2E1C-44B6-99A2-168839C83E9D}" dt="2024-02-25T17:27:31.933" v="49" actId="47"/>
        <pc:sldMkLst>
          <pc:docMk/>
          <pc:sldMk cId="3023360318" sldId="305"/>
        </pc:sldMkLst>
      </pc:sldChg>
      <pc:sldChg chg="addSp modSp add mod modAnim">
        <pc:chgData name="Mia Savrljuga" userId="29d020ba494f34ac" providerId="LiveId" clId="{2592058D-2E1C-44B6-99A2-168839C83E9D}" dt="2024-02-25T18:45:22.270" v="203"/>
        <pc:sldMkLst>
          <pc:docMk/>
          <pc:sldMk cId="656903759" sldId="306"/>
        </pc:sldMkLst>
        <pc:spChg chg="add mod">
          <ac:chgData name="Mia Savrljuga" userId="29d020ba494f34ac" providerId="LiveId" clId="{2592058D-2E1C-44B6-99A2-168839C83E9D}" dt="2024-02-25T18:43:55.334" v="185" actId="1076"/>
          <ac:spMkLst>
            <pc:docMk/>
            <pc:sldMk cId="656903759" sldId="306"/>
            <ac:spMk id="2" creationId="{B8AA0843-98D4-C2B7-A07B-57A768C5F71D}"/>
          </ac:spMkLst>
        </pc:spChg>
        <pc:spChg chg="add mod">
          <ac:chgData name="Mia Savrljuga" userId="29d020ba494f34ac" providerId="LiveId" clId="{2592058D-2E1C-44B6-99A2-168839C83E9D}" dt="2024-02-25T18:44:04.627" v="188" actId="1076"/>
          <ac:spMkLst>
            <pc:docMk/>
            <pc:sldMk cId="656903759" sldId="306"/>
            <ac:spMk id="7" creationId="{972B207D-8504-4934-3B1B-9E46359B964A}"/>
          </ac:spMkLst>
        </pc:spChg>
        <pc:spChg chg="add mod">
          <ac:chgData name="Mia Savrljuga" userId="29d020ba494f34ac" providerId="LiveId" clId="{2592058D-2E1C-44B6-99A2-168839C83E9D}" dt="2024-02-25T18:44:27.988" v="199" actId="1076"/>
          <ac:spMkLst>
            <pc:docMk/>
            <pc:sldMk cId="656903759" sldId="306"/>
            <ac:spMk id="8" creationId="{76F018CD-4BB5-3232-F020-B090821171D3}"/>
          </ac:spMkLst>
        </pc:spChg>
        <pc:spChg chg="add mod">
          <ac:chgData name="Mia Savrljuga" userId="29d020ba494f34ac" providerId="LiveId" clId="{2592058D-2E1C-44B6-99A2-168839C83E9D}" dt="2024-02-25T18:44:31.424" v="200" actId="1076"/>
          <ac:spMkLst>
            <pc:docMk/>
            <pc:sldMk cId="656903759" sldId="306"/>
            <ac:spMk id="9" creationId="{70014D0A-372E-4B23-EEDD-837512916CAC}"/>
          </ac:spMkLst>
        </pc:spChg>
        <pc:spChg chg="add mod">
          <ac:chgData name="Mia Savrljuga" userId="29d020ba494f34ac" providerId="LiveId" clId="{2592058D-2E1C-44B6-99A2-168839C83E9D}" dt="2024-02-25T18:44:17.565" v="196" actId="1076"/>
          <ac:spMkLst>
            <pc:docMk/>
            <pc:sldMk cId="656903759" sldId="306"/>
            <ac:spMk id="10" creationId="{17564393-F21F-9AEC-4074-0B5A7045E463}"/>
          </ac:spMkLst>
        </pc:spChg>
        <pc:spChg chg="add mod">
          <ac:chgData name="Mia Savrljuga" userId="29d020ba494f34ac" providerId="LiveId" clId="{2592058D-2E1C-44B6-99A2-168839C83E9D}" dt="2024-02-25T18:44:20.149" v="197" actId="1076"/>
          <ac:spMkLst>
            <pc:docMk/>
            <pc:sldMk cId="656903759" sldId="306"/>
            <ac:spMk id="11" creationId="{19C1FFC4-463E-4127-66EF-BB63EAC2E57E}"/>
          </ac:spMkLst>
        </pc:spChg>
        <pc:spChg chg="add mod">
          <ac:chgData name="Mia Savrljuga" userId="29d020ba494f34ac" providerId="LiveId" clId="{2592058D-2E1C-44B6-99A2-168839C83E9D}" dt="2024-02-25T18:44:11.255" v="194" actId="1076"/>
          <ac:spMkLst>
            <pc:docMk/>
            <pc:sldMk cId="656903759" sldId="306"/>
            <ac:spMk id="12" creationId="{774EC0CF-86CF-4E42-0252-1B37576D3924}"/>
          </ac:spMkLst>
        </pc:spChg>
        <pc:picChg chg="mod modCrop">
          <ac:chgData name="Mia Savrljuga" userId="29d020ba494f34ac" providerId="LiveId" clId="{2592058D-2E1C-44B6-99A2-168839C83E9D}" dt="2024-02-25T18:43:50.422" v="184" actId="14100"/>
          <ac:picMkLst>
            <pc:docMk/>
            <pc:sldMk cId="656903759" sldId="306"/>
            <ac:picMk id="3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43:42.247" v="183" actId="1076"/>
          <ac:picMkLst>
            <pc:docMk/>
            <pc:sldMk cId="656903759" sldId="306"/>
            <ac:picMk id="6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45:22.270" v="203"/>
          <ac:picMkLst>
            <pc:docMk/>
            <pc:sldMk cId="656903759" sldId="306"/>
            <ac:picMk id="14" creationId="{F4C8EB8F-94B0-E2BC-5FBD-2E4EB75EA517}"/>
          </ac:picMkLst>
        </pc:picChg>
      </pc:sldChg>
      <pc:sldChg chg="del">
        <pc:chgData name="Mia Savrljuga" userId="29d020ba494f34ac" providerId="LiveId" clId="{2592058D-2E1C-44B6-99A2-168839C83E9D}" dt="2024-02-25T17:27:33.017" v="51" actId="47"/>
        <pc:sldMkLst>
          <pc:docMk/>
          <pc:sldMk cId="1261226144" sldId="306"/>
        </pc:sldMkLst>
      </pc:sldChg>
      <pc:sldChg chg="del">
        <pc:chgData name="Mia Savrljuga" userId="29d020ba494f34ac" providerId="LiveId" clId="{2592058D-2E1C-44B6-99A2-168839C83E9D}" dt="2024-02-25T17:27:32.451" v="50" actId="47"/>
        <pc:sldMkLst>
          <pc:docMk/>
          <pc:sldMk cId="882059550" sldId="307"/>
        </pc:sldMkLst>
      </pc:sldChg>
      <pc:sldChg chg="addSp delSp modSp add mod modAnim">
        <pc:chgData name="Mia Savrljuga" userId="29d020ba494f34ac" providerId="LiveId" clId="{2592058D-2E1C-44B6-99A2-168839C83E9D}" dt="2024-02-25T18:46:50.974" v="220" actId="1076"/>
        <pc:sldMkLst>
          <pc:docMk/>
          <pc:sldMk cId="2633984317" sldId="307"/>
        </pc:sldMkLst>
        <pc:spChg chg="add mod">
          <ac:chgData name="Mia Savrljuga" userId="29d020ba494f34ac" providerId="LiveId" clId="{2592058D-2E1C-44B6-99A2-168839C83E9D}" dt="2024-02-25T18:46:50.974" v="220" actId="1076"/>
          <ac:spMkLst>
            <pc:docMk/>
            <pc:sldMk cId="2633984317" sldId="307"/>
            <ac:spMk id="6" creationId="{4771248D-52DA-8603-3F80-B3469F6EA8C8}"/>
          </ac:spMkLst>
        </pc:spChg>
        <pc:picChg chg="add mod modCrop">
          <ac:chgData name="Mia Savrljuga" userId="29d020ba494f34ac" providerId="LiveId" clId="{2592058D-2E1C-44B6-99A2-168839C83E9D}" dt="2024-02-25T18:46:39.598" v="218" actId="1076"/>
          <ac:picMkLst>
            <pc:docMk/>
            <pc:sldMk cId="2633984317" sldId="307"/>
            <ac:picMk id="2" creationId="{D25F10B0-37EE-609E-6694-84332CB93D2B}"/>
          </ac:picMkLst>
        </pc:picChg>
        <pc:picChg chg="del mod modCrop">
          <ac:chgData name="Mia Savrljuga" userId="29d020ba494f34ac" providerId="LiveId" clId="{2592058D-2E1C-44B6-99A2-168839C83E9D}" dt="2024-02-25T18:43:24.329" v="178" actId="21"/>
          <ac:picMkLst>
            <pc:docMk/>
            <pc:sldMk cId="2633984317" sldId="307"/>
            <ac:picMk id="3" creationId="{2D0967DE-09E3-9A51-36A8-621FB1002D6A}"/>
          </ac:picMkLst>
        </pc:picChg>
      </pc:sldChg>
      <pc:sldChg chg="modSp add mod ord">
        <pc:chgData name="Mia Savrljuga" userId="29d020ba494f34ac" providerId="LiveId" clId="{2592058D-2E1C-44B6-99A2-168839C83E9D}" dt="2024-02-25T18:46:08.848" v="214" actId="1076"/>
        <pc:sldMkLst>
          <pc:docMk/>
          <pc:sldMk cId="2958089412" sldId="308"/>
        </pc:sldMkLst>
        <pc:picChg chg="mod modCrop">
          <ac:chgData name="Mia Savrljuga" userId="29d020ba494f34ac" providerId="LiveId" clId="{2592058D-2E1C-44B6-99A2-168839C83E9D}" dt="2024-02-25T18:46:08.848" v="214" actId="1076"/>
          <ac:picMkLst>
            <pc:docMk/>
            <pc:sldMk cId="2958089412" sldId="308"/>
            <ac:picMk id="3" creationId="{2D0967DE-09E3-9A51-36A8-621FB1002D6A}"/>
          </ac:picMkLst>
        </pc:picChg>
      </pc:sldChg>
      <pc:sldChg chg="addSp delSp modSp add mod">
        <pc:chgData name="Mia Savrljuga" userId="29d020ba494f34ac" providerId="LiveId" clId="{2592058D-2E1C-44B6-99A2-168839C83E9D}" dt="2024-02-25T18:39:26.161" v="167" actId="1076"/>
        <pc:sldMkLst>
          <pc:docMk/>
          <pc:sldMk cId="3630832298" sldId="309"/>
        </pc:sldMkLst>
        <pc:picChg chg="del">
          <ac:chgData name="Mia Savrljuga" userId="29d020ba494f34ac" providerId="LiveId" clId="{2592058D-2E1C-44B6-99A2-168839C83E9D}" dt="2024-02-25T18:38:49.892" v="163" actId="478"/>
          <ac:picMkLst>
            <pc:docMk/>
            <pc:sldMk cId="3630832298" sldId="309"/>
            <ac:picMk id="3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39:26.161" v="167" actId="1076"/>
          <ac:picMkLst>
            <pc:docMk/>
            <pc:sldMk cId="3630832298" sldId="309"/>
            <ac:picMk id="6" creationId="{C297D340-6A93-4339-D318-B7D8B1D4869D}"/>
          </ac:picMkLst>
        </pc:picChg>
      </pc:sldChg>
      <pc:sldChg chg="add del ord">
        <pc:chgData name="Mia Savrljuga" userId="29d020ba494f34ac" providerId="LiveId" clId="{2592058D-2E1C-44B6-99A2-168839C83E9D}" dt="2024-02-25T18:45:57.882" v="212" actId="2696"/>
        <pc:sldMkLst>
          <pc:docMk/>
          <pc:sldMk cId="1456905796" sldId="310"/>
        </pc:sldMkLst>
      </pc:sldChg>
      <pc:sldChg chg="add">
        <pc:chgData name="Mia Savrljuga" userId="29d020ba494f34ac" providerId="LiveId" clId="{2592058D-2E1C-44B6-99A2-168839C83E9D}" dt="2024-02-25T18:46:04.222" v="213"/>
        <pc:sldMkLst>
          <pc:docMk/>
          <pc:sldMk cId="3918949435" sldId="310"/>
        </pc:sldMkLst>
      </pc:sldChg>
      <pc:sldChg chg="add del">
        <pc:chgData name="Mia Savrljuga" userId="29d020ba494f34ac" providerId="LiveId" clId="{2592058D-2E1C-44B6-99A2-168839C83E9D}" dt="2024-02-25T19:02:03.697" v="273" actId="47"/>
        <pc:sldMkLst>
          <pc:docMk/>
          <pc:sldMk cId="698948287" sldId="311"/>
        </pc:sldMkLst>
      </pc:sldChg>
      <pc:sldChg chg="add del">
        <pc:chgData name="Mia Savrljuga" userId="29d020ba494f34ac" providerId="LiveId" clId="{2592058D-2E1C-44B6-99A2-168839C83E9D}" dt="2024-02-25T19:02:05.116" v="274" actId="47"/>
        <pc:sldMkLst>
          <pc:docMk/>
          <pc:sldMk cId="658134734" sldId="312"/>
        </pc:sldMkLst>
      </pc:sldChg>
      <pc:sldChg chg="addSp modSp add mod modAnim">
        <pc:chgData name="Mia Savrljuga" userId="29d020ba494f34ac" providerId="LiveId" clId="{2592058D-2E1C-44B6-99A2-168839C83E9D}" dt="2024-02-25T19:01:40.350" v="270" actId="14100"/>
        <pc:sldMkLst>
          <pc:docMk/>
          <pc:sldMk cId="2694199165" sldId="313"/>
        </pc:sldMkLst>
        <pc:spChg chg="add mod">
          <ac:chgData name="Mia Savrljuga" userId="29d020ba494f34ac" providerId="LiveId" clId="{2592058D-2E1C-44B6-99A2-168839C83E9D}" dt="2024-02-25T19:01:34.152" v="267" actId="14100"/>
          <ac:spMkLst>
            <pc:docMk/>
            <pc:sldMk cId="2694199165" sldId="313"/>
            <ac:spMk id="2" creationId="{872D266D-94C8-05C7-E735-13D87AC9DF52}"/>
          </ac:spMkLst>
        </pc:spChg>
        <pc:spChg chg="add mod">
          <ac:chgData name="Mia Savrljuga" userId="29d020ba494f34ac" providerId="LiveId" clId="{2592058D-2E1C-44B6-99A2-168839C83E9D}" dt="2024-02-25T19:01:40.350" v="270" actId="14100"/>
          <ac:spMkLst>
            <pc:docMk/>
            <pc:sldMk cId="2694199165" sldId="313"/>
            <ac:spMk id="6" creationId="{70F2A61B-A459-FAB7-9E64-7BC1431896CB}"/>
          </ac:spMkLst>
        </pc:spChg>
        <pc:picChg chg="mod modCrop">
          <ac:chgData name="Mia Savrljuga" userId="29d020ba494f34ac" providerId="LiveId" clId="{2592058D-2E1C-44B6-99A2-168839C83E9D}" dt="2024-02-25T19:01:28.003" v="264" actId="14100"/>
          <ac:picMkLst>
            <pc:docMk/>
            <pc:sldMk cId="2694199165" sldId="313"/>
            <ac:picMk id="3" creationId="{7D00F482-436E-2871-AC9C-18068CA58467}"/>
          </ac:picMkLst>
        </pc:picChg>
      </pc:sldChg>
      <pc:sldChg chg="addSp delSp modSp add mod modAnim">
        <pc:chgData name="Mia Savrljuga" userId="29d020ba494f34ac" providerId="LiveId" clId="{2592058D-2E1C-44B6-99A2-168839C83E9D}" dt="2024-02-25T19:03:51.895" v="296" actId="1076"/>
        <pc:sldMkLst>
          <pc:docMk/>
          <pc:sldMk cId="2571514627" sldId="314"/>
        </pc:sldMkLst>
        <pc:spChg chg="add mod">
          <ac:chgData name="Mia Savrljuga" userId="29d020ba494f34ac" providerId="LiveId" clId="{2592058D-2E1C-44B6-99A2-168839C83E9D}" dt="2024-02-25T19:03:24.454" v="282" actId="1076"/>
          <ac:spMkLst>
            <pc:docMk/>
            <pc:sldMk cId="2571514627" sldId="314"/>
            <ac:spMk id="7" creationId="{55B3925A-D615-54EA-7930-5D8D5218C5FC}"/>
          </ac:spMkLst>
        </pc:spChg>
        <pc:spChg chg="add mod">
          <ac:chgData name="Mia Savrljuga" userId="29d020ba494f34ac" providerId="LiveId" clId="{2592058D-2E1C-44B6-99A2-168839C83E9D}" dt="2024-02-25T19:03:51.895" v="296" actId="1076"/>
          <ac:spMkLst>
            <pc:docMk/>
            <pc:sldMk cId="2571514627" sldId="314"/>
            <ac:spMk id="8" creationId="{6C4AF0A7-4D1A-A514-1081-825F5B6923F2}"/>
          </ac:spMkLst>
        </pc:spChg>
        <pc:spChg chg="add mod">
          <ac:chgData name="Mia Savrljuga" userId="29d020ba494f34ac" providerId="LiveId" clId="{2592058D-2E1C-44B6-99A2-168839C83E9D}" dt="2024-02-25T19:03:49.451" v="295" actId="1076"/>
          <ac:spMkLst>
            <pc:docMk/>
            <pc:sldMk cId="2571514627" sldId="314"/>
            <ac:spMk id="9" creationId="{444D84CF-8602-73DD-7F05-BE81498113D8}"/>
          </ac:spMkLst>
        </pc:spChg>
        <pc:spChg chg="add mod">
          <ac:chgData name="Mia Savrljuga" userId="29d020ba494f34ac" providerId="LiveId" clId="{2592058D-2E1C-44B6-99A2-168839C83E9D}" dt="2024-02-25T19:03:46.333" v="294" actId="1076"/>
          <ac:spMkLst>
            <pc:docMk/>
            <pc:sldMk cId="2571514627" sldId="314"/>
            <ac:spMk id="10" creationId="{AE90F1E4-E083-28EE-6541-8F3333C1AA77}"/>
          </ac:spMkLst>
        </pc:spChg>
        <pc:spChg chg="add mod">
          <ac:chgData name="Mia Savrljuga" userId="29d020ba494f34ac" providerId="LiveId" clId="{2592058D-2E1C-44B6-99A2-168839C83E9D}" dt="2024-02-25T19:03:43.368" v="293" actId="1076"/>
          <ac:spMkLst>
            <pc:docMk/>
            <pc:sldMk cId="2571514627" sldId="314"/>
            <ac:spMk id="11" creationId="{25B5EB93-D566-533C-16B8-10414A4E817B}"/>
          </ac:spMkLst>
        </pc:spChg>
        <pc:spChg chg="add mod">
          <ac:chgData name="Mia Savrljuga" userId="29d020ba494f34ac" providerId="LiveId" clId="{2592058D-2E1C-44B6-99A2-168839C83E9D}" dt="2024-02-25T19:03:40.838" v="292" actId="1076"/>
          <ac:spMkLst>
            <pc:docMk/>
            <pc:sldMk cId="2571514627" sldId="314"/>
            <ac:spMk id="12" creationId="{25B2F83F-44D4-BE8D-799E-7296B20BC3C3}"/>
          </ac:spMkLst>
        </pc:spChg>
        <pc:spChg chg="add mod">
          <ac:chgData name="Mia Savrljuga" userId="29d020ba494f34ac" providerId="LiveId" clId="{2592058D-2E1C-44B6-99A2-168839C83E9D}" dt="2024-02-25T19:03:34.851" v="291" actId="14100"/>
          <ac:spMkLst>
            <pc:docMk/>
            <pc:sldMk cId="2571514627" sldId="314"/>
            <ac:spMk id="13" creationId="{4E26DBE2-C175-1E47-4416-D7652D150F33}"/>
          </ac:spMkLst>
        </pc:spChg>
        <pc:picChg chg="del">
          <ac:chgData name="Mia Savrljuga" userId="29d020ba494f34ac" providerId="LiveId" clId="{2592058D-2E1C-44B6-99A2-168839C83E9D}" dt="2024-02-25T19:01:42.917" v="271" actId="478"/>
          <ac:picMkLst>
            <pc:docMk/>
            <pc:sldMk cId="2571514627" sldId="314"/>
            <ac:picMk id="3" creationId="{7D00F482-436E-2871-AC9C-18068CA58467}"/>
          </ac:picMkLst>
        </pc:picChg>
        <pc:picChg chg="add mod modCrop">
          <ac:chgData name="Mia Savrljuga" userId="29d020ba494f34ac" providerId="LiveId" clId="{2592058D-2E1C-44B6-99A2-168839C83E9D}" dt="2024-02-25T19:03:15.973" v="279" actId="1076"/>
          <ac:picMkLst>
            <pc:docMk/>
            <pc:sldMk cId="2571514627" sldId="314"/>
            <ac:picMk id="6" creationId="{DE45AEB9-D933-C34A-E4EC-9209AE22CAD5}"/>
          </ac:picMkLst>
        </pc:picChg>
      </pc:sldChg>
      <pc:sldChg chg="addSp modSp add mod modAnim">
        <pc:chgData name="Mia Savrljuga" userId="29d020ba494f34ac" providerId="LiveId" clId="{2592058D-2E1C-44B6-99A2-168839C83E9D}" dt="2024-02-25T19:04:16.522" v="304" actId="14100"/>
        <pc:sldMkLst>
          <pc:docMk/>
          <pc:sldMk cId="1879169847" sldId="315"/>
        </pc:sldMkLst>
        <pc:spChg chg="add mod">
          <ac:chgData name="Mia Savrljuga" userId="29d020ba494f34ac" providerId="LiveId" clId="{2592058D-2E1C-44B6-99A2-168839C83E9D}" dt="2024-02-25T19:04:16.522" v="304" actId="14100"/>
          <ac:spMkLst>
            <pc:docMk/>
            <pc:sldMk cId="1879169847" sldId="315"/>
            <ac:spMk id="2" creationId="{1AF7E729-5E54-B0BA-842D-83D7262A178B}"/>
          </ac:spMkLst>
        </pc:spChg>
        <pc:picChg chg="mod modCrop">
          <ac:chgData name="Mia Savrljuga" userId="29d020ba494f34ac" providerId="LiveId" clId="{2592058D-2E1C-44B6-99A2-168839C83E9D}" dt="2024-02-25T19:04:09.965" v="301" actId="14100"/>
          <ac:picMkLst>
            <pc:docMk/>
            <pc:sldMk cId="1879169847" sldId="315"/>
            <ac:picMk id="6" creationId="{DE45AEB9-D933-C34A-E4EC-9209AE22CAD5}"/>
          </ac:picMkLst>
        </pc:picChg>
      </pc:sldChg>
    </pc:docChg>
  </pc:docChgLst>
  <pc:docChgLst>
    <pc:chgData name="Mia Savrljuga" userId="29d020ba494f34ac" providerId="LiveId" clId="{240AAFB0-802A-422F-B04F-19FCAF513769}"/>
    <pc:docChg chg="undo custSel addSld delSld modSld">
      <pc:chgData name="Mia Savrljuga" userId="29d020ba494f34ac" providerId="LiveId" clId="{240AAFB0-802A-422F-B04F-19FCAF513769}" dt="2024-02-26T06:42:18.526" v="1002" actId="1076"/>
      <pc:docMkLst>
        <pc:docMk/>
      </pc:docMkLst>
      <pc:sldChg chg="addSp delSp modSp mod">
        <pc:chgData name="Mia Savrljuga" userId="29d020ba494f34ac" providerId="LiveId" clId="{240AAFB0-802A-422F-B04F-19FCAF513769}" dt="2024-02-26T06:42:18.526" v="1002" actId="1076"/>
        <pc:sldMkLst>
          <pc:docMk/>
          <pc:sldMk cId="0" sldId="256"/>
        </pc:sldMkLst>
        <pc:spChg chg="mod">
          <ac:chgData name="Mia Savrljuga" userId="29d020ba494f34ac" providerId="LiveId" clId="{240AAFB0-802A-422F-B04F-19FCAF513769}" dt="2024-02-26T06:12:07.963" v="21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240AAFB0-802A-422F-B04F-19FCAF513769}" dt="2024-02-26T06:42:18.526" v="1002" actId="1076"/>
          <ac:picMkLst>
            <pc:docMk/>
            <pc:sldMk cId="0" sldId="256"/>
            <ac:picMk id="5" creationId="{8888FE30-E429-83D8-DEAA-840BAF4782E6}"/>
          </ac:picMkLst>
        </pc:picChg>
        <pc:picChg chg="del">
          <ac:chgData name="Mia Savrljuga" userId="29d020ba494f34ac" providerId="LiveId" clId="{240AAFB0-802A-422F-B04F-19FCAF513769}" dt="2024-02-26T06:12:09.940" v="22" actId="478"/>
          <ac:picMkLst>
            <pc:docMk/>
            <pc:sldMk cId="0" sldId="256"/>
            <ac:picMk id="7" creationId="{65B950C3-C163-0333-8DF6-B78A59C2DD27}"/>
          </ac:picMkLst>
        </pc:picChg>
      </pc:sldChg>
      <pc:sldChg chg="addSp delSp modSp add del mod modAnim">
        <pc:chgData name="Mia Savrljuga" userId="29d020ba494f34ac" providerId="LiveId" clId="{240AAFB0-802A-422F-B04F-19FCAF513769}" dt="2024-02-26T06:17:14.272" v="105"/>
        <pc:sldMkLst>
          <pc:docMk/>
          <pc:sldMk cId="92702194" sldId="305"/>
        </pc:sldMkLst>
        <pc:spChg chg="mod">
          <ac:chgData name="Mia Savrljuga" userId="29d020ba494f34ac" providerId="LiveId" clId="{240AAFB0-802A-422F-B04F-19FCAF513769}" dt="2024-02-26T06:16:05.214" v="88" actId="1076"/>
          <ac:spMkLst>
            <pc:docMk/>
            <pc:sldMk cId="92702194" sldId="305"/>
            <ac:spMk id="5" creationId="{ECDEF329-D783-3A4A-B56D-0AA362B4858A}"/>
          </ac:spMkLst>
        </pc:spChg>
        <pc:spChg chg="add mod">
          <ac:chgData name="Mia Savrljuga" userId="29d020ba494f34ac" providerId="LiveId" clId="{240AAFB0-802A-422F-B04F-19FCAF513769}" dt="2024-02-26T06:16:32.257" v="95" actId="208"/>
          <ac:spMkLst>
            <pc:docMk/>
            <pc:sldMk cId="92702194" sldId="305"/>
            <ac:spMk id="6" creationId="{7B444F2E-7FCF-8C61-C9AE-354AD101F58B}"/>
          </ac:spMkLst>
        </pc:spChg>
        <pc:spChg chg="add mod">
          <ac:chgData name="Mia Savrljuga" userId="29d020ba494f34ac" providerId="LiveId" clId="{240AAFB0-802A-422F-B04F-19FCAF513769}" dt="2024-02-26T06:16:45.845" v="102" actId="1076"/>
          <ac:spMkLst>
            <pc:docMk/>
            <pc:sldMk cId="92702194" sldId="305"/>
            <ac:spMk id="7" creationId="{414EB8DF-6CA9-1E11-673E-B863FAAF4BD4}"/>
          </ac:spMkLst>
        </pc:spChg>
        <pc:spChg chg="add mod">
          <ac:chgData name="Mia Savrljuga" userId="29d020ba494f34ac" providerId="LiveId" clId="{240AAFB0-802A-422F-B04F-19FCAF513769}" dt="2024-02-26T06:16:43.141" v="101" actId="1076"/>
          <ac:spMkLst>
            <pc:docMk/>
            <pc:sldMk cId="92702194" sldId="305"/>
            <ac:spMk id="9" creationId="{FAB74F4A-6065-C537-A41D-7EF224BCEDAC}"/>
          </ac:spMkLst>
        </pc:spChg>
        <pc:spChg chg="add mod">
          <ac:chgData name="Mia Savrljuga" userId="29d020ba494f34ac" providerId="LiveId" clId="{240AAFB0-802A-422F-B04F-19FCAF513769}" dt="2024-02-26T06:16:40.547" v="100" actId="1076"/>
          <ac:spMkLst>
            <pc:docMk/>
            <pc:sldMk cId="92702194" sldId="305"/>
            <ac:spMk id="11" creationId="{5756D4DF-CFEF-CA1C-CA8C-E18972CAA810}"/>
          </ac:spMkLst>
        </pc:spChg>
        <pc:picChg chg="add mod modCrop">
          <ac:chgData name="Mia Savrljuga" userId="29d020ba494f34ac" providerId="LiveId" clId="{240AAFB0-802A-422F-B04F-19FCAF513769}" dt="2024-02-26T06:16:17.101" v="91" actId="1076"/>
          <ac:picMkLst>
            <pc:docMk/>
            <pc:sldMk cId="92702194" sldId="305"/>
            <ac:picMk id="3" creationId="{189CFA81-AFD5-7261-8216-6EA71FDC996C}"/>
          </ac:picMkLst>
        </pc:picChg>
        <pc:picChg chg="del">
          <ac:chgData name="Mia Savrljuga" userId="29d020ba494f34ac" providerId="LiveId" clId="{240AAFB0-802A-422F-B04F-19FCAF513769}" dt="2024-02-26T06:12:12.962" v="23" actId="478"/>
          <ac:picMkLst>
            <pc:docMk/>
            <pc:sldMk cId="92702194" sldId="305"/>
            <ac:picMk id="8" creationId="{84EB3F3A-7A84-0B70-226D-DEF00C74561E}"/>
          </ac:picMkLst>
        </pc:picChg>
        <pc:picChg chg="del">
          <ac:chgData name="Mia Savrljuga" userId="29d020ba494f34ac" providerId="LiveId" clId="{240AAFB0-802A-422F-B04F-19FCAF513769}" dt="2024-02-26T06:12:15.606" v="24" actId="478"/>
          <ac:picMkLst>
            <pc:docMk/>
            <pc:sldMk cId="92702194" sldId="305"/>
            <ac:picMk id="10" creationId="{EE350521-7E21-E7A8-210A-C4B9363D58AE}"/>
          </ac:picMkLst>
        </pc:picChg>
        <pc:picChg chg="add mod">
          <ac:chgData name="Mia Savrljuga" userId="29d020ba494f34ac" providerId="LiveId" clId="{240AAFB0-802A-422F-B04F-19FCAF513769}" dt="2024-02-26T06:17:14.272" v="105"/>
          <ac:picMkLst>
            <pc:docMk/>
            <pc:sldMk cId="92702194" sldId="305"/>
            <ac:picMk id="13" creationId="{B1D39B1A-0B85-EC7B-7EEB-1D2F909B7CB5}"/>
          </ac:picMkLst>
        </pc:picChg>
      </pc:sldChg>
      <pc:sldChg chg="addSp modSp add mod modAnim">
        <pc:chgData name="Mia Savrljuga" userId="29d020ba494f34ac" providerId="LiveId" clId="{240AAFB0-802A-422F-B04F-19FCAF513769}" dt="2024-02-26T06:25:15.241" v="359" actId="14100"/>
        <pc:sldMkLst>
          <pc:docMk/>
          <pc:sldMk cId="956032082" sldId="306"/>
        </pc:sldMkLst>
        <pc:spChg chg="add mod">
          <ac:chgData name="Mia Savrljuga" userId="29d020ba494f34ac" providerId="LiveId" clId="{240AAFB0-802A-422F-B04F-19FCAF513769}" dt="2024-02-26T06:25:15.241" v="359" actId="14100"/>
          <ac:spMkLst>
            <pc:docMk/>
            <pc:sldMk cId="956032082" sldId="306"/>
            <ac:spMk id="6" creationId="{B255942A-E5F7-41D0-9516-CA2C03A13C52}"/>
          </ac:spMkLst>
        </pc:spChg>
        <pc:picChg chg="add mod modCrop">
          <ac:chgData name="Mia Savrljuga" userId="29d020ba494f34ac" providerId="LiveId" clId="{240AAFB0-802A-422F-B04F-19FCAF513769}" dt="2024-02-26T06:24:59.860" v="356" actId="732"/>
          <ac:picMkLst>
            <pc:docMk/>
            <pc:sldMk cId="956032082" sldId="306"/>
            <ac:picMk id="3" creationId="{1F36ED8A-27A3-AF7F-D9ED-B2E99E44C4BA}"/>
          </ac:picMkLst>
        </pc:picChg>
      </pc:sldChg>
      <pc:sldChg chg="del">
        <pc:chgData name="Mia Savrljuga" userId="29d020ba494f34ac" providerId="LiveId" clId="{240AAFB0-802A-422F-B04F-19FCAF513769}" dt="2024-02-26T06:12:38.090" v="43" actId="47"/>
        <pc:sldMkLst>
          <pc:docMk/>
          <pc:sldMk cId="3853254433" sldId="306"/>
        </pc:sldMkLst>
      </pc:sldChg>
      <pc:sldChg chg="addSp modSp add mod modAnim">
        <pc:chgData name="Mia Savrljuga" userId="29d020ba494f34ac" providerId="LiveId" clId="{240AAFB0-802A-422F-B04F-19FCAF513769}" dt="2024-02-26T06:36:02.014" v="933" actId="14100"/>
        <pc:sldMkLst>
          <pc:docMk/>
          <pc:sldMk cId="1099624863" sldId="307"/>
        </pc:sldMkLst>
        <pc:spChg chg="add mod">
          <ac:chgData name="Mia Savrljuga" userId="29d020ba494f34ac" providerId="LiveId" clId="{240AAFB0-802A-422F-B04F-19FCAF513769}" dt="2024-02-26T06:35:21.668" v="918" actId="14100"/>
          <ac:spMkLst>
            <pc:docMk/>
            <pc:sldMk cId="1099624863" sldId="307"/>
            <ac:spMk id="6" creationId="{3B7BF59C-38AF-FCAC-2379-19FD2AFE8944}"/>
          </ac:spMkLst>
        </pc:spChg>
        <pc:spChg chg="add mod">
          <ac:chgData name="Mia Savrljuga" userId="29d020ba494f34ac" providerId="LiveId" clId="{240AAFB0-802A-422F-B04F-19FCAF513769}" dt="2024-02-26T06:35:29.142" v="921" actId="14100"/>
          <ac:spMkLst>
            <pc:docMk/>
            <pc:sldMk cId="1099624863" sldId="307"/>
            <ac:spMk id="9" creationId="{B71CBB31-3EFE-097B-5F8B-CA5B9DC09A08}"/>
          </ac:spMkLst>
        </pc:spChg>
        <pc:spChg chg="add mod">
          <ac:chgData name="Mia Savrljuga" userId="29d020ba494f34ac" providerId="LiveId" clId="{240AAFB0-802A-422F-B04F-19FCAF513769}" dt="2024-02-26T06:35:37.494" v="924" actId="14100"/>
          <ac:spMkLst>
            <pc:docMk/>
            <pc:sldMk cId="1099624863" sldId="307"/>
            <ac:spMk id="10" creationId="{EA0BC0E4-C84F-AF60-62C1-7E0876A02B24}"/>
          </ac:spMkLst>
        </pc:spChg>
        <pc:spChg chg="add mod">
          <ac:chgData name="Mia Savrljuga" userId="29d020ba494f34ac" providerId="LiveId" clId="{240AAFB0-802A-422F-B04F-19FCAF513769}" dt="2024-02-26T06:35:44.277" v="927" actId="14100"/>
          <ac:spMkLst>
            <pc:docMk/>
            <pc:sldMk cId="1099624863" sldId="307"/>
            <ac:spMk id="11" creationId="{9E2EA5B3-9613-21BE-7CB9-F4411A739AAD}"/>
          </ac:spMkLst>
        </pc:spChg>
        <pc:spChg chg="add mod">
          <ac:chgData name="Mia Savrljuga" userId="29d020ba494f34ac" providerId="LiveId" clId="{240AAFB0-802A-422F-B04F-19FCAF513769}" dt="2024-02-26T06:35:52.379" v="930" actId="14100"/>
          <ac:spMkLst>
            <pc:docMk/>
            <pc:sldMk cId="1099624863" sldId="307"/>
            <ac:spMk id="12" creationId="{A439A323-6330-60CE-ED40-7B19F066C028}"/>
          </ac:spMkLst>
        </pc:spChg>
        <pc:spChg chg="add mod">
          <ac:chgData name="Mia Savrljuga" userId="29d020ba494f34ac" providerId="LiveId" clId="{240AAFB0-802A-422F-B04F-19FCAF513769}" dt="2024-02-26T06:36:02.014" v="933" actId="14100"/>
          <ac:spMkLst>
            <pc:docMk/>
            <pc:sldMk cId="1099624863" sldId="307"/>
            <ac:spMk id="13" creationId="{203881A7-3445-FABD-5228-636781C6AD1D}"/>
          </ac:spMkLst>
        </pc:spChg>
        <pc:picChg chg="add mod modCrop">
          <ac:chgData name="Mia Savrljuga" userId="29d020ba494f34ac" providerId="LiveId" clId="{240AAFB0-802A-422F-B04F-19FCAF513769}" dt="2024-02-26T06:34:07.095" v="904" actId="14100"/>
          <ac:picMkLst>
            <pc:docMk/>
            <pc:sldMk cId="1099624863" sldId="307"/>
            <ac:picMk id="3" creationId="{25EE5347-3E9C-EC6C-87E0-FFFE585BB4CB}"/>
          </ac:picMkLst>
        </pc:picChg>
        <pc:picChg chg="add mod modCrop">
          <ac:chgData name="Mia Savrljuga" userId="29d020ba494f34ac" providerId="LiveId" clId="{240AAFB0-802A-422F-B04F-19FCAF513769}" dt="2024-02-26T06:35:07.457" v="914" actId="14100"/>
          <ac:picMkLst>
            <pc:docMk/>
            <pc:sldMk cId="1099624863" sldId="307"/>
            <ac:picMk id="8" creationId="{3A31D891-ADED-83ED-1677-9E2F69DC13F3}"/>
          </ac:picMkLst>
        </pc:picChg>
      </pc:sldChg>
      <pc:sldChg chg="del">
        <pc:chgData name="Mia Savrljuga" userId="29d020ba494f34ac" providerId="LiveId" clId="{240AAFB0-802A-422F-B04F-19FCAF513769}" dt="2024-02-26T06:12:41.302" v="49" actId="47"/>
        <pc:sldMkLst>
          <pc:docMk/>
          <pc:sldMk cId="2692207844" sldId="307"/>
        </pc:sldMkLst>
      </pc:sldChg>
      <pc:sldChg chg="addSp modSp add mod modAnim">
        <pc:chgData name="Mia Savrljuga" userId="29d020ba494f34ac" providerId="LiveId" clId="{240AAFB0-802A-422F-B04F-19FCAF513769}" dt="2024-02-26T06:38:33.432" v="970"/>
        <pc:sldMkLst>
          <pc:docMk/>
          <pc:sldMk cId="445615255" sldId="308"/>
        </pc:sldMkLst>
        <pc:picChg chg="add mod modCrop">
          <ac:chgData name="Mia Savrljuga" userId="29d020ba494f34ac" providerId="LiveId" clId="{240AAFB0-802A-422F-B04F-19FCAF513769}" dt="2024-02-26T06:37:57.067" v="963" actId="14100"/>
          <ac:picMkLst>
            <pc:docMk/>
            <pc:sldMk cId="445615255" sldId="308"/>
            <ac:picMk id="3" creationId="{7D845474-016A-8CD3-48A4-BAF09698FE82}"/>
          </ac:picMkLst>
        </pc:picChg>
        <pc:picChg chg="add mod">
          <ac:chgData name="Mia Savrljuga" userId="29d020ba494f34ac" providerId="LiveId" clId="{240AAFB0-802A-422F-B04F-19FCAF513769}" dt="2024-02-26T06:38:29.846" v="969" actId="1076"/>
          <ac:picMkLst>
            <pc:docMk/>
            <pc:sldMk cId="445615255" sldId="308"/>
            <ac:picMk id="7" creationId="{07E31525-C487-D9D4-D871-CFB1D98F779E}"/>
          </ac:picMkLst>
        </pc:picChg>
      </pc:sldChg>
      <pc:sldChg chg="add del">
        <pc:chgData name="Mia Savrljuga" userId="29d020ba494f34ac" providerId="LiveId" clId="{240AAFB0-802A-422F-B04F-19FCAF513769}" dt="2024-02-26T06:12:37.739" v="42" actId="47"/>
        <pc:sldMkLst>
          <pc:docMk/>
          <pc:sldMk cId="3298556920" sldId="308"/>
        </pc:sldMkLst>
      </pc:sldChg>
      <pc:sldChg chg="del">
        <pc:chgData name="Mia Savrljuga" userId="29d020ba494f34ac" providerId="LiveId" clId="{240AAFB0-802A-422F-B04F-19FCAF513769}" dt="2024-02-26T06:12:38.399" v="44" actId="47"/>
        <pc:sldMkLst>
          <pc:docMk/>
          <pc:sldMk cId="1181514853" sldId="309"/>
        </pc:sldMkLst>
      </pc:sldChg>
      <pc:sldChg chg="add del">
        <pc:chgData name="Mia Savrljuga" userId="29d020ba494f34ac" providerId="LiveId" clId="{240AAFB0-802A-422F-B04F-19FCAF513769}" dt="2024-02-26T06:40:20.076" v="997" actId="47"/>
        <pc:sldMkLst>
          <pc:docMk/>
          <pc:sldMk cId="2775075063" sldId="309"/>
        </pc:sldMkLst>
      </pc:sldChg>
      <pc:sldChg chg="add del">
        <pc:chgData name="Mia Savrljuga" userId="29d020ba494f34ac" providerId="LiveId" clId="{240AAFB0-802A-422F-B04F-19FCAF513769}" dt="2024-02-26T06:15:08.757" v="78" actId="47"/>
        <pc:sldMkLst>
          <pc:docMk/>
          <pc:sldMk cId="11927661" sldId="310"/>
        </pc:sldMkLst>
      </pc:sldChg>
      <pc:sldChg chg="del">
        <pc:chgData name="Mia Savrljuga" userId="29d020ba494f34ac" providerId="LiveId" clId="{240AAFB0-802A-422F-B04F-19FCAF513769}" dt="2024-02-26T06:12:39.846" v="47" actId="47"/>
        <pc:sldMkLst>
          <pc:docMk/>
          <pc:sldMk cId="1524187638" sldId="310"/>
        </pc:sldMkLst>
      </pc:sldChg>
      <pc:sldChg chg="addSp modSp add mod modAnim">
        <pc:chgData name="Mia Savrljuga" userId="29d020ba494f34ac" providerId="LiveId" clId="{240AAFB0-802A-422F-B04F-19FCAF513769}" dt="2024-02-26T06:19:21.986" v="226"/>
        <pc:sldMkLst>
          <pc:docMk/>
          <pc:sldMk cId="3636219429" sldId="310"/>
        </pc:sldMkLst>
        <pc:spChg chg="mod">
          <ac:chgData name="Mia Savrljuga" userId="29d020ba494f34ac" providerId="LiveId" clId="{240AAFB0-802A-422F-B04F-19FCAF513769}" dt="2024-02-26T06:18:11.405" v="122" actId="1076"/>
          <ac:spMkLst>
            <pc:docMk/>
            <pc:sldMk cId="3636219429" sldId="310"/>
            <ac:spMk id="5" creationId="{ECDEF329-D783-3A4A-B56D-0AA362B4858A}"/>
          </ac:spMkLst>
        </pc:spChg>
        <pc:spChg chg="add mod">
          <ac:chgData name="Mia Savrljuga" userId="29d020ba494f34ac" providerId="LiveId" clId="{240AAFB0-802A-422F-B04F-19FCAF513769}" dt="2024-02-26T06:18:04.104" v="120" actId="1076"/>
          <ac:spMkLst>
            <pc:docMk/>
            <pc:sldMk cId="3636219429" sldId="310"/>
            <ac:spMk id="6" creationId="{95583CB0-189C-33D5-1BC6-F7B30974048A}"/>
          </ac:spMkLst>
        </pc:spChg>
        <pc:spChg chg="add mod">
          <ac:chgData name="Mia Savrljuga" userId="29d020ba494f34ac" providerId="LiveId" clId="{240AAFB0-802A-422F-B04F-19FCAF513769}" dt="2024-02-26T06:18:04.104" v="120" actId="1076"/>
          <ac:spMkLst>
            <pc:docMk/>
            <pc:sldMk cId="3636219429" sldId="310"/>
            <ac:spMk id="7" creationId="{E0A8FABE-3139-1873-35EC-4A8A82230F8E}"/>
          </ac:spMkLst>
        </pc:spChg>
        <pc:spChg chg="add mod">
          <ac:chgData name="Mia Savrljuga" userId="29d020ba494f34ac" providerId="LiveId" clId="{240AAFB0-802A-422F-B04F-19FCAF513769}" dt="2024-02-26T06:18:04.104" v="120" actId="1076"/>
          <ac:spMkLst>
            <pc:docMk/>
            <pc:sldMk cId="3636219429" sldId="310"/>
            <ac:spMk id="8" creationId="{430D8330-9380-7CB6-4C51-05B8E353002B}"/>
          </ac:spMkLst>
        </pc:spChg>
        <pc:spChg chg="add mod">
          <ac:chgData name="Mia Savrljuga" userId="29d020ba494f34ac" providerId="LiveId" clId="{240AAFB0-802A-422F-B04F-19FCAF513769}" dt="2024-02-26T06:18:04.104" v="120" actId="1076"/>
          <ac:spMkLst>
            <pc:docMk/>
            <pc:sldMk cId="3636219429" sldId="310"/>
            <ac:spMk id="9" creationId="{30325D7F-5B7E-ED8D-2C0A-A9E9AE2FA72A}"/>
          </ac:spMkLst>
        </pc:spChg>
        <pc:spChg chg="add mod">
          <ac:chgData name="Mia Savrljuga" userId="29d020ba494f34ac" providerId="LiveId" clId="{240AAFB0-802A-422F-B04F-19FCAF513769}" dt="2024-02-26T06:19:17.127" v="225"/>
          <ac:spMkLst>
            <pc:docMk/>
            <pc:sldMk cId="3636219429" sldId="310"/>
            <ac:spMk id="10" creationId="{58901C0E-6236-2CF9-F681-FB3E9AA0A2DF}"/>
          </ac:spMkLst>
        </pc:spChg>
        <pc:picChg chg="add mod">
          <ac:chgData name="Mia Savrljuga" userId="29d020ba494f34ac" providerId="LiveId" clId="{240AAFB0-802A-422F-B04F-19FCAF513769}" dt="2024-02-26T06:17:19.688" v="106"/>
          <ac:picMkLst>
            <pc:docMk/>
            <pc:sldMk cId="3636219429" sldId="310"/>
            <ac:picMk id="2" creationId="{F152476F-E71A-CB1F-FD87-94E70C43E08C}"/>
          </ac:picMkLst>
        </pc:picChg>
        <pc:picChg chg="mod modCrop">
          <ac:chgData name="Mia Savrljuga" userId="29d020ba494f34ac" providerId="LiveId" clId="{240AAFB0-802A-422F-B04F-19FCAF513769}" dt="2024-02-26T06:18:04.104" v="120" actId="1076"/>
          <ac:picMkLst>
            <pc:docMk/>
            <pc:sldMk cId="3636219429" sldId="310"/>
            <ac:picMk id="3" creationId="{189CFA81-AFD5-7261-8216-6EA71FDC996C}"/>
          </ac:picMkLst>
        </pc:picChg>
      </pc:sldChg>
      <pc:sldChg chg="del">
        <pc:chgData name="Mia Savrljuga" userId="29d020ba494f34ac" providerId="LiveId" clId="{240AAFB0-802A-422F-B04F-19FCAF513769}" dt="2024-02-26T06:12:40.581" v="48" actId="47"/>
        <pc:sldMkLst>
          <pc:docMk/>
          <pc:sldMk cId="1005406959" sldId="311"/>
        </pc:sldMkLst>
      </pc:sldChg>
      <pc:sldChg chg="addSp delSp modSp add mod delAnim modAnim">
        <pc:chgData name="Mia Savrljuga" userId="29d020ba494f34ac" providerId="LiveId" clId="{240AAFB0-802A-422F-B04F-19FCAF513769}" dt="2024-02-26T06:21:42.368" v="323"/>
        <pc:sldMkLst>
          <pc:docMk/>
          <pc:sldMk cId="1523177635" sldId="311"/>
        </pc:sldMkLst>
        <pc:spChg chg="add del mod">
          <ac:chgData name="Mia Savrljuga" userId="29d020ba494f34ac" providerId="LiveId" clId="{240AAFB0-802A-422F-B04F-19FCAF513769}" dt="2024-02-26T06:20:20.431" v="233" actId="478"/>
          <ac:spMkLst>
            <pc:docMk/>
            <pc:sldMk cId="1523177635" sldId="311"/>
            <ac:spMk id="6" creationId="{9B143E38-B50A-00D2-25B7-74BC608C77AF}"/>
          </ac:spMkLst>
        </pc:spChg>
        <pc:spChg chg="add mod">
          <ac:chgData name="Mia Savrljuga" userId="29d020ba494f34ac" providerId="LiveId" clId="{240AAFB0-802A-422F-B04F-19FCAF513769}" dt="2024-02-26T06:21:00.233" v="318"/>
          <ac:spMkLst>
            <pc:docMk/>
            <pc:sldMk cId="1523177635" sldId="311"/>
            <ac:spMk id="7" creationId="{442951BA-BC39-14CB-4CDB-446547B95445}"/>
          </ac:spMkLst>
        </pc:spChg>
        <pc:picChg chg="add mod">
          <ac:chgData name="Mia Savrljuga" userId="29d020ba494f34ac" providerId="LiveId" clId="{240AAFB0-802A-422F-B04F-19FCAF513769}" dt="2024-02-26T06:20:15.914" v="232"/>
          <ac:picMkLst>
            <pc:docMk/>
            <pc:sldMk cId="1523177635" sldId="311"/>
            <ac:picMk id="2" creationId="{714B5A09-41FB-4174-6222-00AC785606F2}"/>
          </ac:picMkLst>
        </pc:picChg>
        <pc:picChg chg="mod modCrop">
          <ac:chgData name="Mia Savrljuga" userId="29d020ba494f34ac" providerId="LiveId" clId="{240AAFB0-802A-422F-B04F-19FCAF513769}" dt="2024-02-26T06:19:53.464" v="231" actId="14100"/>
          <ac:picMkLst>
            <pc:docMk/>
            <pc:sldMk cId="1523177635" sldId="311"/>
            <ac:picMk id="3" creationId="{189CFA81-AFD5-7261-8216-6EA71FDC996C}"/>
          </ac:picMkLst>
        </pc:picChg>
        <pc:picChg chg="add mod">
          <ac:chgData name="Mia Savrljuga" userId="29d020ba494f34ac" providerId="LiveId" clId="{240AAFB0-802A-422F-B04F-19FCAF513769}" dt="2024-02-26T06:21:33.633" v="321" actId="14100"/>
          <ac:picMkLst>
            <pc:docMk/>
            <pc:sldMk cId="1523177635" sldId="311"/>
            <ac:picMk id="9" creationId="{364F8369-665B-6983-7B7B-B598AD1F403F}"/>
          </ac:picMkLst>
        </pc:picChg>
      </pc:sldChg>
      <pc:sldChg chg="add del">
        <pc:chgData name="Mia Savrljuga" userId="29d020ba494f34ac" providerId="LiveId" clId="{240AAFB0-802A-422F-B04F-19FCAF513769}" dt="2024-02-26T06:15:09.790" v="79" actId="47"/>
        <pc:sldMkLst>
          <pc:docMk/>
          <pc:sldMk cId="2043729556" sldId="311"/>
        </pc:sldMkLst>
      </pc:sldChg>
      <pc:sldChg chg="add del">
        <pc:chgData name="Mia Savrljuga" userId="29d020ba494f34ac" providerId="LiveId" clId="{240AAFB0-802A-422F-B04F-19FCAF513769}" dt="2024-02-26T06:15:10.637" v="80" actId="47"/>
        <pc:sldMkLst>
          <pc:docMk/>
          <pc:sldMk cId="1228490291" sldId="312"/>
        </pc:sldMkLst>
      </pc:sldChg>
      <pc:sldChg chg="addSp modSp add mod modAnim">
        <pc:chgData name="Mia Savrljuga" userId="29d020ba494f34ac" providerId="LiveId" clId="{240AAFB0-802A-422F-B04F-19FCAF513769}" dt="2024-02-26T06:23:53.721" v="349" actId="1076"/>
        <pc:sldMkLst>
          <pc:docMk/>
          <pc:sldMk cId="1946244073" sldId="312"/>
        </pc:sldMkLst>
        <pc:spChg chg="add mod">
          <ac:chgData name="Mia Savrljuga" userId="29d020ba494f34ac" providerId="LiveId" clId="{240AAFB0-802A-422F-B04F-19FCAF513769}" dt="2024-02-26T06:22:29.024" v="326" actId="1076"/>
          <ac:spMkLst>
            <pc:docMk/>
            <pc:sldMk cId="1946244073" sldId="312"/>
            <ac:spMk id="2" creationId="{10AFEB23-47EE-E3D1-877C-3415A9A06359}"/>
          </ac:spMkLst>
        </pc:spChg>
        <pc:spChg chg="add mod">
          <ac:chgData name="Mia Savrljuga" userId="29d020ba494f34ac" providerId="LiveId" clId="{240AAFB0-802A-422F-B04F-19FCAF513769}" dt="2024-02-26T06:23:53.721" v="349" actId="1076"/>
          <ac:spMkLst>
            <pc:docMk/>
            <pc:sldMk cId="1946244073" sldId="312"/>
            <ac:spMk id="6" creationId="{09C2774A-3DBE-F1AC-7450-B5703C521A67}"/>
          </ac:spMkLst>
        </pc:spChg>
        <pc:spChg chg="add mod">
          <ac:chgData name="Mia Savrljuga" userId="29d020ba494f34ac" providerId="LiveId" clId="{240AAFB0-802A-422F-B04F-19FCAF513769}" dt="2024-02-26T06:23:50.193" v="348" actId="1076"/>
          <ac:spMkLst>
            <pc:docMk/>
            <pc:sldMk cId="1946244073" sldId="312"/>
            <ac:spMk id="7" creationId="{2A6F9F89-7F31-B9D5-A9A0-C582B3F79940}"/>
          </ac:spMkLst>
        </pc:spChg>
        <pc:spChg chg="add mod">
          <ac:chgData name="Mia Savrljuga" userId="29d020ba494f34ac" providerId="LiveId" clId="{240AAFB0-802A-422F-B04F-19FCAF513769}" dt="2024-02-26T06:23:44.064" v="347" actId="1076"/>
          <ac:spMkLst>
            <pc:docMk/>
            <pc:sldMk cId="1946244073" sldId="312"/>
            <ac:spMk id="8" creationId="{1CD6A701-BB6A-FD71-2CB4-0DFEB8D6B558}"/>
          </ac:spMkLst>
        </pc:spChg>
        <pc:spChg chg="add mod">
          <ac:chgData name="Mia Savrljuga" userId="29d020ba494f34ac" providerId="LiveId" clId="{240AAFB0-802A-422F-B04F-19FCAF513769}" dt="2024-02-26T06:23:40.758" v="346" actId="1076"/>
          <ac:spMkLst>
            <pc:docMk/>
            <pc:sldMk cId="1946244073" sldId="312"/>
            <ac:spMk id="9" creationId="{FAB30458-BC10-1B3B-1295-DB55A714651D}"/>
          </ac:spMkLst>
        </pc:spChg>
        <pc:spChg chg="add mod">
          <ac:chgData name="Mia Savrljuga" userId="29d020ba494f34ac" providerId="LiveId" clId="{240AAFB0-802A-422F-B04F-19FCAF513769}" dt="2024-02-26T06:23:37.093" v="345" actId="1076"/>
          <ac:spMkLst>
            <pc:docMk/>
            <pc:sldMk cId="1946244073" sldId="312"/>
            <ac:spMk id="10" creationId="{D869842C-E865-2AEA-850E-1ABFF41785FC}"/>
          </ac:spMkLst>
        </pc:spChg>
        <pc:spChg chg="add mod">
          <ac:chgData name="Mia Savrljuga" userId="29d020ba494f34ac" providerId="LiveId" clId="{240AAFB0-802A-422F-B04F-19FCAF513769}" dt="2024-02-26T06:23:33.021" v="344" actId="1076"/>
          <ac:spMkLst>
            <pc:docMk/>
            <pc:sldMk cId="1946244073" sldId="312"/>
            <ac:spMk id="11" creationId="{20DA74D2-F5E4-5287-A877-279FC4E21AAC}"/>
          </ac:spMkLst>
        </pc:spChg>
        <pc:spChg chg="add mod">
          <ac:chgData name="Mia Savrljuga" userId="29d020ba494f34ac" providerId="LiveId" clId="{240AAFB0-802A-422F-B04F-19FCAF513769}" dt="2024-02-26T06:23:07.070" v="342" actId="1076"/>
          <ac:spMkLst>
            <pc:docMk/>
            <pc:sldMk cId="1946244073" sldId="312"/>
            <ac:spMk id="12" creationId="{9AB5F280-B80E-8267-B496-B500211BCD85}"/>
          </ac:spMkLst>
        </pc:spChg>
        <pc:spChg chg="add mod">
          <ac:chgData name="Mia Savrljuga" userId="29d020ba494f34ac" providerId="LiveId" clId="{240AAFB0-802A-422F-B04F-19FCAF513769}" dt="2024-02-26T06:23:10.553" v="343" actId="1076"/>
          <ac:spMkLst>
            <pc:docMk/>
            <pc:sldMk cId="1946244073" sldId="312"/>
            <ac:spMk id="13" creationId="{C21067DF-562F-7DB7-D971-2C315A868AE3}"/>
          </ac:spMkLst>
        </pc:spChg>
        <pc:spChg chg="add mod">
          <ac:chgData name="Mia Savrljuga" userId="29d020ba494f34ac" providerId="LiveId" clId="{240AAFB0-802A-422F-B04F-19FCAF513769}" dt="2024-02-26T06:22:49.756" v="340" actId="1076"/>
          <ac:spMkLst>
            <pc:docMk/>
            <pc:sldMk cId="1946244073" sldId="312"/>
            <ac:spMk id="14" creationId="{48F6FA1D-A799-26DB-961E-2D89B085F681}"/>
          </ac:spMkLst>
        </pc:spChg>
        <pc:spChg chg="add mod">
          <ac:chgData name="Mia Savrljuga" userId="29d020ba494f34ac" providerId="LiveId" clId="{240AAFB0-802A-422F-B04F-19FCAF513769}" dt="2024-02-26T06:22:44.779" v="339" actId="1076"/>
          <ac:spMkLst>
            <pc:docMk/>
            <pc:sldMk cId="1946244073" sldId="312"/>
            <ac:spMk id="15" creationId="{80B988F9-10E2-501E-8CB7-5677DBED45E6}"/>
          </ac:spMkLst>
        </pc:spChg>
        <pc:spChg chg="add mod">
          <ac:chgData name="Mia Savrljuga" userId="29d020ba494f34ac" providerId="LiveId" clId="{240AAFB0-802A-422F-B04F-19FCAF513769}" dt="2024-02-26T06:22:39.271" v="338" actId="1076"/>
          <ac:spMkLst>
            <pc:docMk/>
            <pc:sldMk cId="1946244073" sldId="312"/>
            <ac:spMk id="16" creationId="{D41FC33B-7A54-CC9B-7E26-A3B4E9A1135A}"/>
          </ac:spMkLst>
        </pc:spChg>
      </pc:sldChg>
      <pc:sldChg chg="del">
        <pc:chgData name="Mia Savrljuga" userId="29d020ba494f34ac" providerId="LiveId" clId="{240AAFB0-802A-422F-B04F-19FCAF513769}" dt="2024-02-26T06:12:38.712" v="45" actId="47"/>
        <pc:sldMkLst>
          <pc:docMk/>
          <pc:sldMk cId="3630832298" sldId="312"/>
        </pc:sldMkLst>
      </pc:sldChg>
      <pc:sldChg chg="del">
        <pc:chgData name="Mia Savrljuga" userId="29d020ba494f34ac" providerId="LiveId" clId="{240AAFB0-802A-422F-B04F-19FCAF513769}" dt="2024-02-26T06:12:39.371" v="46" actId="47"/>
        <pc:sldMkLst>
          <pc:docMk/>
          <pc:sldMk cId="1175948396" sldId="313"/>
        </pc:sldMkLst>
      </pc:sldChg>
      <pc:sldChg chg="addSp modSp add mod modAnim">
        <pc:chgData name="Mia Savrljuga" userId="29d020ba494f34ac" providerId="LiveId" clId="{240AAFB0-802A-422F-B04F-19FCAF513769}" dt="2024-02-26T06:31:35.280" v="884" actId="20577"/>
        <pc:sldMkLst>
          <pc:docMk/>
          <pc:sldMk cId="1235454533" sldId="313"/>
        </pc:sldMkLst>
        <pc:spChg chg="add mod">
          <ac:chgData name="Mia Savrljuga" userId="29d020ba494f34ac" providerId="LiveId" clId="{240AAFB0-802A-422F-B04F-19FCAF513769}" dt="2024-02-26T06:25:47.672" v="365" actId="1076"/>
          <ac:spMkLst>
            <pc:docMk/>
            <pc:sldMk cId="1235454533" sldId="313"/>
            <ac:spMk id="2" creationId="{9806E657-FE3F-6625-E66F-5E11105B482B}"/>
          </ac:spMkLst>
        </pc:spChg>
        <pc:spChg chg="add mod">
          <ac:chgData name="Mia Savrljuga" userId="29d020ba494f34ac" providerId="LiveId" clId="{240AAFB0-802A-422F-B04F-19FCAF513769}" dt="2024-02-26T06:26:07.692" v="368" actId="208"/>
          <ac:spMkLst>
            <pc:docMk/>
            <pc:sldMk cId="1235454533" sldId="313"/>
            <ac:spMk id="6" creationId="{276DCF6B-88DC-3D16-1A13-CD20A17422F0}"/>
          </ac:spMkLst>
        </pc:spChg>
        <pc:spChg chg="add mod">
          <ac:chgData name="Mia Savrljuga" userId="29d020ba494f34ac" providerId="LiveId" clId="{240AAFB0-802A-422F-B04F-19FCAF513769}" dt="2024-02-26T06:31:35.280" v="884" actId="20577"/>
          <ac:spMkLst>
            <pc:docMk/>
            <pc:sldMk cId="1235454533" sldId="313"/>
            <ac:spMk id="9" creationId="{908B9553-63C4-B266-C806-D80E24C6B3A1}"/>
          </ac:spMkLst>
        </pc:spChg>
        <pc:picChg chg="mod modCrop">
          <ac:chgData name="Mia Savrljuga" userId="29d020ba494f34ac" providerId="LiveId" clId="{240AAFB0-802A-422F-B04F-19FCAF513769}" dt="2024-02-26T06:26:22.493" v="371" actId="1076"/>
          <ac:picMkLst>
            <pc:docMk/>
            <pc:sldMk cId="1235454533" sldId="313"/>
            <ac:picMk id="3" creationId="{1F36ED8A-27A3-AF7F-D9ED-B2E99E44C4BA}"/>
          </ac:picMkLst>
        </pc:picChg>
        <pc:picChg chg="add mod">
          <ac:chgData name="Mia Savrljuga" userId="29d020ba494f34ac" providerId="LiveId" clId="{240AAFB0-802A-422F-B04F-19FCAF513769}" dt="2024-02-26T06:26:38.126" v="373"/>
          <ac:picMkLst>
            <pc:docMk/>
            <pc:sldMk cId="1235454533" sldId="313"/>
            <ac:picMk id="8" creationId="{71E5721D-3250-080E-FC61-444DBEE7E1DF}"/>
          </ac:picMkLst>
        </pc:picChg>
      </pc:sldChg>
      <pc:sldChg chg="addSp modSp add mod modAnim">
        <pc:chgData name="Mia Savrljuga" userId="29d020ba494f34ac" providerId="LiveId" clId="{240AAFB0-802A-422F-B04F-19FCAF513769}" dt="2024-02-26T06:33:05.121" v="899"/>
        <pc:sldMkLst>
          <pc:docMk/>
          <pc:sldMk cId="422706993" sldId="314"/>
        </pc:sldMkLst>
        <pc:spChg chg="add mod">
          <ac:chgData name="Mia Savrljuga" userId="29d020ba494f34ac" providerId="LiveId" clId="{240AAFB0-802A-422F-B04F-19FCAF513769}" dt="2024-02-26T06:32:13.738" v="891" actId="14100"/>
          <ac:spMkLst>
            <pc:docMk/>
            <pc:sldMk cId="422706993" sldId="314"/>
            <ac:spMk id="2" creationId="{9138E80F-ABCB-2602-C653-CFD50D92D55F}"/>
          </ac:spMkLst>
        </pc:spChg>
        <pc:spChg chg="add mod">
          <ac:chgData name="Mia Savrljuga" userId="29d020ba494f34ac" providerId="LiveId" clId="{240AAFB0-802A-422F-B04F-19FCAF513769}" dt="2024-02-26T06:32:59.121" v="898" actId="14100"/>
          <ac:spMkLst>
            <pc:docMk/>
            <pc:sldMk cId="422706993" sldId="314"/>
            <ac:spMk id="8" creationId="{472641F5-D164-E7E2-D7FA-671AD36408A6}"/>
          </ac:spMkLst>
        </pc:spChg>
        <pc:picChg chg="mod modCrop">
          <ac:chgData name="Mia Savrljuga" userId="29d020ba494f34ac" providerId="LiveId" clId="{240AAFB0-802A-422F-B04F-19FCAF513769}" dt="2024-02-26T06:32:00.514" v="888" actId="14100"/>
          <ac:picMkLst>
            <pc:docMk/>
            <pc:sldMk cId="422706993" sldId="314"/>
            <ac:picMk id="3" creationId="{1F36ED8A-27A3-AF7F-D9ED-B2E99E44C4BA}"/>
          </ac:picMkLst>
        </pc:picChg>
        <pc:picChg chg="add mod">
          <ac:chgData name="Mia Savrljuga" userId="29d020ba494f34ac" providerId="LiveId" clId="{240AAFB0-802A-422F-B04F-19FCAF513769}" dt="2024-02-26T06:32:43.894" v="895" actId="1076"/>
          <ac:picMkLst>
            <pc:docMk/>
            <pc:sldMk cId="422706993" sldId="314"/>
            <ac:picMk id="7" creationId="{D266BFEE-2BAC-2AC6-E468-C3E006920DE3}"/>
          </ac:picMkLst>
        </pc:picChg>
      </pc:sldChg>
      <pc:sldChg chg="del">
        <pc:chgData name="Mia Savrljuga" userId="29d020ba494f34ac" providerId="LiveId" clId="{240AAFB0-802A-422F-B04F-19FCAF513769}" dt="2024-02-26T06:12:42.831" v="52" actId="47"/>
        <pc:sldMkLst>
          <pc:docMk/>
          <pc:sldMk cId="3487965761" sldId="314"/>
        </pc:sldMkLst>
      </pc:sldChg>
      <pc:sldChg chg="addSp modSp add mod modAnim">
        <pc:chgData name="Mia Savrljuga" userId="29d020ba494f34ac" providerId="LiveId" clId="{240AAFB0-802A-422F-B04F-19FCAF513769}" dt="2024-02-26T06:37:11.771" v="957" actId="1076"/>
        <pc:sldMkLst>
          <pc:docMk/>
          <pc:sldMk cId="506199204" sldId="315"/>
        </pc:sldMkLst>
        <pc:spChg chg="add mod">
          <ac:chgData name="Mia Savrljuga" userId="29d020ba494f34ac" providerId="LiveId" clId="{240AAFB0-802A-422F-B04F-19FCAF513769}" dt="2024-02-26T06:36:33.165" v="939" actId="14100"/>
          <ac:spMkLst>
            <pc:docMk/>
            <pc:sldMk cId="506199204" sldId="315"/>
            <ac:spMk id="2" creationId="{B6DEB6E5-5904-95C6-818F-385EC9821DF4}"/>
          </ac:spMkLst>
        </pc:spChg>
        <pc:spChg chg="add mod">
          <ac:chgData name="Mia Savrljuga" userId="29d020ba494f34ac" providerId="LiveId" clId="{240AAFB0-802A-422F-B04F-19FCAF513769}" dt="2024-02-26T06:36:37.364" v="941" actId="1076"/>
          <ac:spMkLst>
            <pc:docMk/>
            <pc:sldMk cId="506199204" sldId="315"/>
            <ac:spMk id="6" creationId="{7D4A1256-D2A1-FDA3-3E53-742000CC47F7}"/>
          </ac:spMkLst>
        </pc:spChg>
        <pc:spChg chg="add mod">
          <ac:chgData name="Mia Savrljuga" userId="29d020ba494f34ac" providerId="LiveId" clId="{240AAFB0-802A-422F-B04F-19FCAF513769}" dt="2024-02-26T06:36:46.673" v="943" actId="1076"/>
          <ac:spMkLst>
            <pc:docMk/>
            <pc:sldMk cId="506199204" sldId="315"/>
            <ac:spMk id="7" creationId="{FAD0F008-4D41-8B75-68DC-8424370F6DE5}"/>
          </ac:spMkLst>
        </pc:spChg>
        <pc:spChg chg="add mod">
          <ac:chgData name="Mia Savrljuga" userId="29d020ba494f34ac" providerId="LiveId" clId="{240AAFB0-802A-422F-B04F-19FCAF513769}" dt="2024-02-26T06:36:51.076" v="945" actId="1076"/>
          <ac:spMkLst>
            <pc:docMk/>
            <pc:sldMk cId="506199204" sldId="315"/>
            <ac:spMk id="8" creationId="{255C6843-7714-6790-5E3A-B6240E40B4C1}"/>
          </ac:spMkLst>
        </pc:spChg>
        <pc:spChg chg="add mod">
          <ac:chgData name="Mia Savrljuga" userId="29d020ba494f34ac" providerId="LiveId" clId="{240AAFB0-802A-422F-B04F-19FCAF513769}" dt="2024-02-26T06:36:54.612" v="947" actId="1076"/>
          <ac:spMkLst>
            <pc:docMk/>
            <pc:sldMk cId="506199204" sldId="315"/>
            <ac:spMk id="9" creationId="{A65B263F-B0EF-46DB-388A-611BF578D3FF}"/>
          </ac:spMkLst>
        </pc:spChg>
        <pc:spChg chg="add mod">
          <ac:chgData name="Mia Savrljuga" userId="29d020ba494f34ac" providerId="LiveId" clId="{240AAFB0-802A-422F-B04F-19FCAF513769}" dt="2024-02-26T06:36:58.792" v="949" actId="1076"/>
          <ac:spMkLst>
            <pc:docMk/>
            <pc:sldMk cId="506199204" sldId="315"/>
            <ac:spMk id="10" creationId="{FA000C52-72DD-E262-414C-63B0907E05EC}"/>
          </ac:spMkLst>
        </pc:spChg>
        <pc:spChg chg="add mod">
          <ac:chgData name="Mia Savrljuga" userId="29d020ba494f34ac" providerId="LiveId" clId="{240AAFB0-802A-422F-B04F-19FCAF513769}" dt="2024-02-26T06:37:01.827" v="951" actId="1076"/>
          <ac:spMkLst>
            <pc:docMk/>
            <pc:sldMk cId="506199204" sldId="315"/>
            <ac:spMk id="11" creationId="{CD9315D5-0C04-058B-B563-0815CBEFB664}"/>
          </ac:spMkLst>
        </pc:spChg>
        <pc:spChg chg="add mod">
          <ac:chgData name="Mia Savrljuga" userId="29d020ba494f34ac" providerId="LiveId" clId="{240AAFB0-802A-422F-B04F-19FCAF513769}" dt="2024-02-26T06:37:04.849" v="953" actId="1076"/>
          <ac:spMkLst>
            <pc:docMk/>
            <pc:sldMk cId="506199204" sldId="315"/>
            <ac:spMk id="12" creationId="{EB53F750-3904-279D-C120-3C7561423B25}"/>
          </ac:spMkLst>
        </pc:spChg>
        <pc:spChg chg="add mod">
          <ac:chgData name="Mia Savrljuga" userId="29d020ba494f34ac" providerId="LiveId" clId="{240AAFB0-802A-422F-B04F-19FCAF513769}" dt="2024-02-26T06:37:08.907" v="955" actId="1076"/>
          <ac:spMkLst>
            <pc:docMk/>
            <pc:sldMk cId="506199204" sldId="315"/>
            <ac:spMk id="13" creationId="{B817C652-8932-C431-6729-39D32618AA54}"/>
          </ac:spMkLst>
        </pc:spChg>
        <pc:spChg chg="add mod">
          <ac:chgData name="Mia Savrljuga" userId="29d020ba494f34ac" providerId="LiveId" clId="{240AAFB0-802A-422F-B04F-19FCAF513769}" dt="2024-02-26T06:37:11.771" v="957" actId="1076"/>
          <ac:spMkLst>
            <pc:docMk/>
            <pc:sldMk cId="506199204" sldId="315"/>
            <ac:spMk id="14" creationId="{EA7375D2-E9BE-F6A5-1689-03483C1AE779}"/>
          </ac:spMkLst>
        </pc:spChg>
        <pc:picChg chg="mod modCrop">
          <ac:chgData name="Mia Savrljuga" userId="29d020ba494f34ac" providerId="LiveId" clId="{240AAFB0-802A-422F-B04F-19FCAF513769}" dt="2024-02-26T06:36:23.198" v="936" actId="14100"/>
          <ac:picMkLst>
            <pc:docMk/>
            <pc:sldMk cId="506199204" sldId="315"/>
            <ac:picMk id="3" creationId="{25EE5347-3E9C-EC6C-87E0-FFFE585BB4CB}"/>
          </ac:picMkLst>
        </pc:picChg>
      </pc:sldChg>
      <pc:sldChg chg="del">
        <pc:chgData name="Mia Savrljuga" userId="29d020ba494f34ac" providerId="LiveId" clId="{240AAFB0-802A-422F-B04F-19FCAF513769}" dt="2024-02-26T06:12:43.450" v="53" actId="47"/>
        <pc:sldMkLst>
          <pc:docMk/>
          <pc:sldMk cId="3078575537" sldId="315"/>
        </pc:sldMkLst>
      </pc:sldChg>
      <pc:sldChg chg="addSp modSp add mod modAnim">
        <pc:chgData name="Mia Savrljuga" userId="29d020ba494f34ac" providerId="LiveId" clId="{240AAFB0-802A-422F-B04F-19FCAF513769}" dt="2024-02-26T06:39:41.033" v="990" actId="1076"/>
        <pc:sldMkLst>
          <pc:docMk/>
          <pc:sldMk cId="67835840" sldId="316"/>
        </pc:sldMkLst>
        <pc:spChg chg="add mod">
          <ac:chgData name="Mia Savrljuga" userId="29d020ba494f34ac" providerId="LiveId" clId="{240AAFB0-802A-422F-B04F-19FCAF513769}" dt="2024-02-26T06:39:06.476" v="977" actId="1076"/>
          <ac:spMkLst>
            <pc:docMk/>
            <pc:sldMk cId="67835840" sldId="316"/>
            <ac:spMk id="2" creationId="{691AE613-C3DA-5274-4705-0D727AA543D0}"/>
          </ac:spMkLst>
        </pc:spChg>
        <pc:spChg chg="add mod">
          <ac:chgData name="Mia Savrljuga" userId="29d020ba494f34ac" providerId="LiveId" clId="{240AAFB0-802A-422F-B04F-19FCAF513769}" dt="2024-02-26T06:39:41.033" v="990" actId="1076"/>
          <ac:spMkLst>
            <pc:docMk/>
            <pc:sldMk cId="67835840" sldId="316"/>
            <ac:spMk id="6" creationId="{21E742C4-E3AA-9B73-5274-9A219842E91B}"/>
          </ac:spMkLst>
        </pc:spChg>
        <pc:spChg chg="add mod">
          <ac:chgData name="Mia Savrljuga" userId="29d020ba494f34ac" providerId="LiveId" clId="{240AAFB0-802A-422F-B04F-19FCAF513769}" dt="2024-02-26T06:39:37.791" v="989" actId="1076"/>
          <ac:spMkLst>
            <pc:docMk/>
            <pc:sldMk cId="67835840" sldId="316"/>
            <ac:spMk id="7" creationId="{8EFB38B4-BB98-9ED5-15EF-E8745B5256EF}"/>
          </ac:spMkLst>
        </pc:spChg>
        <pc:spChg chg="add mod">
          <ac:chgData name="Mia Savrljuga" userId="29d020ba494f34ac" providerId="LiveId" clId="{240AAFB0-802A-422F-B04F-19FCAF513769}" dt="2024-02-26T06:39:33.400" v="988" actId="1076"/>
          <ac:spMkLst>
            <pc:docMk/>
            <pc:sldMk cId="67835840" sldId="316"/>
            <ac:spMk id="8" creationId="{7ECE8451-DD37-8151-ACCA-CBB44B6D01A9}"/>
          </ac:spMkLst>
        </pc:spChg>
        <pc:spChg chg="add mod">
          <ac:chgData name="Mia Savrljuga" userId="29d020ba494f34ac" providerId="LiveId" clId="{240AAFB0-802A-422F-B04F-19FCAF513769}" dt="2024-02-26T06:39:28.002" v="987" actId="1076"/>
          <ac:spMkLst>
            <pc:docMk/>
            <pc:sldMk cId="67835840" sldId="316"/>
            <ac:spMk id="9" creationId="{A17F7F93-9314-D8E3-0105-E8211E8DA847}"/>
          </ac:spMkLst>
        </pc:spChg>
        <pc:spChg chg="add mod">
          <ac:chgData name="Mia Savrljuga" userId="29d020ba494f34ac" providerId="LiveId" clId="{240AAFB0-802A-422F-B04F-19FCAF513769}" dt="2024-02-26T06:39:23.070" v="986" actId="1076"/>
          <ac:spMkLst>
            <pc:docMk/>
            <pc:sldMk cId="67835840" sldId="316"/>
            <ac:spMk id="10" creationId="{9926A688-AA3E-83F2-21A3-CB9DBEC08624}"/>
          </ac:spMkLst>
        </pc:spChg>
        <pc:spChg chg="add mod">
          <ac:chgData name="Mia Savrljuga" userId="29d020ba494f34ac" providerId="LiveId" clId="{240AAFB0-802A-422F-B04F-19FCAF513769}" dt="2024-02-26T06:39:15.241" v="984" actId="1076"/>
          <ac:spMkLst>
            <pc:docMk/>
            <pc:sldMk cId="67835840" sldId="316"/>
            <ac:spMk id="11" creationId="{D3DF19BA-D71A-F269-1242-1602217ED877}"/>
          </ac:spMkLst>
        </pc:spChg>
        <pc:picChg chg="mod modCrop">
          <ac:chgData name="Mia Savrljuga" userId="29d020ba494f34ac" providerId="LiveId" clId="{240AAFB0-802A-422F-B04F-19FCAF513769}" dt="2024-02-26T06:38:56.714" v="974" actId="14100"/>
          <ac:picMkLst>
            <pc:docMk/>
            <pc:sldMk cId="67835840" sldId="316"/>
            <ac:picMk id="3" creationId="{7D845474-016A-8CD3-48A4-BAF09698FE82}"/>
          </ac:picMkLst>
        </pc:picChg>
      </pc:sldChg>
      <pc:sldChg chg="del">
        <pc:chgData name="Mia Savrljuga" userId="29d020ba494f34ac" providerId="LiveId" clId="{240AAFB0-802A-422F-B04F-19FCAF513769}" dt="2024-02-26T06:12:41.943" v="50" actId="47"/>
        <pc:sldMkLst>
          <pc:docMk/>
          <pc:sldMk cId="1699966161" sldId="316"/>
        </pc:sldMkLst>
      </pc:sldChg>
      <pc:sldChg chg="addSp modSp add mod modAnim">
        <pc:chgData name="Mia Savrljuga" userId="29d020ba494f34ac" providerId="LiveId" clId="{240AAFB0-802A-422F-B04F-19FCAF513769}" dt="2024-02-26T06:40:08.477" v="996" actId="14100"/>
        <pc:sldMkLst>
          <pc:docMk/>
          <pc:sldMk cId="1315749927" sldId="317"/>
        </pc:sldMkLst>
        <pc:spChg chg="add mod">
          <ac:chgData name="Mia Savrljuga" userId="29d020ba494f34ac" providerId="LiveId" clId="{240AAFB0-802A-422F-B04F-19FCAF513769}" dt="2024-02-26T06:40:08.477" v="996" actId="14100"/>
          <ac:spMkLst>
            <pc:docMk/>
            <pc:sldMk cId="1315749927" sldId="317"/>
            <ac:spMk id="2" creationId="{43726D2D-9A63-9A13-007D-39A42C6B6672}"/>
          </ac:spMkLst>
        </pc:spChg>
        <pc:picChg chg="mod modCrop">
          <ac:chgData name="Mia Savrljuga" userId="29d020ba494f34ac" providerId="LiveId" clId="{240AAFB0-802A-422F-B04F-19FCAF513769}" dt="2024-02-26T06:40:01.460" v="993" actId="14100"/>
          <ac:picMkLst>
            <pc:docMk/>
            <pc:sldMk cId="1315749927" sldId="317"/>
            <ac:picMk id="3" creationId="{7D845474-016A-8CD3-48A4-BAF09698FE82}"/>
          </ac:picMkLst>
        </pc:picChg>
      </pc:sldChg>
      <pc:sldChg chg="del">
        <pc:chgData name="Mia Savrljuga" userId="29d020ba494f34ac" providerId="LiveId" clId="{240AAFB0-802A-422F-B04F-19FCAF513769}" dt="2024-02-26T06:12:42.380" v="51" actId="47"/>
        <pc:sldMkLst>
          <pc:docMk/>
          <pc:sldMk cId="2358777668" sldId="317"/>
        </pc:sldMkLst>
      </pc:sldChg>
      <pc:sldChg chg="del">
        <pc:chgData name="Mia Savrljuga" userId="29d020ba494f34ac" providerId="LiveId" clId="{240AAFB0-802A-422F-B04F-19FCAF513769}" dt="2024-02-26T06:12:43.950" v="54" actId="47"/>
        <pc:sldMkLst>
          <pc:docMk/>
          <pc:sldMk cId="3458788471" sldId="318"/>
        </pc:sldMkLst>
      </pc:sldChg>
      <pc:sldChg chg="del">
        <pc:chgData name="Mia Savrljuga" userId="29d020ba494f34ac" providerId="LiveId" clId="{240AAFB0-802A-422F-B04F-19FCAF513769}" dt="2024-02-26T06:12:44.528" v="55" actId="47"/>
        <pc:sldMkLst>
          <pc:docMk/>
          <pc:sldMk cId="3864766094" sldId="319"/>
        </pc:sldMkLst>
      </pc:sldChg>
      <pc:sldChg chg="del">
        <pc:chgData name="Mia Savrljuga" userId="29d020ba494f34ac" providerId="LiveId" clId="{240AAFB0-802A-422F-B04F-19FCAF513769}" dt="2024-02-26T06:12:46.211" v="57" actId="47"/>
        <pc:sldMkLst>
          <pc:docMk/>
          <pc:sldMk cId="3619286280" sldId="320"/>
        </pc:sldMkLst>
      </pc:sldChg>
      <pc:sldChg chg="del">
        <pc:chgData name="Mia Savrljuga" userId="29d020ba494f34ac" providerId="LiveId" clId="{240AAFB0-802A-422F-B04F-19FCAF513769}" dt="2024-02-26T06:12:45.566" v="56" actId="47"/>
        <pc:sldMkLst>
          <pc:docMk/>
          <pc:sldMk cId="2525800703" sldId="321"/>
        </pc:sldMkLst>
      </pc:sldChg>
      <pc:sldChg chg="del">
        <pc:chgData name="Mia Savrljuga" userId="29d020ba494f34ac" providerId="LiveId" clId="{240AAFB0-802A-422F-B04F-19FCAF513769}" dt="2024-02-26T06:12:46.842" v="58" actId="47"/>
        <pc:sldMkLst>
          <pc:docMk/>
          <pc:sldMk cId="4039699357" sldId="322"/>
        </pc:sldMkLst>
      </pc:sldChg>
      <pc:sldChg chg="del">
        <pc:chgData name="Mia Savrljuga" userId="29d020ba494f34ac" providerId="LiveId" clId="{240AAFB0-802A-422F-B04F-19FCAF513769}" dt="2024-02-26T06:12:49.045" v="61" actId="47"/>
        <pc:sldMkLst>
          <pc:docMk/>
          <pc:sldMk cId="1870631788" sldId="323"/>
        </pc:sldMkLst>
      </pc:sldChg>
      <pc:sldChg chg="del">
        <pc:chgData name="Mia Savrljuga" userId="29d020ba494f34ac" providerId="LiveId" clId="{240AAFB0-802A-422F-B04F-19FCAF513769}" dt="2024-02-26T06:12:50.492" v="63" actId="47"/>
        <pc:sldMkLst>
          <pc:docMk/>
          <pc:sldMk cId="3806375209" sldId="324"/>
        </pc:sldMkLst>
      </pc:sldChg>
      <pc:sldChg chg="del">
        <pc:chgData name="Mia Savrljuga" userId="29d020ba494f34ac" providerId="LiveId" clId="{240AAFB0-802A-422F-B04F-19FCAF513769}" dt="2024-02-26T06:12:47.468" v="59" actId="47"/>
        <pc:sldMkLst>
          <pc:docMk/>
          <pc:sldMk cId="2831693983" sldId="325"/>
        </pc:sldMkLst>
      </pc:sldChg>
      <pc:sldChg chg="del">
        <pc:chgData name="Mia Savrljuga" userId="29d020ba494f34ac" providerId="LiveId" clId="{240AAFB0-802A-422F-B04F-19FCAF513769}" dt="2024-02-26T06:12:48.178" v="60" actId="47"/>
        <pc:sldMkLst>
          <pc:docMk/>
          <pc:sldMk cId="2950712054" sldId="326"/>
        </pc:sldMkLst>
      </pc:sldChg>
      <pc:sldChg chg="del">
        <pc:chgData name="Mia Savrljuga" userId="29d020ba494f34ac" providerId="LiveId" clId="{240AAFB0-802A-422F-B04F-19FCAF513769}" dt="2024-02-26T06:12:49.669" v="62" actId="47"/>
        <pc:sldMkLst>
          <pc:docMk/>
          <pc:sldMk cId="1708127539" sldId="327"/>
        </pc:sldMkLst>
      </pc:sldChg>
      <pc:sldChg chg="del">
        <pc:chgData name="Mia Savrljuga" userId="29d020ba494f34ac" providerId="LiveId" clId="{240AAFB0-802A-422F-B04F-19FCAF513769}" dt="2024-02-26T06:12:51.165" v="64" actId="47"/>
        <pc:sldMkLst>
          <pc:docMk/>
          <pc:sldMk cId="3884090299" sldId="328"/>
        </pc:sldMkLst>
      </pc:sldChg>
      <pc:sldChg chg="del">
        <pc:chgData name="Mia Savrljuga" userId="29d020ba494f34ac" providerId="LiveId" clId="{240AAFB0-802A-422F-B04F-19FCAF513769}" dt="2024-02-26T06:12:51.966" v="65" actId="47"/>
        <pc:sldMkLst>
          <pc:docMk/>
          <pc:sldMk cId="4233039156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02/26/2024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80193.html#block-344356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2.5 LET'S CHECK! </a:t>
            </a:r>
            <a:br>
              <a:rPr lang="hr-HR" dirty="0">
                <a:solidFill>
                  <a:srgbClr val="7030A0"/>
                </a:solidFill>
              </a:rPr>
            </a:br>
            <a:r>
              <a:rPr lang="hr-HR" dirty="0">
                <a:solidFill>
                  <a:srgbClr val="7030A0"/>
                </a:solidFill>
              </a:rPr>
              <a:t>REVISION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016224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685800" y="4365104"/>
            <a:ext cx="1494893" cy="1522592"/>
          </a:xfrm>
          <a:prstGeom prst="rect">
            <a:avLst/>
          </a:prstGeom>
        </p:spPr>
      </p:pic>
      <p:pic>
        <p:nvPicPr>
          <p:cNvPr id="7" name="Slika 6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B5703D0E-4F62-0972-1EA3-1B910B745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93" y="4196001"/>
            <a:ext cx="1860798" cy="1860798"/>
          </a:xfrm>
          <a:prstGeom prst="rect">
            <a:avLst/>
          </a:prstGeom>
        </p:spPr>
      </p:pic>
      <p:pic>
        <p:nvPicPr>
          <p:cNvPr id="9" name="Slika 8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B8BE6BFC-6DA2-4A21-0939-F7B660E2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24" y="4196001"/>
            <a:ext cx="1867289" cy="18672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1" y="590730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LET’S CHECK!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99F951E-B540-CDDA-C3BC-4233FC26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20" y="51101"/>
            <a:ext cx="4896544" cy="680689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965DBB7-5059-1965-0E64-B71B25D50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46" y="840496"/>
            <a:ext cx="4763291" cy="788304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B255942A-E5F7-41D0-9516-CA2C03A13C52}"/>
              </a:ext>
            </a:extLst>
          </p:cNvPr>
          <p:cNvSpPr/>
          <p:nvPr/>
        </p:nvSpPr>
        <p:spPr>
          <a:xfrm>
            <a:off x="3563888" y="2060848"/>
            <a:ext cx="374656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BC26B22D-2022-9EAE-3B69-6F180EBFE2F2}"/>
              </a:ext>
            </a:extLst>
          </p:cNvPr>
          <p:cNvSpPr/>
          <p:nvPr/>
        </p:nvSpPr>
        <p:spPr>
          <a:xfrm>
            <a:off x="4868966" y="2060848"/>
            <a:ext cx="374656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49036E03-5B71-5E73-A6D5-94B0FFF1B5A9}"/>
              </a:ext>
            </a:extLst>
          </p:cNvPr>
          <p:cNvSpPr/>
          <p:nvPr/>
        </p:nvSpPr>
        <p:spPr>
          <a:xfrm>
            <a:off x="6139988" y="2060848"/>
            <a:ext cx="374656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D5C384D-E0C5-8BE6-EEEE-8EEDBF0CAD55}"/>
              </a:ext>
            </a:extLst>
          </p:cNvPr>
          <p:cNvSpPr/>
          <p:nvPr/>
        </p:nvSpPr>
        <p:spPr>
          <a:xfrm>
            <a:off x="7097579" y="2132856"/>
            <a:ext cx="374656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C7BC51BD-9764-22F4-BBE9-F2D265E0A570}"/>
              </a:ext>
            </a:extLst>
          </p:cNvPr>
          <p:cNvSpPr/>
          <p:nvPr/>
        </p:nvSpPr>
        <p:spPr>
          <a:xfrm>
            <a:off x="3563888" y="3310534"/>
            <a:ext cx="374656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5CC37DCE-061A-27E8-DB9F-58988EF6AE25}"/>
              </a:ext>
            </a:extLst>
          </p:cNvPr>
          <p:cNvSpPr/>
          <p:nvPr/>
        </p:nvSpPr>
        <p:spPr>
          <a:xfrm>
            <a:off x="4783755" y="3284984"/>
            <a:ext cx="374656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624B9628-F8E8-6787-0DC4-2C62027331EB}"/>
              </a:ext>
            </a:extLst>
          </p:cNvPr>
          <p:cNvSpPr/>
          <p:nvPr/>
        </p:nvSpPr>
        <p:spPr>
          <a:xfrm>
            <a:off x="6019261" y="3284984"/>
            <a:ext cx="374656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8400B372-A323-C623-C769-A64188CB7E7C}"/>
              </a:ext>
            </a:extLst>
          </p:cNvPr>
          <p:cNvSpPr/>
          <p:nvPr/>
        </p:nvSpPr>
        <p:spPr>
          <a:xfrm>
            <a:off x="7121581" y="3275924"/>
            <a:ext cx="374656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60419CB2-1D50-6FAC-A40A-4B5DE096F3EE}"/>
              </a:ext>
            </a:extLst>
          </p:cNvPr>
          <p:cNvSpPr/>
          <p:nvPr/>
        </p:nvSpPr>
        <p:spPr>
          <a:xfrm>
            <a:off x="3339860" y="4372179"/>
            <a:ext cx="872100" cy="2809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AF4C6DB7-8994-57F5-1CA8-F8C7AF464E13}"/>
              </a:ext>
            </a:extLst>
          </p:cNvPr>
          <p:cNvSpPr/>
          <p:nvPr/>
        </p:nvSpPr>
        <p:spPr>
          <a:xfrm>
            <a:off x="4508025" y="4390953"/>
            <a:ext cx="872100" cy="4782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07470405-F3B3-7624-782F-47C9633D200C}"/>
              </a:ext>
            </a:extLst>
          </p:cNvPr>
          <p:cNvSpPr/>
          <p:nvPr/>
        </p:nvSpPr>
        <p:spPr>
          <a:xfrm>
            <a:off x="5686928" y="4473421"/>
            <a:ext cx="1045312" cy="4782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061BD145-9E48-FB83-971B-CBC3DA306C82}"/>
              </a:ext>
            </a:extLst>
          </p:cNvPr>
          <p:cNvSpPr/>
          <p:nvPr/>
        </p:nvSpPr>
        <p:spPr>
          <a:xfrm>
            <a:off x="6865925" y="4440523"/>
            <a:ext cx="1045312" cy="4782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C189099E-E481-CAAF-6D94-19F8B6340E73}"/>
              </a:ext>
            </a:extLst>
          </p:cNvPr>
          <p:cNvSpPr/>
          <p:nvPr/>
        </p:nvSpPr>
        <p:spPr>
          <a:xfrm>
            <a:off x="3253254" y="5458205"/>
            <a:ext cx="1045312" cy="4782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70FE3A66-10FE-5290-1116-B974D5F093E6}"/>
              </a:ext>
            </a:extLst>
          </p:cNvPr>
          <p:cNvSpPr/>
          <p:nvPr/>
        </p:nvSpPr>
        <p:spPr>
          <a:xfrm>
            <a:off x="4448427" y="5480834"/>
            <a:ext cx="1045312" cy="4782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03A53459-F254-140F-8546-45181136BAFA}"/>
              </a:ext>
            </a:extLst>
          </p:cNvPr>
          <p:cNvSpPr/>
          <p:nvPr/>
        </p:nvSpPr>
        <p:spPr>
          <a:xfrm>
            <a:off x="5683933" y="5480833"/>
            <a:ext cx="1045312" cy="4782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20C919A1-1E01-01E0-38D7-B9FAC6082203}"/>
              </a:ext>
            </a:extLst>
          </p:cNvPr>
          <p:cNvSpPr/>
          <p:nvPr/>
        </p:nvSpPr>
        <p:spPr>
          <a:xfrm>
            <a:off x="6830635" y="5480833"/>
            <a:ext cx="1045312" cy="4782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FC50F56F-3D48-7456-5F70-16D655536A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87" t="1410" r="40580" b="88883"/>
          <a:stretch/>
        </p:blipFill>
        <p:spPr>
          <a:xfrm>
            <a:off x="3155905" y="4707287"/>
            <a:ext cx="1368152" cy="251686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8A18DA94-BF8B-7FAF-BC2F-14FDC6BFE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662" b="6545"/>
          <a:stretch/>
        </p:blipFill>
        <p:spPr>
          <a:xfrm>
            <a:off x="3206589" y="5821937"/>
            <a:ext cx="4742440" cy="10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32375" y="57935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LET’S CHECK!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920BC88-DD20-3A08-5E28-717888C44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74"/>
          <a:stretch/>
        </p:blipFill>
        <p:spPr>
          <a:xfrm>
            <a:off x="2081542" y="0"/>
            <a:ext cx="7062459" cy="6858000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B090124-8A4E-BA67-ACC1-5B635B9AFEBC}"/>
              </a:ext>
            </a:extLst>
          </p:cNvPr>
          <p:cNvSpPr/>
          <p:nvPr/>
        </p:nvSpPr>
        <p:spPr>
          <a:xfrm>
            <a:off x="4773328" y="2564904"/>
            <a:ext cx="872100" cy="2809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F9EBE058-B592-7CD5-7BFD-8C0D92129636}"/>
              </a:ext>
            </a:extLst>
          </p:cNvPr>
          <p:cNvSpPr/>
          <p:nvPr/>
        </p:nvSpPr>
        <p:spPr>
          <a:xfrm>
            <a:off x="4573826" y="3288521"/>
            <a:ext cx="872100" cy="2809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ravokutnik: zaobljeni kutovi 27">
            <a:extLst>
              <a:ext uri="{FF2B5EF4-FFF2-40B4-BE49-F238E27FC236}">
                <a16:creationId xmlns:a16="http://schemas.microsoft.com/office/drawing/2014/main" id="{891C2398-9360-312E-D5FA-0DC2C3407B13}"/>
              </a:ext>
            </a:extLst>
          </p:cNvPr>
          <p:cNvSpPr/>
          <p:nvPr/>
        </p:nvSpPr>
        <p:spPr>
          <a:xfrm>
            <a:off x="4025753" y="3908547"/>
            <a:ext cx="777392" cy="2071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:a16="http://schemas.microsoft.com/office/drawing/2014/main" id="{14E726CD-EA5E-25E1-AB55-4F168C3727E4}"/>
              </a:ext>
            </a:extLst>
          </p:cNvPr>
          <p:cNvSpPr/>
          <p:nvPr/>
        </p:nvSpPr>
        <p:spPr>
          <a:xfrm>
            <a:off x="4773328" y="4351206"/>
            <a:ext cx="777392" cy="2071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ravokutnik: zaobljeni kutovi 29">
            <a:extLst>
              <a:ext uri="{FF2B5EF4-FFF2-40B4-BE49-F238E27FC236}">
                <a16:creationId xmlns:a16="http://schemas.microsoft.com/office/drawing/2014/main" id="{CB8EC575-F5BC-1F80-F51C-EE9B8AECB68D}"/>
              </a:ext>
            </a:extLst>
          </p:cNvPr>
          <p:cNvSpPr/>
          <p:nvPr/>
        </p:nvSpPr>
        <p:spPr>
          <a:xfrm>
            <a:off x="3347864" y="5157431"/>
            <a:ext cx="777392" cy="2071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ravokutnik: zaobljeni kutovi 30">
            <a:extLst>
              <a:ext uri="{FF2B5EF4-FFF2-40B4-BE49-F238E27FC236}">
                <a16:creationId xmlns:a16="http://schemas.microsoft.com/office/drawing/2014/main" id="{492C8E14-9971-3D09-ACDB-6EA02BB47D96}"/>
              </a:ext>
            </a:extLst>
          </p:cNvPr>
          <p:cNvSpPr/>
          <p:nvPr/>
        </p:nvSpPr>
        <p:spPr>
          <a:xfrm>
            <a:off x="4803145" y="6030179"/>
            <a:ext cx="777392" cy="2071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ravokutnik: zaobljeni kutovi 31">
            <a:extLst>
              <a:ext uri="{FF2B5EF4-FFF2-40B4-BE49-F238E27FC236}">
                <a16:creationId xmlns:a16="http://schemas.microsoft.com/office/drawing/2014/main" id="{FED1F956-6B0A-73F4-320F-7D8C81CAF79E}"/>
              </a:ext>
            </a:extLst>
          </p:cNvPr>
          <p:cNvSpPr/>
          <p:nvPr/>
        </p:nvSpPr>
        <p:spPr>
          <a:xfrm>
            <a:off x="4232484" y="6429736"/>
            <a:ext cx="777392" cy="2071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8394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LET’S CHECK!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920BC88-DD20-3A08-5E28-717888C44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33"/>
          <a:stretch/>
        </p:blipFill>
        <p:spPr>
          <a:xfrm>
            <a:off x="61496" y="908720"/>
            <a:ext cx="9082504" cy="2443304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9107E63D-B461-12A4-6078-6A34200AB5AB}"/>
              </a:ext>
            </a:extLst>
          </p:cNvPr>
          <p:cNvSpPr/>
          <p:nvPr/>
        </p:nvSpPr>
        <p:spPr>
          <a:xfrm>
            <a:off x="4355976" y="1556792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8E4A033-9E52-349F-FAC2-44BAB54F724F}"/>
              </a:ext>
            </a:extLst>
          </p:cNvPr>
          <p:cNvSpPr/>
          <p:nvPr/>
        </p:nvSpPr>
        <p:spPr>
          <a:xfrm>
            <a:off x="4345361" y="1928461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A9D4BD6-6313-90DE-9BF3-1A5B4B2A24A3}"/>
              </a:ext>
            </a:extLst>
          </p:cNvPr>
          <p:cNvSpPr/>
          <p:nvPr/>
        </p:nvSpPr>
        <p:spPr>
          <a:xfrm>
            <a:off x="4372744" y="2509664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4DBDEF41-AB38-11DC-D60F-34C01AED257A}"/>
              </a:ext>
            </a:extLst>
          </p:cNvPr>
          <p:cNvSpPr/>
          <p:nvPr/>
        </p:nvSpPr>
        <p:spPr>
          <a:xfrm>
            <a:off x="4372744" y="2876194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8CD361E-2123-7A04-89CC-0D157F13C3F2}"/>
              </a:ext>
            </a:extLst>
          </p:cNvPr>
          <p:cNvSpPr/>
          <p:nvPr/>
        </p:nvSpPr>
        <p:spPr>
          <a:xfrm>
            <a:off x="8650456" y="1541443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A1BAD545-936B-25F7-9AB3-73727369A58A}"/>
              </a:ext>
            </a:extLst>
          </p:cNvPr>
          <p:cNvSpPr/>
          <p:nvPr/>
        </p:nvSpPr>
        <p:spPr>
          <a:xfrm>
            <a:off x="8656578" y="1869976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6558C3E6-E08B-F5BB-24BE-55BDF90ADB6F}"/>
              </a:ext>
            </a:extLst>
          </p:cNvPr>
          <p:cNvSpPr/>
          <p:nvPr/>
        </p:nvSpPr>
        <p:spPr>
          <a:xfrm>
            <a:off x="8656578" y="2207365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F4158D36-E781-496F-9EBC-DCBE4892058F}"/>
              </a:ext>
            </a:extLst>
          </p:cNvPr>
          <p:cNvSpPr/>
          <p:nvPr/>
        </p:nvSpPr>
        <p:spPr>
          <a:xfrm>
            <a:off x="8656578" y="2606824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8394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LET’S CHECK!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49124536-1FE0-0CC6-C789-BB79B074B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" b="66346"/>
          <a:stretch/>
        </p:blipFill>
        <p:spPr>
          <a:xfrm>
            <a:off x="38634" y="739396"/>
            <a:ext cx="9105366" cy="4293266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8CD361E-2123-7A04-89CC-0D157F13C3F2}"/>
              </a:ext>
            </a:extLst>
          </p:cNvPr>
          <p:cNvSpPr/>
          <p:nvPr/>
        </p:nvSpPr>
        <p:spPr>
          <a:xfrm>
            <a:off x="7020272" y="1556792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452E9C9-4282-74B2-A1F9-A5A078C02AB8}"/>
              </a:ext>
            </a:extLst>
          </p:cNvPr>
          <p:cNvSpPr/>
          <p:nvPr/>
        </p:nvSpPr>
        <p:spPr>
          <a:xfrm>
            <a:off x="2843808" y="1916832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8FA8CA53-EDC3-893D-4ADA-7394A8A4A747}"/>
              </a:ext>
            </a:extLst>
          </p:cNvPr>
          <p:cNvSpPr/>
          <p:nvPr/>
        </p:nvSpPr>
        <p:spPr>
          <a:xfrm>
            <a:off x="7452320" y="1916832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72E52216-60D4-7F6B-2F67-A5263138507C}"/>
              </a:ext>
            </a:extLst>
          </p:cNvPr>
          <p:cNvSpPr/>
          <p:nvPr/>
        </p:nvSpPr>
        <p:spPr>
          <a:xfrm>
            <a:off x="3347864" y="2223812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00975D41-693E-CBCF-7BA5-66124E17061E}"/>
              </a:ext>
            </a:extLst>
          </p:cNvPr>
          <p:cNvSpPr/>
          <p:nvPr/>
        </p:nvSpPr>
        <p:spPr>
          <a:xfrm>
            <a:off x="838329" y="2564904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288EFECF-27B4-D8A7-EFFF-9B755098232E}"/>
              </a:ext>
            </a:extLst>
          </p:cNvPr>
          <p:cNvSpPr/>
          <p:nvPr/>
        </p:nvSpPr>
        <p:spPr>
          <a:xfrm>
            <a:off x="2699792" y="2568030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AF1FE592-1377-CCAF-8FE6-8C8AD80142C3}"/>
              </a:ext>
            </a:extLst>
          </p:cNvPr>
          <p:cNvSpPr/>
          <p:nvPr/>
        </p:nvSpPr>
        <p:spPr>
          <a:xfrm>
            <a:off x="4991164" y="2564904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43DAC750-61EB-59A3-D256-A3872D449D80}"/>
              </a:ext>
            </a:extLst>
          </p:cNvPr>
          <p:cNvSpPr/>
          <p:nvPr/>
        </p:nvSpPr>
        <p:spPr>
          <a:xfrm>
            <a:off x="2045530" y="2875010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7F788067-133B-1CFA-007B-05880A84A2D2}"/>
              </a:ext>
            </a:extLst>
          </p:cNvPr>
          <p:cNvSpPr/>
          <p:nvPr/>
        </p:nvSpPr>
        <p:spPr>
          <a:xfrm>
            <a:off x="5076056" y="2886029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5E5B6449-9588-1BE0-8339-7854E422D82F}"/>
              </a:ext>
            </a:extLst>
          </p:cNvPr>
          <p:cNvSpPr/>
          <p:nvPr/>
        </p:nvSpPr>
        <p:spPr>
          <a:xfrm>
            <a:off x="2375756" y="3202280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B7AB5642-BE45-F1BE-C8C2-205DB93C963B}"/>
              </a:ext>
            </a:extLst>
          </p:cNvPr>
          <p:cNvSpPr/>
          <p:nvPr/>
        </p:nvSpPr>
        <p:spPr>
          <a:xfrm>
            <a:off x="5307593" y="3203439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2FDACE49-A66C-07AC-0CBC-5344005E8B9F}"/>
              </a:ext>
            </a:extLst>
          </p:cNvPr>
          <p:cNvSpPr/>
          <p:nvPr/>
        </p:nvSpPr>
        <p:spPr>
          <a:xfrm>
            <a:off x="7160227" y="3202280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51CCB39D-D3F6-6FA2-B87B-C8302AD6A5B3}"/>
              </a:ext>
            </a:extLst>
          </p:cNvPr>
          <p:cNvSpPr/>
          <p:nvPr/>
        </p:nvSpPr>
        <p:spPr>
          <a:xfrm>
            <a:off x="7344308" y="3509260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ravokutnik: zaobljeni kutovi 25">
            <a:extLst>
              <a:ext uri="{FF2B5EF4-FFF2-40B4-BE49-F238E27FC236}">
                <a16:creationId xmlns:a16="http://schemas.microsoft.com/office/drawing/2014/main" id="{9BB71534-D398-EFF8-9941-15A770B6496A}"/>
              </a:ext>
            </a:extLst>
          </p:cNvPr>
          <p:cNvSpPr/>
          <p:nvPr/>
        </p:nvSpPr>
        <p:spPr>
          <a:xfrm>
            <a:off x="2375756" y="3853478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ravokutnik: zaobljeni kutovi 26">
            <a:extLst>
              <a:ext uri="{FF2B5EF4-FFF2-40B4-BE49-F238E27FC236}">
                <a16:creationId xmlns:a16="http://schemas.microsoft.com/office/drawing/2014/main" id="{530659AD-4C11-F292-6E27-A13C4685575C}"/>
              </a:ext>
            </a:extLst>
          </p:cNvPr>
          <p:cNvSpPr/>
          <p:nvPr/>
        </p:nvSpPr>
        <p:spPr>
          <a:xfrm>
            <a:off x="4932040" y="3847937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ravokutnik: zaobljeni kutovi 27">
            <a:extLst>
              <a:ext uri="{FF2B5EF4-FFF2-40B4-BE49-F238E27FC236}">
                <a16:creationId xmlns:a16="http://schemas.microsoft.com/office/drawing/2014/main" id="{FC44EAD4-7D89-0332-ECCC-72C20803E2DE}"/>
              </a:ext>
            </a:extLst>
          </p:cNvPr>
          <p:cNvSpPr/>
          <p:nvPr/>
        </p:nvSpPr>
        <p:spPr>
          <a:xfrm>
            <a:off x="1259632" y="4149080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8394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LET’S CHECK!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49124536-1FE0-0CC6-C789-BB79B074B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t="34788" r="-424" b="24212"/>
          <a:stretch/>
        </p:blipFill>
        <p:spPr>
          <a:xfrm>
            <a:off x="0" y="780042"/>
            <a:ext cx="9105366" cy="5297916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8CD361E-2123-7A04-89CC-0D157F13C3F2}"/>
              </a:ext>
            </a:extLst>
          </p:cNvPr>
          <p:cNvSpPr/>
          <p:nvPr/>
        </p:nvSpPr>
        <p:spPr>
          <a:xfrm>
            <a:off x="683568" y="3356992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D55CA670-63E6-1177-7400-7D1B27B4A964}"/>
              </a:ext>
            </a:extLst>
          </p:cNvPr>
          <p:cNvSpPr/>
          <p:nvPr/>
        </p:nvSpPr>
        <p:spPr>
          <a:xfrm>
            <a:off x="2555776" y="3356992"/>
            <a:ext cx="1584176" cy="6480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5F8C9A0B-CEBF-6C71-4BCB-483E71867B00}"/>
              </a:ext>
            </a:extLst>
          </p:cNvPr>
          <p:cNvSpPr/>
          <p:nvPr/>
        </p:nvSpPr>
        <p:spPr>
          <a:xfrm>
            <a:off x="359532" y="4005064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78A3296-C425-5EB0-9F2B-AAC205B19961}"/>
              </a:ext>
            </a:extLst>
          </p:cNvPr>
          <p:cNvSpPr/>
          <p:nvPr/>
        </p:nvSpPr>
        <p:spPr>
          <a:xfrm>
            <a:off x="683568" y="4352690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7F21BF4-0F41-2A86-6B89-BF73BF161DBB}"/>
              </a:ext>
            </a:extLst>
          </p:cNvPr>
          <p:cNvSpPr/>
          <p:nvPr/>
        </p:nvSpPr>
        <p:spPr>
          <a:xfrm>
            <a:off x="2123728" y="4339464"/>
            <a:ext cx="1512167" cy="64807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48FF876E-47F4-321C-81F3-965295DC8927}"/>
              </a:ext>
            </a:extLst>
          </p:cNvPr>
          <p:cNvSpPr/>
          <p:nvPr/>
        </p:nvSpPr>
        <p:spPr>
          <a:xfrm>
            <a:off x="531534" y="4933499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EFEDEED-5E7E-1E87-02C5-2610D6280CF7}"/>
              </a:ext>
            </a:extLst>
          </p:cNvPr>
          <p:cNvSpPr/>
          <p:nvPr/>
        </p:nvSpPr>
        <p:spPr>
          <a:xfrm>
            <a:off x="683568" y="5298284"/>
            <a:ext cx="648072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1F422DED-4DE2-FAC9-B3BD-C6776954683C}"/>
              </a:ext>
            </a:extLst>
          </p:cNvPr>
          <p:cNvSpPr/>
          <p:nvPr/>
        </p:nvSpPr>
        <p:spPr>
          <a:xfrm>
            <a:off x="2483767" y="5294488"/>
            <a:ext cx="1372817" cy="43876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4CB27FA3-6332-D0F2-7796-015C1727E8BD}"/>
              </a:ext>
            </a:extLst>
          </p:cNvPr>
          <p:cNvSpPr/>
          <p:nvPr/>
        </p:nvSpPr>
        <p:spPr>
          <a:xfrm>
            <a:off x="4499992" y="2996952"/>
            <a:ext cx="792087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C8DAA984-C945-4480-B420-32B77D3CCBCD}"/>
              </a:ext>
            </a:extLst>
          </p:cNvPr>
          <p:cNvSpPr/>
          <p:nvPr/>
        </p:nvSpPr>
        <p:spPr>
          <a:xfrm>
            <a:off x="4788024" y="3299994"/>
            <a:ext cx="792087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1BE54436-8477-FD86-C7AA-B2A476DD8146}"/>
              </a:ext>
            </a:extLst>
          </p:cNvPr>
          <p:cNvSpPr/>
          <p:nvPr/>
        </p:nvSpPr>
        <p:spPr>
          <a:xfrm>
            <a:off x="6444208" y="3299994"/>
            <a:ext cx="1440160" cy="6480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039010B6-EC00-F268-C2EC-6C356E1B84DB}"/>
              </a:ext>
            </a:extLst>
          </p:cNvPr>
          <p:cNvSpPr/>
          <p:nvPr/>
        </p:nvSpPr>
        <p:spPr>
          <a:xfrm>
            <a:off x="4405565" y="3962873"/>
            <a:ext cx="59848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D5349DD1-36C9-8C97-2999-BAF70819C26D}"/>
              </a:ext>
            </a:extLst>
          </p:cNvPr>
          <p:cNvSpPr/>
          <p:nvPr/>
        </p:nvSpPr>
        <p:spPr>
          <a:xfrm>
            <a:off x="4860947" y="4282751"/>
            <a:ext cx="59848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CDE5D452-B01C-79F0-99C2-7D8344DBD7C6}"/>
              </a:ext>
            </a:extLst>
          </p:cNvPr>
          <p:cNvSpPr/>
          <p:nvPr/>
        </p:nvSpPr>
        <p:spPr>
          <a:xfrm>
            <a:off x="6300192" y="4237680"/>
            <a:ext cx="1080120" cy="5594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000E4E9B-BD24-E27B-CB61-13884A0925E7}"/>
              </a:ext>
            </a:extLst>
          </p:cNvPr>
          <p:cNvSpPr/>
          <p:nvPr/>
        </p:nvSpPr>
        <p:spPr>
          <a:xfrm>
            <a:off x="4458111" y="4984249"/>
            <a:ext cx="59848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0A00F964-630B-ADF8-120F-A2945FCAF37D}"/>
              </a:ext>
            </a:extLst>
          </p:cNvPr>
          <p:cNvSpPr/>
          <p:nvPr/>
        </p:nvSpPr>
        <p:spPr>
          <a:xfrm>
            <a:off x="4828709" y="5283155"/>
            <a:ext cx="59848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8394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LET’S CHECK!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49124536-1FE0-0CC6-C789-BB79B074B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73" b="100"/>
          <a:stretch/>
        </p:blipFill>
        <p:spPr>
          <a:xfrm>
            <a:off x="38634" y="2276872"/>
            <a:ext cx="9105366" cy="2755790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8CD361E-2123-7A04-89CC-0D157F13C3F2}"/>
              </a:ext>
            </a:extLst>
          </p:cNvPr>
          <p:cNvSpPr/>
          <p:nvPr/>
        </p:nvSpPr>
        <p:spPr>
          <a:xfrm>
            <a:off x="2992488" y="2708920"/>
            <a:ext cx="2083567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1" y="57935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REVISION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AF2E59D-53A5-5EA1-5DD7-E4E9FD63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9" y="0"/>
            <a:ext cx="5059353" cy="6858000"/>
          </a:xfrm>
          <a:prstGeom prst="rect">
            <a:avLst/>
          </a:prstGeom>
        </p:spPr>
      </p:pic>
      <p:pic>
        <p:nvPicPr>
          <p:cNvPr id="7" name="Grafika 6" descr="Sound Medium with solid fill">
            <a:hlinkClick r:id="rId3"/>
            <a:extLst>
              <a:ext uri="{FF2B5EF4-FFF2-40B4-BE49-F238E27FC236}">
                <a16:creationId xmlns:a16="http://schemas.microsoft.com/office/drawing/2014/main" id="{C6E648E3-B974-6051-4E8D-FE9968B85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3862" y="34288"/>
            <a:ext cx="914400" cy="9144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E7B22BB-DF82-97C5-1CDC-3716481C9E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093" t="50789" b="27591"/>
          <a:stretch/>
        </p:blipFill>
        <p:spPr>
          <a:xfrm>
            <a:off x="5022838" y="3811859"/>
            <a:ext cx="1925425" cy="109507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E5FE249-AB4E-0DC3-8FAF-A91D6A7955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248" t="34843" b="48350"/>
          <a:stretch/>
        </p:blipFill>
        <p:spPr>
          <a:xfrm>
            <a:off x="4941434" y="2854008"/>
            <a:ext cx="2269035" cy="100657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65C06A8-0595-75C1-A064-C0C6752150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093" t="16698" b="64661"/>
          <a:stretch/>
        </p:blipFill>
        <p:spPr>
          <a:xfrm>
            <a:off x="4906690" y="1814761"/>
            <a:ext cx="2203514" cy="108052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1CD1530-3842-E7B5-A1BB-5A16F8ED44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831" b="82936"/>
          <a:stretch/>
        </p:blipFill>
        <p:spPr>
          <a:xfrm>
            <a:off x="4841168" y="911500"/>
            <a:ext cx="2269036" cy="101274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20D5C74-6761-3F4C-E172-43C3FC0516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193" r="62959"/>
          <a:stretch/>
        </p:blipFill>
        <p:spPr>
          <a:xfrm>
            <a:off x="2542774" y="5517232"/>
            <a:ext cx="2029226" cy="111189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00EC3F7-0103-D868-6E88-81145A75E8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383" r="51313" b="15809"/>
          <a:stretch/>
        </p:blipFill>
        <p:spPr>
          <a:xfrm>
            <a:off x="2590996" y="3997193"/>
            <a:ext cx="2269036" cy="156510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BBBB7B9-FFE8-F1D1-5868-3D598C52C0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359" r="53831" b="43835"/>
          <a:stretch/>
        </p:blipFill>
        <p:spPr>
          <a:xfrm>
            <a:off x="2591983" y="2999713"/>
            <a:ext cx="2269036" cy="99748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8303D56-738D-2440-36F3-DC15308C16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698" r="54093" b="60859"/>
          <a:stretch/>
        </p:blipFill>
        <p:spPr>
          <a:xfrm>
            <a:off x="2590996" y="1758034"/>
            <a:ext cx="2107466" cy="12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1" y="57935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REVISION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5DF58F-ECA3-E093-F90B-28390720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-1"/>
            <a:ext cx="5472608" cy="6859725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35F365C3-7561-B563-FE67-53BAC2DF3D30}"/>
              </a:ext>
            </a:extLst>
          </p:cNvPr>
          <p:cNvSpPr/>
          <p:nvPr/>
        </p:nvSpPr>
        <p:spPr>
          <a:xfrm>
            <a:off x="2843809" y="5157192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4E74FB8-ADC7-CB8C-0EDB-751DA5BE8967}"/>
              </a:ext>
            </a:extLst>
          </p:cNvPr>
          <p:cNvSpPr/>
          <p:nvPr/>
        </p:nvSpPr>
        <p:spPr>
          <a:xfrm>
            <a:off x="2843809" y="5517232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C837668-7B1F-1428-5345-F50E32634B2A}"/>
              </a:ext>
            </a:extLst>
          </p:cNvPr>
          <p:cNvSpPr/>
          <p:nvPr/>
        </p:nvSpPr>
        <p:spPr>
          <a:xfrm>
            <a:off x="2843809" y="5787059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27D28E2D-C677-462E-C800-DAFA19DCE9A1}"/>
              </a:ext>
            </a:extLst>
          </p:cNvPr>
          <p:cNvSpPr/>
          <p:nvPr/>
        </p:nvSpPr>
        <p:spPr>
          <a:xfrm>
            <a:off x="2843809" y="6215379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AE67FD23-B574-8505-4317-BED762707A2F}"/>
              </a:ext>
            </a:extLst>
          </p:cNvPr>
          <p:cNvSpPr/>
          <p:nvPr/>
        </p:nvSpPr>
        <p:spPr>
          <a:xfrm>
            <a:off x="2843809" y="6528397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48F53FCC-A46F-1527-6050-7A781109C2BD}"/>
              </a:ext>
            </a:extLst>
          </p:cNvPr>
          <p:cNvSpPr/>
          <p:nvPr/>
        </p:nvSpPr>
        <p:spPr>
          <a:xfrm>
            <a:off x="5436096" y="4725144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DD64EC20-7B1D-70B4-90C1-1BFD1CBEA4FD}"/>
              </a:ext>
            </a:extLst>
          </p:cNvPr>
          <p:cNvSpPr/>
          <p:nvPr/>
        </p:nvSpPr>
        <p:spPr>
          <a:xfrm>
            <a:off x="5436096" y="5157192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63EC7E2-E45B-799F-A5AA-4507B514BD72}"/>
              </a:ext>
            </a:extLst>
          </p:cNvPr>
          <p:cNvSpPr/>
          <p:nvPr/>
        </p:nvSpPr>
        <p:spPr>
          <a:xfrm>
            <a:off x="5427577" y="5571035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8D784360-720C-A27E-C93B-9CA6C06144BF}"/>
              </a:ext>
            </a:extLst>
          </p:cNvPr>
          <p:cNvSpPr/>
          <p:nvPr/>
        </p:nvSpPr>
        <p:spPr>
          <a:xfrm>
            <a:off x="5461249" y="5976106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8A3BC390-00C9-6BDE-50F9-4D394ECBDA3C}"/>
              </a:ext>
            </a:extLst>
          </p:cNvPr>
          <p:cNvSpPr/>
          <p:nvPr/>
        </p:nvSpPr>
        <p:spPr>
          <a:xfrm>
            <a:off x="5461249" y="6381177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6224</TotalTime>
  <Words>83</Words>
  <Application>Microsoft Office PowerPoint</Application>
  <PresentationFormat>Prikaz na zaslonu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2.5 LET'S CHECK!  REVISION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2024-02-26T07:23:50Z</dcterms:modified>
</cp:coreProperties>
</file>