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43"/>
  </p:notesMasterIdLst>
  <p:sldIdLst>
    <p:sldId id="256" r:id="rId2"/>
    <p:sldId id="257" r:id="rId3"/>
    <p:sldId id="258" r:id="rId4"/>
    <p:sldId id="297" r:id="rId5"/>
    <p:sldId id="298" r:id="rId6"/>
    <p:sldId id="299" r:id="rId7"/>
    <p:sldId id="300" r:id="rId8"/>
    <p:sldId id="261" r:id="rId9"/>
    <p:sldId id="260" r:id="rId10"/>
    <p:sldId id="262" r:id="rId11"/>
    <p:sldId id="263" r:id="rId12"/>
    <p:sldId id="295" r:id="rId13"/>
    <p:sldId id="268" r:id="rId14"/>
    <p:sldId id="267" r:id="rId15"/>
    <p:sldId id="284" r:id="rId16"/>
    <p:sldId id="307" r:id="rId17"/>
    <p:sldId id="269" r:id="rId18"/>
    <p:sldId id="283" r:id="rId19"/>
    <p:sldId id="286" r:id="rId20"/>
    <p:sldId id="287" r:id="rId21"/>
    <p:sldId id="270" r:id="rId22"/>
    <p:sldId id="303" r:id="rId23"/>
    <p:sldId id="285" r:id="rId24"/>
    <p:sldId id="288" r:id="rId25"/>
    <p:sldId id="292" r:id="rId26"/>
    <p:sldId id="274" r:id="rId27"/>
    <p:sldId id="275" r:id="rId28"/>
    <p:sldId id="289" r:id="rId29"/>
    <p:sldId id="290" r:id="rId30"/>
    <p:sldId id="291" r:id="rId31"/>
    <p:sldId id="301" r:id="rId32"/>
    <p:sldId id="302" r:id="rId33"/>
    <p:sldId id="277" r:id="rId34"/>
    <p:sldId id="279" r:id="rId35"/>
    <p:sldId id="305" r:id="rId36"/>
    <p:sldId id="276" r:id="rId37"/>
    <p:sldId id="278" r:id="rId38"/>
    <p:sldId id="304" r:id="rId39"/>
    <p:sldId id="280" r:id="rId40"/>
    <p:sldId id="281" r:id="rId41"/>
    <p:sldId id="306" r:id="rId42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5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331CBF-5D84-403D-98E6-19D43BC8627C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26A1C8AF-DC71-4EB1-80EF-4398C670D60F}">
      <dgm:prSet phldrT="[Tekst]"/>
      <dgm:spPr/>
      <dgm:t>
        <a:bodyPr/>
        <a:lstStyle/>
        <a:p>
          <a:r>
            <a:rPr lang="hr-HR" b="1" dirty="0"/>
            <a:t>CRTE</a:t>
          </a:r>
        </a:p>
      </dgm:t>
    </dgm:pt>
    <dgm:pt modelId="{FCB4938A-9EC9-420A-8003-A07451B747E1}" type="parTrans" cxnId="{D5C9E150-2FE6-4B7A-994B-B50F2E7DE5AF}">
      <dgm:prSet/>
      <dgm:spPr/>
      <dgm:t>
        <a:bodyPr/>
        <a:lstStyle/>
        <a:p>
          <a:endParaRPr lang="hr-HR"/>
        </a:p>
      </dgm:t>
    </dgm:pt>
    <dgm:pt modelId="{3C8B1749-11D5-4FAB-AF45-5CAA51B9A077}" type="sibTrans" cxnId="{D5C9E150-2FE6-4B7A-994B-B50F2E7DE5AF}">
      <dgm:prSet/>
      <dgm:spPr/>
      <dgm:t>
        <a:bodyPr/>
        <a:lstStyle/>
        <a:p>
          <a:endParaRPr lang="hr-HR"/>
        </a:p>
      </dgm:t>
    </dgm:pt>
    <dgm:pt modelId="{C59297C9-8EAC-4111-875D-8D486BEC7722}">
      <dgm:prSet phldrT="[Tekst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hr-HR" sz="2400" dirty="0"/>
            <a:t>Crte po toku</a:t>
          </a:r>
        </a:p>
      </dgm:t>
    </dgm:pt>
    <dgm:pt modelId="{A46D5B4C-54CE-4407-B709-67B35CDF35E6}" type="parTrans" cxnId="{43194E85-8610-4E90-B518-BA4B02FEEA56}">
      <dgm:prSet/>
      <dgm:spPr/>
      <dgm:t>
        <a:bodyPr/>
        <a:lstStyle/>
        <a:p>
          <a:endParaRPr lang="hr-HR"/>
        </a:p>
      </dgm:t>
    </dgm:pt>
    <dgm:pt modelId="{AEBDDB8D-1A0A-40F6-BD0C-CAE159104CD9}" type="sibTrans" cxnId="{43194E85-8610-4E90-B518-BA4B02FEEA56}">
      <dgm:prSet/>
      <dgm:spPr/>
      <dgm:t>
        <a:bodyPr/>
        <a:lstStyle/>
        <a:p>
          <a:endParaRPr lang="hr-HR"/>
        </a:p>
      </dgm:t>
    </dgm:pt>
    <dgm:pt modelId="{61FADD98-C6B7-48D5-8026-A4633DEF836A}">
      <dgm:prSet phldrT="[Tekst]" custT="1"/>
      <dgm:spPr>
        <a:solidFill>
          <a:srgbClr val="FF3300">
            <a:alpha val="89804"/>
          </a:srgbClr>
        </a:solidFill>
      </dgm:spPr>
      <dgm:t>
        <a:bodyPr/>
        <a:lstStyle/>
        <a:p>
          <a:r>
            <a:rPr lang="hr-HR" sz="2400" dirty="0"/>
            <a:t>Crte</a:t>
          </a:r>
          <a:r>
            <a:rPr lang="hr-HR" sz="2200" dirty="0"/>
            <a:t> prema značenju </a:t>
          </a:r>
        </a:p>
      </dgm:t>
    </dgm:pt>
    <dgm:pt modelId="{9FBF4050-8747-4FB5-8462-B9F4CF94DDB7}" type="parTrans" cxnId="{807F5147-8566-4166-95C9-65C9FBF91B98}">
      <dgm:prSet/>
      <dgm:spPr/>
      <dgm:t>
        <a:bodyPr/>
        <a:lstStyle/>
        <a:p>
          <a:endParaRPr lang="hr-HR"/>
        </a:p>
      </dgm:t>
    </dgm:pt>
    <dgm:pt modelId="{E5A8ADE6-F8D3-4577-991A-38263380F736}" type="sibTrans" cxnId="{807F5147-8566-4166-95C9-65C9FBF91B98}">
      <dgm:prSet/>
      <dgm:spPr/>
      <dgm:t>
        <a:bodyPr/>
        <a:lstStyle/>
        <a:p>
          <a:endParaRPr lang="hr-HR"/>
        </a:p>
      </dgm:t>
    </dgm:pt>
    <dgm:pt modelId="{034407F2-32F6-4439-B3F1-7522CE2406F0}">
      <dgm:prSet phldrT="[Tekst]"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hr-HR" sz="2400" dirty="0"/>
            <a:t>Crte</a:t>
          </a:r>
          <a:r>
            <a:rPr lang="hr-HR" sz="2100" dirty="0"/>
            <a:t> po karakteru</a:t>
          </a:r>
        </a:p>
      </dgm:t>
    </dgm:pt>
    <dgm:pt modelId="{90522017-3AB8-4322-A9C7-DB94B976378A}" type="parTrans" cxnId="{9B0BDCA3-F1A4-4D98-BD7E-A05B854EDB1C}">
      <dgm:prSet/>
      <dgm:spPr/>
      <dgm:t>
        <a:bodyPr/>
        <a:lstStyle/>
        <a:p>
          <a:endParaRPr lang="hr-HR"/>
        </a:p>
      </dgm:t>
    </dgm:pt>
    <dgm:pt modelId="{4B4132B6-CF83-49EF-82BC-FDFCBCDD933B}" type="sibTrans" cxnId="{9B0BDCA3-F1A4-4D98-BD7E-A05B854EDB1C}">
      <dgm:prSet/>
      <dgm:spPr/>
      <dgm:t>
        <a:bodyPr/>
        <a:lstStyle/>
        <a:p>
          <a:endParaRPr lang="hr-HR"/>
        </a:p>
      </dgm:t>
    </dgm:pt>
    <dgm:pt modelId="{FA00AF2A-BCD7-4082-9E71-975B30298547}" type="pres">
      <dgm:prSet presAssocID="{0A331CBF-5D84-403D-98E6-19D43BC8627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47764D1-605A-4566-9CB8-70D290484257}" type="pres">
      <dgm:prSet presAssocID="{26A1C8AF-DC71-4EB1-80EF-4398C670D60F}" presName="hierRoot1" presStyleCnt="0"/>
      <dgm:spPr/>
    </dgm:pt>
    <dgm:pt modelId="{73FE1C39-13A6-4B07-9F82-225A663364CF}" type="pres">
      <dgm:prSet presAssocID="{26A1C8AF-DC71-4EB1-80EF-4398C670D60F}" presName="composite" presStyleCnt="0"/>
      <dgm:spPr/>
    </dgm:pt>
    <dgm:pt modelId="{F4C7AAC2-F2DE-4574-BEF3-64DF2A6957D0}" type="pres">
      <dgm:prSet presAssocID="{26A1C8AF-DC71-4EB1-80EF-4398C670D60F}" presName="background" presStyleLbl="node0" presStyleIdx="0" presStyleCnt="1"/>
      <dgm:spPr/>
    </dgm:pt>
    <dgm:pt modelId="{FBCD5E2F-E9AE-42C8-BF69-005C19C8D849}" type="pres">
      <dgm:prSet presAssocID="{26A1C8AF-DC71-4EB1-80EF-4398C670D60F}" presName="text" presStyleLbl="fgAcc0" presStyleIdx="0" presStyleCnt="1" custLinFactNeighborX="-3987" custLinFactNeighborY="-16766">
        <dgm:presLayoutVars>
          <dgm:chPref val="3"/>
        </dgm:presLayoutVars>
      </dgm:prSet>
      <dgm:spPr/>
    </dgm:pt>
    <dgm:pt modelId="{F31D75E4-0A3F-406D-91F1-EA61A355DBCA}" type="pres">
      <dgm:prSet presAssocID="{26A1C8AF-DC71-4EB1-80EF-4398C670D60F}" presName="hierChild2" presStyleCnt="0"/>
      <dgm:spPr/>
    </dgm:pt>
    <dgm:pt modelId="{04A7CBA2-0C1C-43EB-AC13-DDF09B7B0787}" type="pres">
      <dgm:prSet presAssocID="{A46D5B4C-54CE-4407-B709-67B35CDF35E6}" presName="Name10" presStyleLbl="parChTrans1D2" presStyleIdx="0" presStyleCnt="3"/>
      <dgm:spPr/>
    </dgm:pt>
    <dgm:pt modelId="{AC68C175-290E-481F-B672-A04ADA4CF2D8}" type="pres">
      <dgm:prSet presAssocID="{C59297C9-8EAC-4111-875D-8D486BEC7722}" presName="hierRoot2" presStyleCnt="0"/>
      <dgm:spPr/>
    </dgm:pt>
    <dgm:pt modelId="{1E2BB72C-874B-4465-B1D3-CDB0245BA3AA}" type="pres">
      <dgm:prSet presAssocID="{C59297C9-8EAC-4111-875D-8D486BEC7722}" presName="composite2" presStyleCnt="0"/>
      <dgm:spPr/>
    </dgm:pt>
    <dgm:pt modelId="{F6BCBE8C-34E9-432F-A3AD-A30950865544}" type="pres">
      <dgm:prSet presAssocID="{C59297C9-8EAC-4111-875D-8D486BEC7722}" presName="background2" presStyleLbl="node2" presStyleIdx="0" presStyleCnt="3"/>
      <dgm:spPr/>
    </dgm:pt>
    <dgm:pt modelId="{D8F93AFD-9770-4452-BE35-E73EDACF981A}" type="pres">
      <dgm:prSet presAssocID="{C59297C9-8EAC-4111-875D-8D486BEC7722}" presName="text2" presStyleLbl="fgAcc2" presStyleIdx="0" presStyleCnt="3" custLinFactNeighborX="-97259" custLinFactNeighborY="-1551">
        <dgm:presLayoutVars>
          <dgm:chPref val="3"/>
        </dgm:presLayoutVars>
      </dgm:prSet>
      <dgm:spPr/>
    </dgm:pt>
    <dgm:pt modelId="{C824E08E-260F-4CE2-B8FB-627CE2627D2F}" type="pres">
      <dgm:prSet presAssocID="{C59297C9-8EAC-4111-875D-8D486BEC7722}" presName="hierChild3" presStyleCnt="0"/>
      <dgm:spPr/>
    </dgm:pt>
    <dgm:pt modelId="{DCF76BE7-D804-473F-BFA6-FE50AA36FDB8}" type="pres">
      <dgm:prSet presAssocID="{90522017-3AB8-4322-A9C7-DB94B976378A}" presName="Name10" presStyleLbl="parChTrans1D2" presStyleIdx="1" presStyleCnt="3"/>
      <dgm:spPr/>
    </dgm:pt>
    <dgm:pt modelId="{7E93B824-EF5F-4C35-A5E5-FA2E2BEEDF4E}" type="pres">
      <dgm:prSet presAssocID="{034407F2-32F6-4439-B3F1-7522CE2406F0}" presName="hierRoot2" presStyleCnt="0"/>
      <dgm:spPr/>
    </dgm:pt>
    <dgm:pt modelId="{A5A65CD7-C6F1-40B8-A36C-34A2CA79182B}" type="pres">
      <dgm:prSet presAssocID="{034407F2-32F6-4439-B3F1-7522CE2406F0}" presName="composite2" presStyleCnt="0"/>
      <dgm:spPr/>
    </dgm:pt>
    <dgm:pt modelId="{B1529854-3228-4B22-B804-8F4CFF708F67}" type="pres">
      <dgm:prSet presAssocID="{034407F2-32F6-4439-B3F1-7522CE2406F0}" presName="background2" presStyleLbl="node2" presStyleIdx="1" presStyleCnt="3"/>
      <dgm:spPr/>
    </dgm:pt>
    <dgm:pt modelId="{8C084A9E-72D0-4887-88AB-0FFBC85E6934}" type="pres">
      <dgm:prSet presAssocID="{034407F2-32F6-4439-B3F1-7522CE2406F0}" presName="text2" presStyleLbl="fgAcc2" presStyleIdx="1" presStyleCnt="3" custScaleX="132288" custLinFactNeighborX="6533" custLinFactNeighborY="-1551">
        <dgm:presLayoutVars>
          <dgm:chPref val="3"/>
        </dgm:presLayoutVars>
      </dgm:prSet>
      <dgm:spPr/>
    </dgm:pt>
    <dgm:pt modelId="{E0B295C7-0A76-4DC0-B242-499F51FCF6D5}" type="pres">
      <dgm:prSet presAssocID="{034407F2-32F6-4439-B3F1-7522CE2406F0}" presName="hierChild3" presStyleCnt="0"/>
      <dgm:spPr/>
    </dgm:pt>
    <dgm:pt modelId="{62CADE63-72BE-4BB8-84A1-69A4101EB635}" type="pres">
      <dgm:prSet presAssocID="{9FBF4050-8747-4FB5-8462-B9F4CF94DDB7}" presName="Name10" presStyleLbl="parChTrans1D2" presStyleIdx="2" presStyleCnt="3"/>
      <dgm:spPr/>
    </dgm:pt>
    <dgm:pt modelId="{7C3C9121-70BC-4F92-A7F0-97CB57002333}" type="pres">
      <dgm:prSet presAssocID="{61FADD98-C6B7-48D5-8026-A4633DEF836A}" presName="hierRoot2" presStyleCnt="0"/>
      <dgm:spPr/>
    </dgm:pt>
    <dgm:pt modelId="{5BA78E7B-6262-4044-9B19-1FD124B712BB}" type="pres">
      <dgm:prSet presAssocID="{61FADD98-C6B7-48D5-8026-A4633DEF836A}" presName="composite2" presStyleCnt="0"/>
      <dgm:spPr/>
    </dgm:pt>
    <dgm:pt modelId="{AAD59EF8-D81E-4118-86F8-9DCF65039FE3}" type="pres">
      <dgm:prSet presAssocID="{61FADD98-C6B7-48D5-8026-A4633DEF836A}" presName="background2" presStyleLbl="node2" presStyleIdx="2" presStyleCnt="3"/>
      <dgm:spPr/>
    </dgm:pt>
    <dgm:pt modelId="{06C2770F-67F2-4CDD-B969-852AF87B8AFF}" type="pres">
      <dgm:prSet presAssocID="{61FADD98-C6B7-48D5-8026-A4633DEF836A}" presName="text2" presStyleLbl="fgAcc2" presStyleIdx="2" presStyleCnt="3" custScaleX="149570" custLinFactX="10326" custLinFactNeighborX="100000" custLinFactNeighborY="-1551">
        <dgm:presLayoutVars>
          <dgm:chPref val="3"/>
        </dgm:presLayoutVars>
      </dgm:prSet>
      <dgm:spPr/>
    </dgm:pt>
    <dgm:pt modelId="{99AC5D48-6D8B-4B93-9D7C-8D58C6393AC4}" type="pres">
      <dgm:prSet presAssocID="{61FADD98-C6B7-48D5-8026-A4633DEF836A}" presName="hierChild3" presStyleCnt="0"/>
      <dgm:spPr/>
    </dgm:pt>
  </dgm:ptLst>
  <dgm:cxnLst>
    <dgm:cxn modelId="{016300DB-A44E-45EA-8E54-9D4AEE5DC87D}" type="presOf" srcId="{0A331CBF-5D84-403D-98E6-19D43BC8627C}" destId="{FA00AF2A-BCD7-4082-9E71-975B30298547}" srcOrd="0" destOrd="0" presId="urn:microsoft.com/office/officeart/2005/8/layout/hierarchy1"/>
    <dgm:cxn modelId="{7A5E42E4-2B36-4FB0-91F6-A6925922C2E9}" type="presOf" srcId="{034407F2-32F6-4439-B3F1-7522CE2406F0}" destId="{8C084A9E-72D0-4887-88AB-0FFBC85E6934}" srcOrd="0" destOrd="0" presId="urn:microsoft.com/office/officeart/2005/8/layout/hierarchy1"/>
    <dgm:cxn modelId="{6B2A7BAD-1975-4AD5-A04C-5F157C6AEBA9}" type="presOf" srcId="{26A1C8AF-DC71-4EB1-80EF-4398C670D60F}" destId="{FBCD5E2F-E9AE-42C8-BF69-005C19C8D849}" srcOrd="0" destOrd="0" presId="urn:microsoft.com/office/officeart/2005/8/layout/hierarchy1"/>
    <dgm:cxn modelId="{43194E85-8610-4E90-B518-BA4B02FEEA56}" srcId="{26A1C8AF-DC71-4EB1-80EF-4398C670D60F}" destId="{C59297C9-8EAC-4111-875D-8D486BEC7722}" srcOrd="0" destOrd="0" parTransId="{A46D5B4C-54CE-4407-B709-67B35CDF35E6}" sibTransId="{AEBDDB8D-1A0A-40F6-BD0C-CAE159104CD9}"/>
    <dgm:cxn modelId="{D5C9E150-2FE6-4B7A-994B-B50F2E7DE5AF}" srcId="{0A331CBF-5D84-403D-98E6-19D43BC8627C}" destId="{26A1C8AF-DC71-4EB1-80EF-4398C670D60F}" srcOrd="0" destOrd="0" parTransId="{FCB4938A-9EC9-420A-8003-A07451B747E1}" sibTransId="{3C8B1749-11D5-4FAB-AF45-5CAA51B9A077}"/>
    <dgm:cxn modelId="{4E0F7860-2A4B-4A66-83B7-078D2F349DE0}" type="presOf" srcId="{C59297C9-8EAC-4111-875D-8D486BEC7722}" destId="{D8F93AFD-9770-4452-BE35-E73EDACF981A}" srcOrd="0" destOrd="0" presId="urn:microsoft.com/office/officeart/2005/8/layout/hierarchy1"/>
    <dgm:cxn modelId="{5320ABAC-E837-40B4-9736-A16BE08C07F9}" type="presOf" srcId="{90522017-3AB8-4322-A9C7-DB94B976378A}" destId="{DCF76BE7-D804-473F-BFA6-FE50AA36FDB8}" srcOrd="0" destOrd="0" presId="urn:microsoft.com/office/officeart/2005/8/layout/hierarchy1"/>
    <dgm:cxn modelId="{9B0BDCA3-F1A4-4D98-BD7E-A05B854EDB1C}" srcId="{26A1C8AF-DC71-4EB1-80EF-4398C670D60F}" destId="{034407F2-32F6-4439-B3F1-7522CE2406F0}" srcOrd="1" destOrd="0" parTransId="{90522017-3AB8-4322-A9C7-DB94B976378A}" sibTransId="{4B4132B6-CF83-49EF-82BC-FDFCBCDD933B}"/>
    <dgm:cxn modelId="{5D219807-6A11-4EBA-9D6E-C2C4E608537C}" type="presOf" srcId="{9FBF4050-8747-4FB5-8462-B9F4CF94DDB7}" destId="{62CADE63-72BE-4BB8-84A1-69A4101EB635}" srcOrd="0" destOrd="0" presId="urn:microsoft.com/office/officeart/2005/8/layout/hierarchy1"/>
    <dgm:cxn modelId="{807F5147-8566-4166-95C9-65C9FBF91B98}" srcId="{26A1C8AF-DC71-4EB1-80EF-4398C670D60F}" destId="{61FADD98-C6B7-48D5-8026-A4633DEF836A}" srcOrd="2" destOrd="0" parTransId="{9FBF4050-8747-4FB5-8462-B9F4CF94DDB7}" sibTransId="{E5A8ADE6-F8D3-4577-991A-38263380F736}"/>
    <dgm:cxn modelId="{5684E893-CF36-44B1-91AE-4B73255E2EB2}" type="presOf" srcId="{61FADD98-C6B7-48D5-8026-A4633DEF836A}" destId="{06C2770F-67F2-4CDD-B969-852AF87B8AFF}" srcOrd="0" destOrd="0" presId="urn:microsoft.com/office/officeart/2005/8/layout/hierarchy1"/>
    <dgm:cxn modelId="{71D48D4F-B224-47A0-9D01-C11C55A59AEB}" type="presOf" srcId="{A46D5B4C-54CE-4407-B709-67B35CDF35E6}" destId="{04A7CBA2-0C1C-43EB-AC13-DDF09B7B0787}" srcOrd="0" destOrd="0" presId="urn:microsoft.com/office/officeart/2005/8/layout/hierarchy1"/>
    <dgm:cxn modelId="{7B4B325E-B8C8-4403-AF6E-ADAF6A3EC398}" type="presParOf" srcId="{FA00AF2A-BCD7-4082-9E71-975B30298547}" destId="{347764D1-605A-4566-9CB8-70D290484257}" srcOrd="0" destOrd="0" presId="urn:microsoft.com/office/officeart/2005/8/layout/hierarchy1"/>
    <dgm:cxn modelId="{D375D8FC-A330-4128-A454-65900220580C}" type="presParOf" srcId="{347764D1-605A-4566-9CB8-70D290484257}" destId="{73FE1C39-13A6-4B07-9F82-225A663364CF}" srcOrd="0" destOrd="0" presId="urn:microsoft.com/office/officeart/2005/8/layout/hierarchy1"/>
    <dgm:cxn modelId="{B751708F-5B03-4D2B-BBD5-C038E843E893}" type="presParOf" srcId="{73FE1C39-13A6-4B07-9F82-225A663364CF}" destId="{F4C7AAC2-F2DE-4574-BEF3-64DF2A6957D0}" srcOrd="0" destOrd="0" presId="urn:microsoft.com/office/officeart/2005/8/layout/hierarchy1"/>
    <dgm:cxn modelId="{5E9F7658-286B-48D6-BDCE-FF275A1E3C39}" type="presParOf" srcId="{73FE1C39-13A6-4B07-9F82-225A663364CF}" destId="{FBCD5E2F-E9AE-42C8-BF69-005C19C8D849}" srcOrd="1" destOrd="0" presId="urn:microsoft.com/office/officeart/2005/8/layout/hierarchy1"/>
    <dgm:cxn modelId="{D014F26C-975F-4405-AACA-C0036A57C855}" type="presParOf" srcId="{347764D1-605A-4566-9CB8-70D290484257}" destId="{F31D75E4-0A3F-406D-91F1-EA61A355DBCA}" srcOrd="1" destOrd="0" presId="urn:microsoft.com/office/officeart/2005/8/layout/hierarchy1"/>
    <dgm:cxn modelId="{7C0AE0E3-B2A6-43D2-B661-EF5F0B0C99FF}" type="presParOf" srcId="{F31D75E4-0A3F-406D-91F1-EA61A355DBCA}" destId="{04A7CBA2-0C1C-43EB-AC13-DDF09B7B0787}" srcOrd="0" destOrd="0" presId="urn:microsoft.com/office/officeart/2005/8/layout/hierarchy1"/>
    <dgm:cxn modelId="{F90BFC33-B7F6-403A-B9EB-B14A9C02C838}" type="presParOf" srcId="{F31D75E4-0A3F-406D-91F1-EA61A355DBCA}" destId="{AC68C175-290E-481F-B672-A04ADA4CF2D8}" srcOrd="1" destOrd="0" presId="urn:microsoft.com/office/officeart/2005/8/layout/hierarchy1"/>
    <dgm:cxn modelId="{D7A7FD9B-442A-42D5-9DC5-CEC5C45BC5FB}" type="presParOf" srcId="{AC68C175-290E-481F-B672-A04ADA4CF2D8}" destId="{1E2BB72C-874B-4465-B1D3-CDB0245BA3AA}" srcOrd="0" destOrd="0" presId="urn:microsoft.com/office/officeart/2005/8/layout/hierarchy1"/>
    <dgm:cxn modelId="{AF8DE77C-1592-41E5-9BFA-A1A9A58B5FB3}" type="presParOf" srcId="{1E2BB72C-874B-4465-B1D3-CDB0245BA3AA}" destId="{F6BCBE8C-34E9-432F-A3AD-A30950865544}" srcOrd="0" destOrd="0" presId="urn:microsoft.com/office/officeart/2005/8/layout/hierarchy1"/>
    <dgm:cxn modelId="{EA6A3B74-E401-4882-B75E-6BDE0A11B3EF}" type="presParOf" srcId="{1E2BB72C-874B-4465-B1D3-CDB0245BA3AA}" destId="{D8F93AFD-9770-4452-BE35-E73EDACF981A}" srcOrd="1" destOrd="0" presId="urn:microsoft.com/office/officeart/2005/8/layout/hierarchy1"/>
    <dgm:cxn modelId="{CF33AEC6-E11A-4B57-B87C-05ACB696E9F5}" type="presParOf" srcId="{AC68C175-290E-481F-B672-A04ADA4CF2D8}" destId="{C824E08E-260F-4CE2-B8FB-627CE2627D2F}" srcOrd="1" destOrd="0" presId="urn:microsoft.com/office/officeart/2005/8/layout/hierarchy1"/>
    <dgm:cxn modelId="{0AFFC4BB-4C84-4BFF-9D7A-6C754F779B38}" type="presParOf" srcId="{F31D75E4-0A3F-406D-91F1-EA61A355DBCA}" destId="{DCF76BE7-D804-473F-BFA6-FE50AA36FDB8}" srcOrd="2" destOrd="0" presId="urn:microsoft.com/office/officeart/2005/8/layout/hierarchy1"/>
    <dgm:cxn modelId="{1865A410-9BD4-4506-B026-FFB95396199D}" type="presParOf" srcId="{F31D75E4-0A3F-406D-91F1-EA61A355DBCA}" destId="{7E93B824-EF5F-4C35-A5E5-FA2E2BEEDF4E}" srcOrd="3" destOrd="0" presId="urn:microsoft.com/office/officeart/2005/8/layout/hierarchy1"/>
    <dgm:cxn modelId="{69F2BDC8-18B9-44DE-9908-B67C96C5A494}" type="presParOf" srcId="{7E93B824-EF5F-4C35-A5E5-FA2E2BEEDF4E}" destId="{A5A65CD7-C6F1-40B8-A36C-34A2CA79182B}" srcOrd="0" destOrd="0" presId="urn:microsoft.com/office/officeart/2005/8/layout/hierarchy1"/>
    <dgm:cxn modelId="{2CD4C45A-1F7F-4764-8454-B97289D5F5C4}" type="presParOf" srcId="{A5A65CD7-C6F1-40B8-A36C-34A2CA79182B}" destId="{B1529854-3228-4B22-B804-8F4CFF708F67}" srcOrd="0" destOrd="0" presId="urn:microsoft.com/office/officeart/2005/8/layout/hierarchy1"/>
    <dgm:cxn modelId="{BD294DEC-58B8-4234-9FDB-A309A1211AE4}" type="presParOf" srcId="{A5A65CD7-C6F1-40B8-A36C-34A2CA79182B}" destId="{8C084A9E-72D0-4887-88AB-0FFBC85E6934}" srcOrd="1" destOrd="0" presId="urn:microsoft.com/office/officeart/2005/8/layout/hierarchy1"/>
    <dgm:cxn modelId="{D17DBB3D-39AD-4004-9E78-323FE2A72209}" type="presParOf" srcId="{7E93B824-EF5F-4C35-A5E5-FA2E2BEEDF4E}" destId="{E0B295C7-0A76-4DC0-B242-499F51FCF6D5}" srcOrd="1" destOrd="0" presId="urn:microsoft.com/office/officeart/2005/8/layout/hierarchy1"/>
    <dgm:cxn modelId="{08FEB445-9283-48E3-BB91-54CF30368ADC}" type="presParOf" srcId="{F31D75E4-0A3F-406D-91F1-EA61A355DBCA}" destId="{62CADE63-72BE-4BB8-84A1-69A4101EB635}" srcOrd="4" destOrd="0" presId="urn:microsoft.com/office/officeart/2005/8/layout/hierarchy1"/>
    <dgm:cxn modelId="{B7EBA21C-3828-4DAA-8A03-19A8090B7216}" type="presParOf" srcId="{F31D75E4-0A3F-406D-91F1-EA61A355DBCA}" destId="{7C3C9121-70BC-4F92-A7F0-97CB57002333}" srcOrd="5" destOrd="0" presId="urn:microsoft.com/office/officeart/2005/8/layout/hierarchy1"/>
    <dgm:cxn modelId="{BDB91111-18E4-431E-8B94-BB54983DEB4C}" type="presParOf" srcId="{7C3C9121-70BC-4F92-A7F0-97CB57002333}" destId="{5BA78E7B-6262-4044-9B19-1FD124B712BB}" srcOrd="0" destOrd="0" presId="urn:microsoft.com/office/officeart/2005/8/layout/hierarchy1"/>
    <dgm:cxn modelId="{3BDCE059-F927-40D2-80DF-66FDE4E6ED98}" type="presParOf" srcId="{5BA78E7B-6262-4044-9B19-1FD124B712BB}" destId="{AAD59EF8-D81E-4118-86F8-9DCF65039FE3}" srcOrd="0" destOrd="0" presId="urn:microsoft.com/office/officeart/2005/8/layout/hierarchy1"/>
    <dgm:cxn modelId="{4FECB3FD-32EB-40CD-B202-39B720BC639E}" type="presParOf" srcId="{5BA78E7B-6262-4044-9B19-1FD124B712BB}" destId="{06C2770F-67F2-4CDD-B969-852AF87B8AFF}" srcOrd="1" destOrd="0" presId="urn:microsoft.com/office/officeart/2005/8/layout/hierarchy1"/>
    <dgm:cxn modelId="{65838F55-7FE9-421B-BB0D-4B447E6867A4}" type="presParOf" srcId="{7C3C9121-70BC-4F92-A7F0-97CB57002333}" destId="{99AC5D48-6D8B-4B93-9D7C-8D58C6393AC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CADE63-72BE-4BB8-84A1-69A4101EB635}">
      <dsp:nvSpPr>
        <dsp:cNvPr id="0" name=""/>
        <dsp:cNvSpPr/>
      </dsp:nvSpPr>
      <dsp:spPr>
        <a:xfrm>
          <a:off x="3987109" y="708456"/>
          <a:ext cx="3093102" cy="5184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4487"/>
              </a:lnTo>
              <a:lnTo>
                <a:pt x="3093102" y="394487"/>
              </a:lnTo>
              <a:lnTo>
                <a:pt x="3093102" y="51844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F76BE7-D804-473F-BFA6-FE50AA36FDB8}">
      <dsp:nvSpPr>
        <dsp:cNvPr id="0" name=""/>
        <dsp:cNvSpPr/>
      </dsp:nvSpPr>
      <dsp:spPr>
        <a:xfrm>
          <a:off x="3796227" y="708456"/>
          <a:ext cx="190881" cy="518449"/>
        </a:xfrm>
        <a:custGeom>
          <a:avLst/>
          <a:gdLst/>
          <a:ahLst/>
          <a:cxnLst/>
          <a:rect l="0" t="0" r="0" b="0"/>
          <a:pathLst>
            <a:path>
              <a:moveTo>
                <a:pt x="190881" y="0"/>
              </a:moveTo>
              <a:lnTo>
                <a:pt x="190881" y="394487"/>
              </a:lnTo>
              <a:lnTo>
                <a:pt x="0" y="394487"/>
              </a:lnTo>
              <a:lnTo>
                <a:pt x="0" y="51844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A7CBA2-0C1C-43EB-AC13-DDF09B7B0787}">
      <dsp:nvSpPr>
        <dsp:cNvPr id="0" name=""/>
        <dsp:cNvSpPr/>
      </dsp:nvSpPr>
      <dsp:spPr>
        <a:xfrm>
          <a:off x="555875" y="708456"/>
          <a:ext cx="3431234" cy="518449"/>
        </a:xfrm>
        <a:custGeom>
          <a:avLst/>
          <a:gdLst/>
          <a:ahLst/>
          <a:cxnLst/>
          <a:rect l="0" t="0" r="0" b="0"/>
          <a:pathLst>
            <a:path>
              <a:moveTo>
                <a:pt x="3431234" y="0"/>
              </a:moveTo>
              <a:lnTo>
                <a:pt x="3431234" y="394487"/>
              </a:lnTo>
              <a:lnTo>
                <a:pt x="0" y="394487"/>
              </a:lnTo>
              <a:lnTo>
                <a:pt x="0" y="51844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C7AAC2-F2DE-4574-BEF3-64DF2A6957D0}">
      <dsp:nvSpPr>
        <dsp:cNvPr id="0" name=""/>
        <dsp:cNvSpPr/>
      </dsp:nvSpPr>
      <dsp:spPr>
        <a:xfrm>
          <a:off x="3318052" y="-141245"/>
          <a:ext cx="1338113" cy="8497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CD5E2F-E9AE-42C8-BF69-005C19C8D849}">
      <dsp:nvSpPr>
        <dsp:cNvPr id="0" name=""/>
        <dsp:cNvSpPr/>
      </dsp:nvSpPr>
      <dsp:spPr>
        <a:xfrm>
          <a:off x="3466732" y="0"/>
          <a:ext cx="1338113" cy="8497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700" b="1" kern="1200" dirty="0"/>
            <a:t>CRTE</a:t>
          </a:r>
        </a:p>
      </dsp:txBody>
      <dsp:txXfrm>
        <a:off x="3491619" y="24887"/>
        <a:ext cx="1288339" cy="799928"/>
      </dsp:txXfrm>
    </dsp:sp>
    <dsp:sp modelId="{F6BCBE8C-34E9-432F-A3AD-A30950865544}">
      <dsp:nvSpPr>
        <dsp:cNvPr id="0" name=""/>
        <dsp:cNvSpPr/>
      </dsp:nvSpPr>
      <dsp:spPr>
        <a:xfrm>
          <a:off x="-113181" y="1226905"/>
          <a:ext cx="1338113" cy="8497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F93AFD-9770-4452-BE35-E73EDACF981A}">
      <dsp:nvSpPr>
        <dsp:cNvPr id="0" name=""/>
        <dsp:cNvSpPr/>
      </dsp:nvSpPr>
      <dsp:spPr>
        <a:xfrm>
          <a:off x="35498" y="1368151"/>
          <a:ext cx="1338113" cy="849702"/>
        </a:xfrm>
        <a:prstGeom prst="roundRect">
          <a:avLst>
            <a:gd name="adj" fmla="val 10000"/>
          </a:avLst>
        </a:prstGeom>
        <a:solidFill>
          <a:srgbClr val="00B0F0">
            <a:alpha val="9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Crte po toku</a:t>
          </a:r>
        </a:p>
      </dsp:txBody>
      <dsp:txXfrm>
        <a:off x="60385" y="1393038"/>
        <a:ext cx="1288339" cy="799928"/>
      </dsp:txXfrm>
    </dsp:sp>
    <dsp:sp modelId="{B1529854-3228-4B22-B804-8F4CFF708F67}">
      <dsp:nvSpPr>
        <dsp:cNvPr id="0" name=""/>
        <dsp:cNvSpPr/>
      </dsp:nvSpPr>
      <dsp:spPr>
        <a:xfrm>
          <a:off x="2911145" y="1226905"/>
          <a:ext cx="1770163" cy="8497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084A9E-72D0-4887-88AB-0FFBC85E6934}">
      <dsp:nvSpPr>
        <dsp:cNvPr id="0" name=""/>
        <dsp:cNvSpPr/>
      </dsp:nvSpPr>
      <dsp:spPr>
        <a:xfrm>
          <a:off x="3059825" y="1368151"/>
          <a:ext cx="1770163" cy="849702"/>
        </a:xfrm>
        <a:prstGeom prst="roundRect">
          <a:avLst>
            <a:gd name="adj" fmla="val 10000"/>
          </a:avLst>
        </a:prstGeom>
        <a:solidFill>
          <a:srgbClr val="FFFF00">
            <a:alpha val="9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Crte</a:t>
          </a:r>
          <a:r>
            <a:rPr lang="hr-HR" sz="2100" kern="1200" dirty="0"/>
            <a:t> po karakteru</a:t>
          </a:r>
        </a:p>
      </dsp:txBody>
      <dsp:txXfrm>
        <a:off x="3084712" y="1393038"/>
        <a:ext cx="1720389" cy="799928"/>
      </dsp:txXfrm>
    </dsp:sp>
    <dsp:sp modelId="{AAD59EF8-D81E-4118-86F8-9DCF65039FE3}">
      <dsp:nvSpPr>
        <dsp:cNvPr id="0" name=""/>
        <dsp:cNvSpPr/>
      </dsp:nvSpPr>
      <dsp:spPr>
        <a:xfrm>
          <a:off x="6079504" y="1226905"/>
          <a:ext cx="2001416" cy="8497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C2770F-67F2-4CDD-B969-852AF87B8AFF}">
      <dsp:nvSpPr>
        <dsp:cNvPr id="0" name=""/>
        <dsp:cNvSpPr/>
      </dsp:nvSpPr>
      <dsp:spPr>
        <a:xfrm>
          <a:off x="6228183" y="1368151"/>
          <a:ext cx="2001416" cy="849702"/>
        </a:xfrm>
        <a:prstGeom prst="roundRect">
          <a:avLst>
            <a:gd name="adj" fmla="val 10000"/>
          </a:avLst>
        </a:prstGeom>
        <a:solidFill>
          <a:srgbClr val="FF3300">
            <a:alpha val="89804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Crte</a:t>
          </a:r>
          <a:r>
            <a:rPr lang="hr-HR" sz="2200" kern="1200" dirty="0"/>
            <a:t> prema značenju </a:t>
          </a:r>
        </a:p>
      </dsp:txBody>
      <dsp:txXfrm>
        <a:off x="6253070" y="1393038"/>
        <a:ext cx="1951642" cy="7999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8DFDCF-ED82-4647-B304-F71DEC14C6EB}" type="datetimeFigureOut">
              <a:rPr lang="hr-HR" smtClean="0"/>
              <a:t>7.12.2016.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713B69-3A87-4343-B741-45584EBF7F3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54222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10F97-0494-4A9E-8C5F-D7676A294B4B}" type="datetimeFigureOut">
              <a:rPr lang="hr-HR" smtClean="0"/>
              <a:t>7.12.2016.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06D94-43D8-40D0-9BBE-4B8E040F2E2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34722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10F97-0494-4A9E-8C5F-D7676A294B4B}" type="datetimeFigureOut">
              <a:rPr lang="hr-HR" smtClean="0"/>
              <a:t>7.12.2016.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06D94-43D8-40D0-9BBE-4B8E040F2E2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44810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10F97-0494-4A9E-8C5F-D7676A294B4B}" type="datetimeFigureOut">
              <a:rPr lang="hr-HR" smtClean="0"/>
              <a:t>7.12.2016.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06D94-43D8-40D0-9BBE-4B8E040F2E2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62455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10F97-0494-4A9E-8C5F-D7676A294B4B}" type="datetimeFigureOut">
              <a:rPr lang="hr-HR" smtClean="0"/>
              <a:t>7.12.2016.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06D94-43D8-40D0-9BBE-4B8E040F2E2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69508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10F97-0494-4A9E-8C5F-D7676A294B4B}" type="datetimeFigureOut">
              <a:rPr lang="hr-HR" smtClean="0"/>
              <a:t>7.12.2016.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06D94-43D8-40D0-9BBE-4B8E040F2E2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54952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10F97-0494-4A9E-8C5F-D7676A294B4B}" type="datetimeFigureOut">
              <a:rPr lang="hr-HR" smtClean="0"/>
              <a:t>7.12.2016.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06D94-43D8-40D0-9BBE-4B8E040F2E2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37436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10F97-0494-4A9E-8C5F-D7676A294B4B}" type="datetimeFigureOut">
              <a:rPr lang="hr-HR" smtClean="0"/>
              <a:t>7.12.2016.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06D94-43D8-40D0-9BBE-4B8E040F2E2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66788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10F97-0494-4A9E-8C5F-D7676A294B4B}" type="datetimeFigureOut">
              <a:rPr lang="hr-HR" smtClean="0"/>
              <a:t>7.12.2016.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06D94-43D8-40D0-9BBE-4B8E040F2E2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97912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10F97-0494-4A9E-8C5F-D7676A294B4B}" type="datetimeFigureOut">
              <a:rPr lang="hr-HR" smtClean="0"/>
              <a:t>7.12.2016.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06D94-43D8-40D0-9BBE-4B8E040F2E2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84777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10F97-0494-4A9E-8C5F-D7676A294B4B}" type="datetimeFigureOut">
              <a:rPr lang="hr-HR" smtClean="0"/>
              <a:t>7.12.2016.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06D94-43D8-40D0-9BBE-4B8E040F2E2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43398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10F97-0494-4A9E-8C5F-D7676A294B4B}" type="datetimeFigureOut">
              <a:rPr lang="hr-HR" smtClean="0"/>
              <a:t>7.12.2016.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06D94-43D8-40D0-9BBE-4B8E040F2E2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28752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10F97-0494-4A9E-8C5F-D7676A294B4B}" type="datetimeFigureOut">
              <a:rPr lang="hr-HR" smtClean="0"/>
              <a:t>7.12.2016.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906D94-43D8-40D0-9BBE-4B8E040F2E2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61175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3.jpeg"/><Relationship Id="rId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14.jpeg"/><Relationship Id="rId7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15.jpeg"/><Relationship Id="rId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microsoft.com/office/2007/relationships/hdphoto" Target="../media/hdphoto1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microsoft.com/office/2007/relationships/hdphoto" Target="../media/hdphoto1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23.jpeg"/><Relationship Id="rId7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microsoft.com/office/2007/relationships/hdphoto" Target="../media/hdphoto16.wdp"/><Relationship Id="rId5" Type="http://schemas.openxmlformats.org/officeDocument/2006/relationships/image" Target="../media/image24.jpeg"/><Relationship Id="rId10" Type="http://schemas.microsoft.com/office/2007/relationships/hdphoto" Target="../media/hdphoto18.wdp"/><Relationship Id="rId4" Type="http://schemas.microsoft.com/office/2007/relationships/hdphoto" Target="../media/hdphoto15.wdp"/><Relationship Id="rId9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0.wdp"/><Relationship Id="rId5" Type="http://schemas.openxmlformats.org/officeDocument/2006/relationships/image" Target="../media/image31.jpeg"/><Relationship Id="rId4" Type="http://schemas.microsoft.com/office/2007/relationships/hdphoto" Target="../media/hdphoto19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2.wdp"/><Relationship Id="rId5" Type="http://schemas.openxmlformats.org/officeDocument/2006/relationships/image" Target="../media/image33.jpeg"/><Relationship Id="rId4" Type="http://schemas.microsoft.com/office/2007/relationships/hdphoto" Target="../media/hdphoto2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3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4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6.wdp"/><Relationship Id="rId5" Type="http://schemas.openxmlformats.org/officeDocument/2006/relationships/image" Target="../media/image37.jpeg"/><Relationship Id="rId4" Type="http://schemas.microsoft.com/office/2007/relationships/hdphoto" Target="../media/hdphoto25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7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8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0.wdp"/><Relationship Id="rId5" Type="http://schemas.openxmlformats.org/officeDocument/2006/relationships/image" Target="../media/image41.jpeg"/><Relationship Id="rId4" Type="http://schemas.microsoft.com/office/2007/relationships/hdphoto" Target="../media/hdphoto29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2.wdp"/><Relationship Id="rId5" Type="http://schemas.openxmlformats.org/officeDocument/2006/relationships/image" Target="../media/image43.jpeg"/><Relationship Id="rId4" Type="http://schemas.microsoft.com/office/2007/relationships/hdphoto" Target="../media/hdphoto31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3.wdp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36.wdp"/><Relationship Id="rId3" Type="http://schemas.openxmlformats.org/officeDocument/2006/relationships/image" Target="../media/image45.jpeg"/><Relationship Id="rId7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5.wdp"/><Relationship Id="rId5" Type="http://schemas.openxmlformats.org/officeDocument/2006/relationships/image" Target="../media/image46.jpeg"/><Relationship Id="rId10" Type="http://schemas.microsoft.com/office/2007/relationships/hdphoto" Target="../media/hdphoto37.wdp"/><Relationship Id="rId4" Type="http://schemas.microsoft.com/office/2007/relationships/hdphoto" Target="../media/hdphoto34.wdp"/><Relationship Id="rId9" Type="http://schemas.openxmlformats.org/officeDocument/2006/relationships/image" Target="../media/image4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9.wdp"/><Relationship Id="rId5" Type="http://schemas.openxmlformats.org/officeDocument/2006/relationships/image" Target="../media/image50.jpeg"/><Relationship Id="rId4" Type="http://schemas.microsoft.com/office/2007/relationships/hdphoto" Target="../media/hdphoto38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0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2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NULL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public-domain-image.com/" TargetMode="External"/><Relationship Id="rId4" Type="http://schemas.openxmlformats.org/officeDocument/2006/relationships/hyperlink" Target="NUL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ctrTitle"/>
          </p:nvPr>
        </p:nvSpPr>
        <p:spPr>
          <a:xfrm>
            <a:off x="1259632" y="692696"/>
            <a:ext cx="6858000" cy="801043"/>
          </a:xfrm>
        </p:spPr>
        <p:txBody>
          <a:bodyPr>
            <a:noAutofit/>
          </a:bodyPr>
          <a:lstStyle/>
          <a:p>
            <a:r>
              <a:rPr lang="hr-HR" sz="5400" dirty="0">
                <a:latin typeface="+mn-lt"/>
              </a:rPr>
              <a:t>LIKOVNI ELEMENT</a:t>
            </a:r>
          </a:p>
        </p:txBody>
      </p:sp>
      <p:sp>
        <p:nvSpPr>
          <p:cNvPr id="2" name="Podnaslov 1"/>
          <p:cNvSpPr>
            <a:spLocks noGrp="1"/>
          </p:cNvSpPr>
          <p:nvPr>
            <p:ph type="subTitle" idx="1"/>
          </p:nvPr>
        </p:nvSpPr>
        <p:spPr>
          <a:xfrm>
            <a:off x="1403648" y="1493739"/>
            <a:ext cx="6400800" cy="2084040"/>
          </a:xfrm>
        </p:spPr>
        <p:txBody>
          <a:bodyPr>
            <a:noAutofit/>
          </a:bodyPr>
          <a:lstStyle/>
          <a:p>
            <a:r>
              <a:rPr lang="hr-HR" sz="2800" dirty="0"/>
              <a:t>CRTA (LINIJA)</a:t>
            </a:r>
          </a:p>
        </p:txBody>
      </p:sp>
      <p:sp>
        <p:nvSpPr>
          <p:cNvPr id="4" name="TekstniOkvir 3"/>
          <p:cNvSpPr txBox="1"/>
          <p:nvPr/>
        </p:nvSpPr>
        <p:spPr>
          <a:xfrm>
            <a:off x="3923928" y="6093296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dirty="0"/>
              <a:t>Nives </a:t>
            </a:r>
            <a:r>
              <a:rPr lang="hr-HR" dirty="0" err="1"/>
              <a:t>Miljuš</a:t>
            </a:r>
            <a:r>
              <a:rPr lang="hr-HR" dirty="0"/>
              <a:t>, III. osnovna škola  Bjelovar, Bjelovar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6173" y="2294782"/>
            <a:ext cx="4095750" cy="2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4352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Po čemu se razlikuju ove crte?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Prostoručno 3"/>
          <p:cNvSpPr/>
          <p:nvPr/>
        </p:nvSpPr>
        <p:spPr>
          <a:xfrm>
            <a:off x="1025236" y="2992582"/>
            <a:ext cx="7578437" cy="2438400"/>
          </a:xfrm>
          <a:custGeom>
            <a:avLst/>
            <a:gdLst>
              <a:gd name="connsiteX0" fmla="*/ 0 w 7578437"/>
              <a:gd name="connsiteY0" fmla="*/ 955963 h 2438400"/>
              <a:gd name="connsiteX1" fmla="*/ 83128 w 7578437"/>
              <a:gd name="connsiteY1" fmla="*/ 886691 h 2438400"/>
              <a:gd name="connsiteX2" fmla="*/ 124691 w 7578437"/>
              <a:gd name="connsiteY2" fmla="*/ 845127 h 2438400"/>
              <a:gd name="connsiteX3" fmla="*/ 152400 w 7578437"/>
              <a:gd name="connsiteY3" fmla="*/ 762000 h 2438400"/>
              <a:gd name="connsiteX4" fmla="*/ 193964 w 7578437"/>
              <a:gd name="connsiteY4" fmla="*/ 734291 h 2438400"/>
              <a:gd name="connsiteX5" fmla="*/ 318655 w 7578437"/>
              <a:gd name="connsiteY5" fmla="*/ 637309 h 2438400"/>
              <a:gd name="connsiteX6" fmla="*/ 401782 w 7578437"/>
              <a:gd name="connsiteY6" fmla="*/ 595745 h 2438400"/>
              <a:gd name="connsiteX7" fmla="*/ 498764 w 7578437"/>
              <a:gd name="connsiteY7" fmla="*/ 568036 h 2438400"/>
              <a:gd name="connsiteX8" fmla="*/ 540328 w 7578437"/>
              <a:gd name="connsiteY8" fmla="*/ 554182 h 2438400"/>
              <a:gd name="connsiteX9" fmla="*/ 706582 w 7578437"/>
              <a:gd name="connsiteY9" fmla="*/ 568036 h 2438400"/>
              <a:gd name="connsiteX10" fmla="*/ 789709 w 7578437"/>
              <a:gd name="connsiteY10" fmla="*/ 637309 h 2438400"/>
              <a:gd name="connsiteX11" fmla="*/ 845128 w 7578437"/>
              <a:gd name="connsiteY11" fmla="*/ 720436 h 2438400"/>
              <a:gd name="connsiteX12" fmla="*/ 872837 w 7578437"/>
              <a:gd name="connsiteY12" fmla="*/ 762000 h 2438400"/>
              <a:gd name="connsiteX13" fmla="*/ 914400 w 7578437"/>
              <a:gd name="connsiteY13" fmla="*/ 886691 h 2438400"/>
              <a:gd name="connsiteX14" fmla="*/ 928255 w 7578437"/>
              <a:gd name="connsiteY14" fmla="*/ 928254 h 2438400"/>
              <a:gd name="connsiteX15" fmla="*/ 942109 w 7578437"/>
              <a:gd name="connsiteY15" fmla="*/ 969818 h 2438400"/>
              <a:gd name="connsiteX16" fmla="*/ 969819 w 7578437"/>
              <a:gd name="connsiteY16" fmla="*/ 997527 h 2438400"/>
              <a:gd name="connsiteX17" fmla="*/ 1052946 w 7578437"/>
              <a:gd name="connsiteY17" fmla="*/ 1163782 h 2438400"/>
              <a:gd name="connsiteX18" fmla="*/ 1080655 w 7578437"/>
              <a:gd name="connsiteY18" fmla="*/ 1205345 h 2438400"/>
              <a:gd name="connsiteX19" fmla="*/ 1108364 w 7578437"/>
              <a:gd name="connsiteY19" fmla="*/ 1288473 h 2438400"/>
              <a:gd name="connsiteX20" fmla="*/ 1122219 w 7578437"/>
              <a:gd name="connsiteY20" fmla="*/ 1330036 h 2438400"/>
              <a:gd name="connsiteX21" fmla="*/ 1149928 w 7578437"/>
              <a:gd name="connsiteY21" fmla="*/ 1371600 h 2438400"/>
              <a:gd name="connsiteX22" fmla="*/ 1177637 w 7578437"/>
              <a:gd name="connsiteY22" fmla="*/ 1482436 h 2438400"/>
              <a:gd name="connsiteX23" fmla="*/ 1191491 w 7578437"/>
              <a:gd name="connsiteY23" fmla="*/ 1524000 h 2438400"/>
              <a:gd name="connsiteX24" fmla="*/ 1205346 w 7578437"/>
              <a:gd name="connsiteY24" fmla="*/ 1593273 h 2438400"/>
              <a:gd name="connsiteX25" fmla="*/ 1233055 w 7578437"/>
              <a:gd name="connsiteY25" fmla="*/ 1676400 h 2438400"/>
              <a:gd name="connsiteX26" fmla="*/ 1246909 w 7578437"/>
              <a:gd name="connsiteY26" fmla="*/ 1717963 h 2438400"/>
              <a:gd name="connsiteX27" fmla="*/ 1260764 w 7578437"/>
              <a:gd name="connsiteY27" fmla="*/ 1759527 h 2438400"/>
              <a:gd name="connsiteX28" fmla="*/ 1274619 w 7578437"/>
              <a:gd name="connsiteY28" fmla="*/ 1801091 h 2438400"/>
              <a:gd name="connsiteX29" fmla="*/ 1302328 w 7578437"/>
              <a:gd name="connsiteY29" fmla="*/ 1842654 h 2438400"/>
              <a:gd name="connsiteX30" fmla="*/ 1330037 w 7578437"/>
              <a:gd name="connsiteY30" fmla="*/ 1939636 h 2438400"/>
              <a:gd name="connsiteX31" fmla="*/ 1357746 w 7578437"/>
              <a:gd name="connsiteY31" fmla="*/ 2022763 h 2438400"/>
              <a:gd name="connsiteX32" fmla="*/ 1385455 w 7578437"/>
              <a:gd name="connsiteY32" fmla="*/ 2105891 h 2438400"/>
              <a:gd name="connsiteX33" fmla="*/ 1440873 w 7578437"/>
              <a:gd name="connsiteY33" fmla="*/ 2189018 h 2438400"/>
              <a:gd name="connsiteX34" fmla="*/ 1496291 w 7578437"/>
              <a:gd name="connsiteY34" fmla="*/ 2272145 h 2438400"/>
              <a:gd name="connsiteX35" fmla="*/ 1537855 w 7578437"/>
              <a:gd name="connsiteY35" fmla="*/ 2286000 h 2438400"/>
              <a:gd name="connsiteX36" fmla="*/ 1620982 w 7578437"/>
              <a:gd name="connsiteY36" fmla="*/ 2341418 h 2438400"/>
              <a:gd name="connsiteX37" fmla="*/ 1662546 w 7578437"/>
              <a:gd name="connsiteY37" fmla="*/ 2369127 h 2438400"/>
              <a:gd name="connsiteX38" fmla="*/ 1801091 w 7578437"/>
              <a:gd name="connsiteY38" fmla="*/ 2410691 h 2438400"/>
              <a:gd name="connsiteX39" fmla="*/ 1911928 w 7578437"/>
              <a:gd name="connsiteY39" fmla="*/ 2438400 h 2438400"/>
              <a:gd name="connsiteX40" fmla="*/ 2202873 w 7578437"/>
              <a:gd name="connsiteY40" fmla="*/ 2424545 h 2438400"/>
              <a:gd name="connsiteX41" fmla="*/ 2396837 w 7578437"/>
              <a:gd name="connsiteY41" fmla="*/ 2369127 h 2438400"/>
              <a:gd name="connsiteX42" fmla="*/ 2479964 w 7578437"/>
              <a:gd name="connsiteY42" fmla="*/ 2341418 h 2438400"/>
              <a:gd name="connsiteX43" fmla="*/ 2521528 w 7578437"/>
              <a:gd name="connsiteY43" fmla="*/ 2313709 h 2438400"/>
              <a:gd name="connsiteX44" fmla="*/ 2563091 w 7578437"/>
              <a:gd name="connsiteY44" fmla="*/ 2299854 h 2438400"/>
              <a:gd name="connsiteX45" fmla="*/ 2646219 w 7578437"/>
              <a:gd name="connsiteY45" fmla="*/ 2244436 h 2438400"/>
              <a:gd name="connsiteX46" fmla="*/ 2715491 w 7578437"/>
              <a:gd name="connsiteY46" fmla="*/ 2175163 h 2438400"/>
              <a:gd name="connsiteX47" fmla="*/ 2798619 w 7578437"/>
              <a:gd name="connsiteY47" fmla="*/ 2119745 h 2438400"/>
              <a:gd name="connsiteX48" fmla="*/ 2826328 w 7578437"/>
              <a:gd name="connsiteY48" fmla="*/ 2078182 h 2438400"/>
              <a:gd name="connsiteX49" fmla="*/ 2867891 w 7578437"/>
              <a:gd name="connsiteY49" fmla="*/ 2064327 h 2438400"/>
              <a:gd name="connsiteX50" fmla="*/ 2951019 w 7578437"/>
              <a:gd name="connsiteY50" fmla="*/ 2008909 h 2438400"/>
              <a:gd name="connsiteX51" fmla="*/ 3075709 w 7578437"/>
              <a:gd name="connsiteY51" fmla="*/ 1925782 h 2438400"/>
              <a:gd name="connsiteX52" fmla="*/ 3117273 w 7578437"/>
              <a:gd name="connsiteY52" fmla="*/ 1898073 h 2438400"/>
              <a:gd name="connsiteX53" fmla="*/ 3158837 w 7578437"/>
              <a:gd name="connsiteY53" fmla="*/ 1870363 h 2438400"/>
              <a:gd name="connsiteX54" fmla="*/ 3200400 w 7578437"/>
              <a:gd name="connsiteY54" fmla="*/ 1856509 h 2438400"/>
              <a:gd name="connsiteX55" fmla="*/ 3283528 w 7578437"/>
              <a:gd name="connsiteY55" fmla="*/ 1801091 h 2438400"/>
              <a:gd name="connsiteX56" fmla="*/ 3325091 w 7578437"/>
              <a:gd name="connsiteY56" fmla="*/ 1773382 h 2438400"/>
              <a:gd name="connsiteX57" fmla="*/ 3366655 w 7578437"/>
              <a:gd name="connsiteY57" fmla="*/ 1759527 h 2438400"/>
              <a:gd name="connsiteX58" fmla="*/ 3435928 w 7578437"/>
              <a:gd name="connsiteY58" fmla="*/ 1690254 h 2438400"/>
              <a:gd name="connsiteX59" fmla="*/ 3519055 w 7578437"/>
              <a:gd name="connsiteY59" fmla="*/ 1620982 h 2438400"/>
              <a:gd name="connsiteX60" fmla="*/ 3629891 w 7578437"/>
              <a:gd name="connsiteY60" fmla="*/ 1524000 h 2438400"/>
              <a:gd name="connsiteX61" fmla="*/ 3713019 w 7578437"/>
              <a:gd name="connsiteY61" fmla="*/ 1454727 h 2438400"/>
              <a:gd name="connsiteX62" fmla="*/ 3782291 w 7578437"/>
              <a:gd name="connsiteY62" fmla="*/ 1399309 h 2438400"/>
              <a:gd name="connsiteX63" fmla="*/ 3810000 w 7578437"/>
              <a:gd name="connsiteY63" fmla="*/ 1357745 h 2438400"/>
              <a:gd name="connsiteX64" fmla="*/ 3920837 w 7578437"/>
              <a:gd name="connsiteY64" fmla="*/ 1260763 h 2438400"/>
              <a:gd name="connsiteX65" fmla="*/ 4017819 w 7578437"/>
              <a:gd name="connsiteY65" fmla="*/ 1149927 h 2438400"/>
              <a:gd name="connsiteX66" fmla="*/ 4059382 w 7578437"/>
              <a:gd name="connsiteY66" fmla="*/ 1108363 h 2438400"/>
              <a:gd name="connsiteX67" fmla="*/ 4128655 w 7578437"/>
              <a:gd name="connsiteY67" fmla="*/ 1039091 h 2438400"/>
              <a:gd name="connsiteX68" fmla="*/ 4211782 w 7578437"/>
              <a:gd name="connsiteY68" fmla="*/ 942109 h 2438400"/>
              <a:gd name="connsiteX69" fmla="*/ 4253346 w 7578437"/>
              <a:gd name="connsiteY69" fmla="*/ 914400 h 2438400"/>
              <a:gd name="connsiteX70" fmla="*/ 4322619 w 7578437"/>
              <a:gd name="connsiteY70" fmla="*/ 845127 h 2438400"/>
              <a:gd name="connsiteX71" fmla="*/ 4364182 w 7578437"/>
              <a:gd name="connsiteY71" fmla="*/ 803563 h 2438400"/>
              <a:gd name="connsiteX72" fmla="*/ 4391891 w 7578437"/>
              <a:gd name="connsiteY72" fmla="*/ 762000 h 2438400"/>
              <a:gd name="connsiteX73" fmla="*/ 4433455 w 7578437"/>
              <a:gd name="connsiteY73" fmla="*/ 748145 h 2438400"/>
              <a:gd name="connsiteX74" fmla="*/ 4488873 w 7578437"/>
              <a:gd name="connsiteY74" fmla="*/ 678873 h 2438400"/>
              <a:gd name="connsiteX75" fmla="*/ 4516582 w 7578437"/>
              <a:gd name="connsiteY75" fmla="*/ 651163 h 2438400"/>
              <a:gd name="connsiteX76" fmla="*/ 4544291 w 7578437"/>
              <a:gd name="connsiteY76" fmla="*/ 609600 h 2438400"/>
              <a:gd name="connsiteX77" fmla="*/ 4585855 w 7578437"/>
              <a:gd name="connsiteY77" fmla="*/ 595745 h 2438400"/>
              <a:gd name="connsiteX78" fmla="*/ 4613564 w 7578437"/>
              <a:gd name="connsiteY78" fmla="*/ 554182 h 2438400"/>
              <a:gd name="connsiteX79" fmla="*/ 4682837 w 7578437"/>
              <a:gd name="connsiteY79" fmla="*/ 498763 h 2438400"/>
              <a:gd name="connsiteX80" fmla="*/ 4724400 w 7578437"/>
              <a:gd name="connsiteY80" fmla="*/ 443345 h 2438400"/>
              <a:gd name="connsiteX81" fmla="*/ 4807528 w 7578437"/>
              <a:gd name="connsiteY81" fmla="*/ 387927 h 2438400"/>
              <a:gd name="connsiteX82" fmla="*/ 4849091 w 7578437"/>
              <a:gd name="connsiteY82" fmla="*/ 346363 h 2438400"/>
              <a:gd name="connsiteX83" fmla="*/ 4890655 w 7578437"/>
              <a:gd name="connsiteY83" fmla="*/ 290945 h 2438400"/>
              <a:gd name="connsiteX84" fmla="*/ 5029200 w 7578437"/>
              <a:gd name="connsiteY84" fmla="*/ 193963 h 2438400"/>
              <a:gd name="connsiteX85" fmla="*/ 5056909 w 7578437"/>
              <a:gd name="connsiteY85" fmla="*/ 152400 h 2438400"/>
              <a:gd name="connsiteX86" fmla="*/ 5098473 w 7578437"/>
              <a:gd name="connsiteY86" fmla="*/ 138545 h 2438400"/>
              <a:gd name="connsiteX87" fmla="*/ 5181600 w 7578437"/>
              <a:gd name="connsiteY87" fmla="*/ 83127 h 2438400"/>
              <a:gd name="connsiteX88" fmla="*/ 5223164 w 7578437"/>
              <a:gd name="connsiteY88" fmla="*/ 55418 h 2438400"/>
              <a:gd name="connsiteX89" fmla="*/ 5306291 w 7578437"/>
              <a:gd name="connsiteY89" fmla="*/ 13854 h 2438400"/>
              <a:gd name="connsiteX90" fmla="*/ 5347855 w 7578437"/>
              <a:gd name="connsiteY90" fmla="*/ 0 h 2438400"/>
              <a:gd name="connsiteX91" fmla="*/ 5611091 w 7578437"/>
              <a:gd name="connsiteY91" fmla="*/ 13854 h 2438400"/>
              <a:gd name="connsiteX92" fmla="*/ 5694219 w 7578437"/>
              <a:gd name="connsiteY92" fmla="*/ 41563 h 2438400"/>
              <a:gd name="connsiteX93" fmla="*/ 5763491 w 7578437"/>
              <a:gd name="connsiteY93" fmla="*/ 110836 h 2438400"/>
              <a:gd name="connsiteX94" fmla="*/ 5805055 w 7578437"/>
              <a:gd name="connsiteY94" fmla="*/ 152400 h 2438400"/>
              <a:gd name="connsiteX95" fmla="*/ 5846619 w 7578437"/>
              <a:gd name="connsiteY95" fmla="*/ 221673 h 2438400"/>
              <a:gd name="connsiteX96" fmla="*/ 5860473 w 7578437"/>
              <a:gd name="connsiteY96" fmla="*/ 263236 h 2438400"/>
              <a:gd name="connsiteX97" fmla="*/ 5888182 w 7578437"/>
              <a:gd name="connsiteY97" fmla="*/ 304800 h 2438400"/>
              <a:gd name="connsiteX98" fmla="*/ 5915891 w 7578437"/>
              <a:gd name="connsiteY98" fmla="*/ 387927 h 2438400"/>
              <a:gd name="connsiteX99" fmla="*/ 5929746 w 7578437"/>
              <a:gd name="connsiteY99" fmla="*/ 429491 h 2438400"/>
              <a:gd name="connsiteX100" fmla="*/ 5943600 w 7578437"/>
              <a:gd name="connsiteY100" fmla="*/ 471054 h 2438400"/>
              <a:gd name="connsiteX101" fmla="*/ 5971309 w 7578437"/>
              <a:gd name="connsiteY101" fmla="*/ 512618 h 2438400"/>
              <a:gd name="connsiteX102" fmla="*/ 5999019 w 7578437"/>
              <a:gd name="connsiteY102" fmla="*/ 595745 h 2438400"/>
              <a:gd name="connsiteX103" fmla="*/ 6026728 w 7578437"/>
              <a:gd name="connsiteY103" fmla="*/ 678873 h 2438400"/>
              <a:gd name="connsiteX104" fmla="*/ 6054437 w 7578437"/>
              <a:gd name="connsiteY104" fmla="*/ 762000 h 2438400"/>
              <a:gd name="connsiteX105" fmla="*/ 6109855 w 7578437"/>
              <a:gd name="connsiteY105" fmla="*/ 845127 h 2438400"/>
              <a:gd name="connsiteX106" fmla="*/ 6137564 w 7578437"/>
              <a:gd name="connsiteY106" fmla="*/ 886691 h 2438400"/>
              <a:gd name="connsiteX107" fmla="*/ 6151419 w 7578437"/>
              <a:gd name="connsiteY107" fmla="*/ 928254 h 2438400"/>
              <a:gd name="connsiteX108" fmla="*/ 6192982 w 7578437"/>
              <a:gd name="connsiteY108" fmla="*/ 955963 h 2438400"/>
              <a:gd name="connsiteX109" fmla="*/ 6220691 w 7578437"/>
              <a:gd name="connsiteY109" fmla="*/ 997527 h 2438400"/>
              <a:gd name="connsiteX110" fmla="*/ 6303819 w 7578437"/>
              <a:gd name="connsiteY110" fmla="*/ 1052945 h 2438400"/>
              <a:gd name="connsiteX111" fmla="*/ 6345382 w 7578437"/>
              <a:gd name="connsiteY111" fmla="*/ 1066800 h 2438400"/>
              <a:gd name="connsiteX112" fmla="*/ 6442364 w 7578437"/>
              <a:gd name="connsiteY112" fmla="*/ 1094509 h 2438400"/>
              <a:gd name="connsiteX113" fmla="*/ 6650182 w 7578437"/>
              <a:gd name="connsiteY113" fmla="*/ 1066800 h 2438400"/>
              <a:gd name="connsiteX114" fmla="*/ 6691746 w 7578437"/>
              <a:gd name="connsiteY114" fmla="*/ 1039091 h 2438400"/>
              <a:gd name="connsiteX115" fmla="*/ 6761019 w 7578437"/>
              <a:gd name="connsiteY115" fmla="*/ 969818 h 2438400"/>
              <a:gd name="connsiteX116" fmla="*/ 6788728 w 7578437"/>
              <a:gd name="connsiteY116" fmla="*/ 928254 h 2438400"/>
              <a:gd name="connsiteX117" fmla="*/ 6830291 w 7578437"/>
              <a:gd name="connsiteY117" fmla="*/ 886691 h 2438400"/>
              <a:gd name="connsiteX118" fmla="*/ 6858000 w 7578437"/>
              <a:gd name="connsiteY118" fmla="*/ 845127 h 2438400"/>
              <a:gd name="connsiteX119" fmla="*/ 6927273 w 7578437"/>
              <a:gd name="connsiteY119" fmla="*/ 748145 h 2438400"/>
              <a:gd name="connsiteX120" fmla="*/ 6968837 w 7578437"/>
              <a:gd name="connsiteY120" fmla="*/ 665018 h 2438400"/>
              <a:gd name="connsiteX121" fmla="*/ 6996546 w 7578437"/>
              <a:gd name="connsiteY121" fmla="*/ 581891 h 2438400"/>
              <a:gd name="connsiteX122" fmla="*/ 7010400 w 7578437"/>
              <a:gd name="connsiteY122" fmla="*/ 540327 h 2438400"/>
              <a:gd name="connsiteX123" fmla="*/ 7038109 w 7578437"/>
              <a:gd name="connsiteY123" fmla="*/ 484909 h 2438400"/>
              <a:gd name="connsiteX124" fmla="*/ 7107382 w 7578437"/>
              <a:gd name="connsiteY124" fmla="*/ 360218 h 2438400"/>
              <a:gd name="connsiteX125" fmla="*/ 7190509 w 7578437"/>
              <a:gd name="connsiteY125" fmla="*/ 290945 h 2438400"/>
              <a:gd name="connsiteX126" fmla="*/ 7218219 w 7578437"/>
              <a:gd name="connsiteY126" fmla="*/ 249382 h 2438400"/>
              <a:gd name="connsiteX127" fmla="*/ 7259782 w 7578437"/>
              <a:gd name="connsiteY127" fmla="*/ 235527 h 2438400"/>
              <a:gd name="connsiteX128" fmla="*/ 7356764 w 7578437"/>
              <a:gd name="connsiteY128" fmla="*/ 193963 h 2438400"/>
              <a:gd name="connsiteX129" fmla="*/ 7467600 w 7578437"/>
              <a:gd name="connsiteY129" fmla="*/ 207818 h 2438400"/>
              <a:gd name="connsiteX130" fmla="*/ 7578437 w 7578437"/>
              <a:gd name="connsiteY130" fmla="*/ 235527 h 243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7578437" h="2438400">
                <a:moveTo>
                  <a:pt x="0" y="955963"/>
                </a:moveTo>
                <a:cubicBezTo>
                  <a:pt x="27709" y="932872"/>
                  <a:pt x="56170" y="910654"/>
                  <a:pt x="83128" y="886691"/>
                </a:cubicBezTo>
                <a:cubicBezTo>
                  <a:pt x="97772" y="873674"/>
                  <a:pt x="115176" y="862255"/>
                  <a:pt x="124691" y="845127"/>
                </a:cubicBezTo>
                <a:cubicBezTo>
                  <a:pt x="138875" y="819595"/>
                  <a:pt x="128098" y="778201"/>
                  <a:pt x="152400" y="762000"/>
                </a:cubicBezTo>
                <a:cubicBezTo>
                  <a:pt x="166255" y="752764"/>
                  <a:pt x="181172" y="744951"/>
                  <a:pt x="193964" y="734291"/>
                </a:cubicBezTo>
                <a:cubicBezTo>
                  <a:pt x="241781" y="694444"/>
                  <a:pt x="248621" y="660654"/>
                  <a:pt x="318655" y="637309"/>
                </a:cubicBezTo>
                <a:cubicBezTo>
                  <a:pt x="423135" y="602482"/>
                  <a:pt x="294344" y="649463"/>
                  <a:pt x="401782" y="595745"/>
                </a:cubicBezTo>
                <a:cubicBezTo>
                  <a:pt x="423922" y="584675"/>
                  <a:pt x="478057" y="573952"/>
                  <a:pt x="498764" y="568036"/>
                </a:cubicBezTo>
                <a:cubicBezTo>
                  <a:pt x="512806" y="564024"/>
                  <a:pt x="526473" y="558800"/>
                  <a:pt x="540328" y="554182"/>
                </a:cubicBezTo>
                <a:cubicBezTo>
                  <a:pt x="595746" y="558800"/>
                  <a:pt x="652052" y="557130"/>
                  <a:pt x="706582" y="568036"/>
                </a:cubicBezTo>
                <a:cubicBezTo>
                  <a:pt x="727649" y="572249"/>
                  <a:pt x="779674" y="624406"/>
                  <a:pt x="789709" y="637309"/>
                </a:cubicBezTo>
                <a:cubicBezTo>
                  <a:pt x="810155" y="663596"/>
                  <a:pt x="826655" y="692727"/>
                  <a:pt x="845128" y="720436"/>
                </a:cubicBezTo>
                <a:lnTo>
                  <a:pt x="872837" y="762000"/>
                </a:lnTo>
                <a:lnTo>
                  <a:pt x="914400" y="886691"/>
                </a:lnTo>
                <a:lnTo>
                  <a:pt x="928255" y="928254"/>
                </a:lnTo>
                <a:cubicBezTo>
                  <a:pt x="932873" y="942109"/>
                  <a:pt x="931782" y="959492"/>
                  <a:pt x="942109" y="969818"/>
                </a:cubicBezTo>
                <a:lnTo>
                  <a:pt x="969819" y="997527"/>
                </a:lnTo>
                <a:cubicBezTo>
                  <a:pt x="1008059" y="1112246"/>
                  <a:pt x="981327" y="1056353"/>
                  <a:pt x="1052946" y="1163782"/>
                </a:cubicBezTo>
                <a:lnTo>
                  <a:pt x="1080655" y="1205345"/>
                </a:lnTo>
                <a:lnTo>
                  <a:pt x="1108364" y="1288473"/>
                </a:lnTo>
                <a:cubicBezTo>
                  <a:pt x="1112982" y="1302327"/>
                  <a:pt x="1114118" y="1317885"/>
                  <a:pt x="1122219" y="1330036"/>
                </a:cubicBezTo>
                <a:lnTo>
                  <a:pt x="1149928" y="1371600"/>
                </a:lnTo>
                <a:cubicBezTo>
                  <a:pt x="1181595" y="1466605"/>
                  <a:pt x="1144201" y="1348692"/>
                  <a:pt x="1177637" y="1482436"/>
                </a:cubicBezTo>
                <a:cubicBezTo>
                  <a:pt x="1181179" y="1496604"/>
                  <a:pt x="1187949" y="1509832"/>
                  <a:pt x="1191491" y="1524000"/>
                </a:cubicBezTo>
                <a:cubicBezTo>
                  <a:pt x="1197202" y="1546845"/>
                  <a:pt x="1199150" y="1570554"/>
                  <a:pt x="1205346" y="1593273"/>
                </a:cubicBezTo>
                <a:cubicBezTo>
                  <a:pt x="1213031" y="1621452"/>
                  <a:pt x="1223819" y="1648691"/>
                  <a:pt x="1233055" y="1676400"/>
                </a:cubicBezTo>
                <a:lnTo>
                  <a:pt x="1246909" y="1717963"/>
                </a:lnTo>
                <a:lnTo>
                  <a:pt x="1260764" y="1759527"/>
                </a:lnTo>
                <a:cubicBezTo>
                  <a:pt x="1265382" y="1773382"/>
                  <a:pt x="1266518" y="1788940"/>
                  <a:pt x="1274619" y="1801091"/>
                </a:cubicBezTo>
                <a:lnTo>
                  <a:pt x="1302328" y="1842654"/>
                </a:lnTo>
                <a:cubicBezTo>
                  <a:pt x="1348900" y="1982376"/>
                  <a:pt x="1277832" y="1765621"/>
                  <a:pt x="1330037" y="1939636"/>
                </a:cubicBezTo>
                <a:cubicBezTo>
                  <a:pt x="1338430" y="1967612"/>
                  <a:pt x="1348510" y="1995054"/>
                  <a:pt x="1357746" y="2022763"/>
                </a:cubicBezTo>
                <a:cubicBezTo>
                  <a:pt x="1357748" y="2022768"/>
                  <a:pt x="1385452" y="2105887"/>
                  <a:pt x="1385455" y="2105891"/>
                </a:cubicBezTo>
                <a:lnTo>
                  <a:pt x="1440873" y="2189018"/>
                </a:lnTo>
                <a:lnTo>
                  <a:pt x="1496291" y="2272145"/>
                </a:lnTo>
                <a:lnTo>
                  <a:pt x="1537855" y="2286000"/>
                </a:lnTo>
                <a:cubicBezTo>
                  <a:pt x="1616646" y="2364789"/>
                  <a:pt x="1540781" y="2301317"/>
                  <a:pt x="1620982" y="2341418"/>
                </a:cubicBezTo>
                <a:cubicBezTo>
                  <a:pt x="1635875" y="2348865"/>
                  <a:pt x="1647330" y="2362364"/>
                  <a:pt x="1662546" y="2369127"/>
                </a:cubicBezTo>
                <a:cubicBezTo>
                  <a:pt x="1721802" y="2395463"/>
                  <a:pt x="1744676" y="2394572"/>
                  <a:pt x="1801091" y="2410691"/>
                </a:cubicBezTo>
                <a:cubicBezTo>
                  <a:pt x="1900489" y="2439090"/>
                  <a:pt x="1771102" y="2410234"/>
                  <a:pt x="1911928" y="2438400"/>
                </a:cubicBezTo>
                <a:cubicBezTo>
                  <a:pt x="2008910" y="2433782"/>
                  <a:pt x="2106297" y="2434536"/>
                  <a:pt x="2202873" y="2424545"/>
                </a:cubicBezTo>
                <a:cubicBezTo>
                  <a:pt x="2253322" y="2419326"/>
                  <a:pt x="2345629" y="2386196"/>
                  <a:pt x="2396837" y="2369127"/>
                </a:cubicBezTo>
                <a:cubicBezTo>
                  <a:pt x="2396841" y="2369126"/>
                  <a:pt x="2479961" y="2341420"/>
                  <a:pt x="2479964" y="2341418"/>
                </a:cubicBezTo>
                <a:cubicBezTo>
                  <a:pt x="2493819" y="2332182"/>
                  <a:pt x="2506635" y="2321156"/>
                  <a:pt x="2521528" y="2313709"/>
                </a:cubicBezTo>
                <a:cubicBezTo>
                  <a:pt x="2534590" y="2307178"/>
                  <a:pt x="2550325" y="2306946"/>
                  <a:pt x="2563091" y="2299854"/>
                </a:cubicBezTo>
                <a:cubicBezTo>
                  <a:pt x="2592202" y="2283681"/>
                  <a:pt x="2622671" y="2267984"/>
                  <a:pt x="2646219" y="2244436"/>
                </a:cubicBezTo>
                <a:cubicBezTo>
                  <a:pt x="2669310" y="2221345"/>
                  <a:pt x="2688320" y="2193277"/>
                  <a:pt x="2715491" y="2175163"/>
                </a:cubicBezTo>
                <a:lnTo>
                  <a:pt x="2798619" y="2119745"/>
                </a:lnTo>
                <a:cubicBezTo>
                  <a:pt x="2807855" y="2105891"/>
                  <a:pt x="2813326" y="2088584"/>
                  <a:pt x="2826328" y="2078182"/>
                </a:cubicBezTo>
                <a:cubicBezTo>
                  <a:pt x="2837732" y="2069059"/>
                  <a:pt x="2855125" y="2071419"/>
                  <a:pt x="2867891" y="2064327"/>
                </a:cubicBezTo>
                <a:cubicBezTo>
                  <a:pt x="2897002" y="2048154"/>
                  <a:pt x="2923310" y="2027382"/>
                  <a:pt x="2951019" y="2008909"/>
                </a:cubicBezTo>
                <a:lnTo>
                  <a:pt x="3075709" y="1925782"/>
                </a:lnTo>
                <a:lnTo>
                  <a:pt x="3117273" y="1898073"/>
                </a:lnTo>
                <a:cubicBezTo>
                  <a:pt x="3131128" y="1888836"/>
                  <a:pt x="3143040" y="1875629"/>
                  <a:pt x="3158837" y="1870363"/>
                </a:cubicBezTo>
                <a:lnTo>
                  <a:pt x="3200400" y="1856509"/>
                </a:lnTo>
                <a:lnTo>
                  <a:pt x="3283528" y="1801091"/>
                </a:lnTo>
                <a:cubicBezTo>
                  <a:pt x="3297382" y="1791855"/>
                  <a:pt x="3309295" y="1778648"/>
                  <a:pt x="3325091" y="1773382"/>
                </a:cubicBezTo>
                <a:lnTo>
                  <a:pt x="3366655" y="1759527"/>
                </a:lnTo>
                <a:cubicBezTo>
                  <a:pt x="3417455" y="1683327"/>
                  <a:pt x="3366655" y="1747981"/>
                  <a:pt x="3435928" y="1690254"/>
                </a:cubicBezTo>
                <a:cubicBezTo>
                  <a:pt x="3542604" y="1601358"/>
                  <a:pt x="3415859" y="1689779"/>
                  <a:pt x="3519055" y="1620982"/>
                </a:cubicBezTo>
                <a:cubicBezTo>
                  <a:pt x="3597563" y="1503219"/>
                  <a:pt x="3468257" y="1685634"/>
                  <a:pt x="3629891" y="1524000"/>
                </a:cubicBezTo>
                <a:cubicBezTo>
                  <a:pt x="3683229" y="1470662"/>
                  <a:pt x="3655152" y="1493304"/>
                  <a:pt x="3713019" y="1454727"/>
                </a:cubicBezTo>
                <a:cubicBezTo>
                  <a:pt x="3792430" y="1335609"/>
                  <a:pt x="3686691" y="1475790"/>
                  <a:pt x="3782291" y="1399309"/>
                </a:cubicBezTo>
                <a:cubicBezTo>
                  <a:pt x="3795293" y="1388907"/>
                  <a:pt x="3798226" y="1369519"/>
                  <a:pt x="3810000" y="1357745"/>
                </a:cubicBezTo>
                <a:cubicBezTo>
                  <a:pt x="3883235" y="1284510"/>
                  <a:pt x="3830964" y="1395570"/>
                  <a:pt x="3920837" y="1260763"/>
                </a:cubicBezTo>
                <a:cubicBezTo>
                  <a:pt x="3966661" y="1192028"/>
                  <a:pt x="3936771" y="1230976"/>
                  <a:pt x="4017819" y="1149927"/>
                </a:cubicBezTo>
                <a:cubicBezTo>
                  <a:pt x="4031673" y="1136072"/>
                  <a:pt x="4048514" y="1124665"/>
                  <a:pt x="4059382" y="1108363"/>
                </a:cubicBezTo>
                <a:cubicBezTo>
                  <a:pt x="4110182" y="1032163"/>
                  <a:pt x="4059381" y="1096819"/>
                  <a:pt x="4128655" y="1039091"/>
                </a:cubicBezTo>
                <a:cubicBezTo>
                  <a:pt x="4219144" y="963684"/>
                  <a:pt x="4120047" y="1033844"/>
                  <a:pt x="4211782" y="942109"/>
                </a:cubicBezTo>
                <a:cubicBezTo>
                  <a:pt x="4223556" y="930335"/>
                  <a:pt x="4240815" y="925365"/>
                  <a:pt x="4253346" y="914400"/>
                </a:cubicBezTo>
                <a:cubicBezTo>
                  <a:pt x="4277922" y="892896"/>
                  <a:pt x="4299528" y="868218"/>
                  <a:pt x="4322619" y="845127"/>
                </a:cubicBezTo>
                <a:cubicBezTo>
                  <a:pt x="4336473" y="831272"/>
                  <a:pt x="4353314" y="819865"/>
                  <a:pt x="4364182" y="803563"/>
                </a:cubicBezTo>
                <a:cubicBezTo>
                  <a:pt x="4373418" y="789709"/>
                  <a:pt x="4378889" y="772402"/>
                  <a:pt x="4391891" y="762000"/>
                </a:cubicBezTo>
                <a:cubicBezTo>
                  <a:pt x="4403295" y="752877"/>
                  <a:pt x="4419600" y="752763"/>
                  <a:pt x="4433455" y="748145"/>
                </a:cubicBezTo>
                <a:cubicBezTo>
                  <a:pt x="4455430" y="682219"/>
                  <a:pt x="4431902" y="724450"/>
                  <a:pt x="4488873" y="678873"/>
                </a:cubicBezTo>
                <a:cubicBezTo>
                  <a:pt x="4499073" y="670713"/>
                  <a:pt x="4508422" y="661363"/>
                  <a:pt x="4516582" y="651163"/>
                </a:cubicBezTo>
                <a:cubicBezTo>
                  <a:pt x="4526984" y="638161"/>
                  <a:pt x="4531289" y="620002"/>
                  <a:pt x="4544291" y="609600"/>
                </a:cubicBezTo>
                <a:cubicBezTo>
                  <a:pt x="4555695" y="600477"/>
                  <a:pt x="4572000" y="600363"/>
                  <a:pt x="4585855" y="595745"/>
                </a:cubicBezTo>
                <a:cubicBezTo>
                  <a:pt x="4595091" y="581891"/>
                  <a:pt x="4601790" y="565956"/>
                  <a:pt x="4613564" y="554182"/>
                </a:cubicBezTo>
                <a:cubicBezTo>
                  <a:pt x="4703048" y="464699"/>
                  <a:pt x="4614288" y="581023"/>
                  <a:pt x="4682837" y="498763"/>
                </a:cubicBezTo>
                <a:cubicBezTo>
                  <a:pt x="4697619" y="481024"/>
                  <a:pt x="4707142" y="458686"/>
                  <a:pt x="4724400" y="443345"/>
                </a:cubicBezTo>
                <a:cubicBezTo>
                  <a:pt x="4749291" y="421220"/>
                  <a:pt x="4783980" y="411476"/>
                  <a:pt x="4807528" y="387927"/>
                </a:cubicBezTo>
                <a:cubicBezTo>
                  <a:pt x="4821382" y="374072"/>
                  <a:pt x="4836340" y="361239"/>
                  <a:pt x="4849091" y="346363"/>
                </a:cubicBezTo>
                <a:cubicBezTo>
                  <a:pt x="4864118" y="328831"/>
                  <a:pt x="4873397" y="306286"/>
                  <a:pt x="4890655" y="290945"/>
                </a:cubicBezTo>
                <a:cubicBezTo>
                  <a:pt x="4931401" y="254726"/>
                  <a:pt x="4989848" y="233315"/>
                  <a:pt x="5029200" y="193963"/>
                </a:cubicBezTo>
                <a:cubicBezTo>
                  <a:pt x="5040974" y="182189"/>
                  <a:pt x="5043907" y="162802"/>
                  <a:pt x="5056909" y="152400"/>
                </a:cubicBezTo>
                <a:cubicBezTo>
                  <a:pt x="5068313" y="143277"/>
                  <a:pt x="5085707" y="145637"/>
                  <a:pt x="5098473" y="138545"/>
                </a:cubicBezTo>
                <a:cubicBezTo>
                  <a:pt x="5127584" y="122372"/>
                  <a:pt x="5153891" y="101600"/>
                  <a:pt x="5181600" y="83127"/>
                </a:cubicBezTo>
                <a:cubicBezTo>
                  <a:pt x="5195455" y="73891"/>
                  <a:pt x="5207367" y="60684"/>
                  <a:pt x="5223164" y="55418"/>
                </a:cubicBezTo>
                <a:cubicBezTo>
                  <a:pt x="5327644" y="20591"/>
                  <a:pt x="5198853" y="67572"/>
                  <a:pt x="5306291" y="13854"/>
                </a:cubicBezTo>
                <a:cubicBezTo>
                  <a:pt x="5319353" y="7323"/>
                  <a:pt x="5334000" y="4618"/>
                  <a:pt x="5347855" y="0"/>
                </a:cubicBezTo>
                <a:cubicBezTo>
                  <a:pt x="5435600" y="4618"/>
                  <a:pt x="5523850" y="3385"/>
                  <a:pt x="5611091" y="13854"/>
                </a:cubicBezTo>
                <a:cubicBezTo>
                  <a:pt x="5640091" y="17334"/>
                  <a:pt x="5694219" y="41563"/>
                  <a:pt x="5694219" y="41563"/>
                </a:cubicBezTo>
                <a:lnTo>
                  <a:pt x="5763491" y="110836"/>
                </a:lnTo>
                <a:lnTo>
                  <a:pt x="5805055" y="152400"/>
                </a:lnTo>
                <a:cubicBezTo>
                  <a:pt x="5844300" y="270138"/>
                  <a:pt x="5789566" y="126585"/>
                  <a:pt x="5846619" y="221673"/>
                </a:cubicBezTo>
                <a:cubicBezTo>
                  <a:pt x="5854133" y="234196"/>
                  <a:pt x="5853942" y="250174"/>
                  <a:pt x="5860473" y="263236"/>
                </a:cubicBezTo>
                <a:cubicBezTo>
                  <a:pt x="5867920" y="278129"/>
                  <a:pt x="5881419" y="289584"/>
                  <a:pt x="5888182" y="304800"/>
                </a:cubicBezTo>
                <a:cubicBezTo>
                  <a:pt x="5900044" y="331490"/>
                  <a:pt x="5906655" y="360218"/>
                  <a:pt x="5915891" y="387927"/>
                </a:cubicBezTo>
                <a:lnTo>
                  <a:pt x="5929746" y="429491"/>
                </a:lnTo>
                <a:cubicBezTo>
                  <a:pt x="5934364" y="443345"/>
                  <a:pt x="5935499" y="458903"/>
                  <a:pt x="5943600" y="471054"/>
                </a:cubicBezTo>
                <a:cubicBezTo>
                  <a:pt x="5952836" y="484909"/>
                  <a:pt x="5964546" y="497402"/>
                  <a:pt x="5971309" y="512618"/>
                </a:cubicBezTo>
                <a:cubicBezTo>
                  <a:pt x="5983172" y="539309"/>
                  <a:pt x="5989783" y="568036"/>
                  <a:pt x="5999019" y="595745"/>
                </a:cubicBezTo>
                <a:lnTo>
                  <a:pt x="6026728" y="678873"/>
                </a:lnTo>
                <a:cubicBezTo>
                  <a:pt x="6026729" y="678877"/>
                  <a:pt x="6054435" y="761997"/>
                  <a:pt x="6054437" y="762000"/>
                </a:cubicBezTo>
                <a:lnTo>
                  <a:pt x="6109855" y="845127"/>
                </a:lnTo>
                <a:cubicBezTo>
                  <a:pt x="6119091" y="858982"/>
                  <a:pt x="6132298" y="870894"/>
                  <a:pt x="6137564" y="886691"/>
                </a:cubicBezTo>
                <a:cubicBezTo>
                  <a:pt x="6142182" y="900545"/>
                  <a:pt x="6142296" y="916850"/>
                  <a:pt x="6151419" y="928254"/>
                </a:cubicBezTo>
                <a:cubicBezTo>
                  <a:pt x="6161821" y="941256"/>
                  <a:pt x="6179128" y="946727"/>
                  <a:pt x="6192982" y="955963"/>
                </a:cubicBezTo>
                <a:cubicBezTo>
                  <a:pt x="6202218" y="969818"/>
                  <a:pt x="6208160" y="986562"/>
                  <a:pt x="6220691" y="997527"/>
                </a:cubicBezTo>
                <a:cubicBezTo>
                  <a:pt x="6245754" y="1019457"/>
                  <a:pt x="6272226" y="1042413"/>
                  <a:pt x="6303819" y="1052945"/>
                </a:cubicBezTo>
                <a:cubicBezTo>
                  <a:pt x="6317673" y="1057563"/>
                  <a:pt x="6331340" y="1062788"/>
                  <a:pt x="6345382" y="1066800"/>
                </a:cubicBezTo>
                <a:cubicBezTo>
                  <a:pt x="6467166" y="1101596"/>
                  <a:pt x="6342702" y="1061287"/>
                  <a:pt x="6442364" y="1094509"/>
                </a:cubicBezTo>
                <a:cubicBezTo>
                  <a:pt x="6479501" y="1091414"/>
                  <a:pt x="6593591" y="1095095"/>
                  <a:pt x="6650182" y="1066800"/>
                </a:cubicBezTo>
                <a:cubicBezTo>
                  <a:pt x="6665075" y="1059353"/>
                  <a:pt x="6677891" y="1048327"/>
                  <a:pt x="6691746" y="1039091"/>
                </a:cubicBezTo>
                <a:cubicBezTo>
                  <a:pt x="6765637" y="928254"/>
                  <a:pt x="6668655" y="1062182"/>
                  <a:pt x="6761019" y="969818"/>
                </a:cubicBezTo>
                <a:cubicBezTo>
                  <a:pt x="6772793" y="958044"/>
                  <a:pt x="6778068" y="941046"/>
                  <a:pt x="6788728" y="928254"/>
                </a:cubicBezTo>
                <a:cubicBezTo>
                  <a:pt x="6801271" y="913202"/>
                  <a:pt x="6817748" y="901743"/>
                  <a:pt x="6830291" y="886691"/>
                </a:cubicBezTo>
                <a:cubicBezTo>
                  <a:pt x="6840951" y="873899"/>
                  <a:pt x="6848322" y="858677"/>
                  <a:pt x="6858000" y="845127"/>
                </a:cubicBezTo>
                <a:cubicBezTo>
                  <a:pt x="6868464" y="830478"/>
                  <a:pt x="6916387" y="769917"/>
                  <a:pt x="6927273" y="748145"/>
                </a:cubicBezTo>
                <a:cubicBezTo>
                  <a:pt x="6984634" y="633424"/>
                  <a:pt x="6889426" y="784136"/>
                  <a:pt x="6968837" y="665018"/>
                </a:cubicBezTo>
                <a:lnTo>
                  <a:pt x="6996546" y="581891"/>
                </a:lnTo>
                <a:cubicBezTo>
                  <a:pt x="7001164" y="568036"/>
                  <a:pt x="7003869" y="553389"/>
                  <a:pt x="7010400" y="540327"/>
                </a:cubicBezTo>
                <a:cubicBezTo>
                  <a:pt x="7019636" y="521854"/>
                  <a:pt x="7029973" y="503892"/>
                  <a:pt x="7038109" y="484909"/>
                </a:cubicBezTo>
                <a:cubicBezTo>
                  <a:pt x="7064242" y="423933"/>
                  <a:pt x="7039881" y="427719"/>
                  <a:pt x="7107382" y="360218"/>
                </a:cubicBezTo>
                <a:cubicBezTo>
                  <a:pt x="7160720" y="306880"/>
                  <a:pt x="7132643" y="329523"/>
                  <a:pt x="7190509" y="290945"/>
                </a:cubicBezTo>
                <a:cubicBezTo>
                  <a:pt x="7199746" y="277091"/>
                  <a:pt x="7205217" y="259784"/>
                  <a:pt x="7218219" y="249382"/>
                </a:cubicBezTo>
                <a:cubicBezTo>
                  <a:pt x="7229623" y="240259"/>
                  <a:pt x="7246720" y="242058"/>
                  <a:pt x="7259782" y="235527"/>
                </a:cubicBezTo>
                <a:cubicBezTo>
                  <a:pt x="7355458" y="187688"/>
                  <a:pt x="7241430" y="222797"/>
                  <a:pt x="7356764" y="193963"/>
                </a:cubicBezTo>
                <a:cubicBezTo>
                  <a:pt x="7393709" y="198581"/>
                  <a:pt x="7431194" y="200017"/>
                  <a:pt x="7467600" y="207818"/>
                </a:cubicBezTo>
                <a:cubicBezTo>
                  <a:pt x="7610538" y="238448"/>
                  <a:pt x="7505377" y="235527"/>
                  <a:pt x="7578437" y="23552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Prostoručno 5"/>
          <p:cNvSpPr/>
          <p:nvPr/>
        </p:nvSpPr>
        <p:spPr>
          <a:xfrm>
            <a:off x="5306291" y="3477490"/>
            <a:ext cx="3006436" cy="1191492"/>
          </a:xfrm>
          <a:custGeom>
            <a:avLst/>
            <a:gdLst>
              <a:gd name="connsiteX0" fmla="*/ 0 w 3006436"/>
              <a:gd name="connsiteY0" fmla="*/ 665019 h 1191492"/>
              <a:gd name="connsiteX1" fmla="*/ 69273 w 3006436"/>
              <a:gd name="connsiteY1" fmla="*/ 609601 h 1191492"/>
              <a:gd name="connsiteX2" fmla="*/ 110836 w 3006436"/>
              <a:gd name="connsiteY2" fmla="*/ 581892 h 1191492"/>
              <a:gd name="connsiteX3" fmla="*/ 166254 w 3006436"/>
              <a:gd name="connsiteY3" fmla="*/ 526474 h 1191492"/>
              <a:gd name="connsiteX4" fmla="*/ 304800 w 3006436"/>
              <a:gd name="connsiteY4" fmla="*/ 415637 h 1191492"/>
              <a:gd name="connsiteX5" fmla="*/ 346364 w 3006436"/>
              <a:gd name="connsiteY5" fmla="*/ 387928 h 1191492"/>
              <a:gd name="connsiteX6" fmla="*/ 387927 w 3006436"/>
              <a:gd name="connsiteY6" fmla="*/ 360219 h 1191492"/>
              <a:gd name="connsiteX7" fmla="*/ 429491 w 3006436"/>
              <a:gd name="connsiteY7" fmla="*/ 346365 h 1191492"/>
              <a:gd name="connsiteX8" fmla="*/ 457200 w 3006436"/>
              <a:gd name="connsiteY8" fmla="*/ 318655 h 1191492"/>
              <a:gd name="connsiteX9" fmla="*/ 484909 w 3006436"/>
              <a:gd name="connsiteY9" fmla="*/ 277092 h 1191492"/>
              <a:gd name="connsiteX10" fmla="*/ 568036 w 3006436"/>
              <a:gd name="connsiteY10" fmla="*/ 221674 h 1191492"/>
              <a:gd name="connsiteX11" fmla="*/ 609600 w 3006436"/>
              <a:gd name="connsiteY11" fmla="*/ 193965 h 1191492"/>
              <a:gd name="connsiteX12" fmla="*/ 720436 w 3006436"/>
              <a:gd name="connsiteY12" fmla="*/ 110837 h 1191492"/>
              <a:gd name="connsiteX13" fmla="*/ 762000 w 3006436"/>
              <a:gd name="connsiteY13" fmla="*/ 83128 h 1191492"/>
              <a:gd name="connsiteX14" fmla="*/ 803564 w 3006436"/>
              <a:gd name="connsiteY14" fmla="*/ 55419 h 1191492"/>
              <a:gd name="connsiteX15" fmla="*/ 845127 w 3006436"/>
              <a:gd name="connsiteY15" fmla="*/ 41565 h 1191492"/>
              <a:gd name="connsiteX16" fmla="*/ 886691 w 3006436"/>
              <a:gd name="connsiteY16" fmla="*/ 13855 h 1191492"/>
              <a:gd name="connsiteX17" fmla="*/ 1094509 w 3006436"/>
              <a:gd name="connsiteY17" fmla="*/ 13855 h 1191492"/>
              <a:gd name="connsiteX18" fmla="*/ 1177636 w 3006436"/>
              <a:gd name="connsiteY18" fmla="*/ 69274 h 1191492"/>
              <a:gd name="connsiteX19" fmla="*/ 1233054 w 3006436"/>
              <a:gd name="connsiteY19" fmla="*/ 152401 h 1191492"/>
              <a:gd name="connsiteX20" fmla="*/ 1260764 w 3006436"/>
              <a:gd name="connsiteY20" fmla="*/ 235528 h 1191492"/>
              <a:gd name="connsiteX21" fmla="*/ 1274618 w 3006436"/>
              <a:gd name="connsiteY21" fmla="*/ 277092 h 1191492"/>
              <a:gd name="connsiteX22" fmla="*/ 1288473 w 3006436"/>
              <a:gd name="connsiteY22" fmla="*/ 332510 h 1191492"/>
              <a:gd name="connsiteX23" fmla="*/ 1302327 w 3006436"/>
              <a:gd name="connsiteY23" fmla="*/ 374074 h 1191492"/>
              <a:gd name="connsiteX24" fmla="*/ 1316182 w 3006436"/>
              <a:gd name="connsiteY24" fmla="*/ 443346 h 1191492"/>
              <a:gd name="connsiteX25" fmla="*/ 1330036 w 3006436"/>
              <a:gd name="connsiteY25" fmla="*/ 484910 h 1191492"/>
              <a:gd name="connsiteX26" fmla="*/ 1357745 w 3006436"/>
              <a:gd name="connsiteY26" fmla="*/ 623455 h 1191492"/>
              <a:gd name="connsiteX27" fmla="*/ 1399309 w 3006436"/>
              <a:gd name="connsiteY27" fmla="*/ 762001 h 1191492"/>
              <a:gd name="connsiteX28" fmla="*/ 1413164 w 3006436"/>
              <a:gd name="connsiteY28" fmla="*/ 803565 h 1191492"/>
              <a:gd name="connsiteX29" fmla="*/ 1468582 w 3006436"/>
              <a:gd name="connsiteY29" fmla="*/ 886692 h 1191492"/>
              <a:gd name="connsiteX30" fmla="*/ 1496291 w 3006436"/>
              <a:gd name="connsiteY30" fmla="*/ 928255 h 1191492"/>
              <a:gd name="connsiteX31" fmla="*/ 1565564 w 3006436"/>
              <a:gd name="connsiteY31" fmla="*/ 997528 h 1191492"/>
              <a:gd name="connsiteX32" fmla="*/ 1607127 w 3006436"/>
              <a:gd name="connsiteY32" fmla="*/ 1025237 h 1191492"/>
              <a:gd name="connsiteX33" fmla="*/ 1690254 w 3006436"/>
              <a:gd name="connsiteY33" fmla="*/ 1080655 h 1191492"/>
              <a:gd name="connsiteX34" fmla="*/ 1801091 w 3006436"/>
              <a:gd name="connsiteY34" fmla="*/ 1136074 h 1191492"/>
              <a:gd name="connsiteX35" fmla="*/ 1842654 w 3006436"/>
              <a:gd name="connsiteY35" fmla="*/ 1163783 h 1191492"/>
              <a:gd name="connsiteX36" fmla="*/ 2022764 w 3006436"/>
              <a:gd name="connsiteY36" fmla="*/ 1191492 h 1191492"/>
              <a:gd name="connsiteX37" fmla="*/ 2327564 w 3006436"/>
              <a:gd name="connsiteY37" fmla="*/ 1177637 h 1191492"/>
              <a:gd name="connsiteX38" fmla="*/ 2466109 w 3006436"/>
              <a:gd name="connsiteY38" fmla="*/ 1122219 h 1191492"/>
              <a:gd name="connsiteX39" fmla="*/ 2507673 w 3006436"/>
              <a:gd name="connsiteY39" fmla="*/ 1108365 h 1191492"/>
              <a:gd name="connsiteX40" fmla="*/ 2632364 w 3006436"/>
              <a:gd name="connsiteY40" fmla="*/ 1025237 h 1191492"/>
              <a:gd name="connsiteX41" fmla="*/ 2715491 w 3006436"/>
              <a:gd name="connsiteY41" fmla="*/ 955965 h 1191492"/>
              <a:gd name="connsiteX42" fmla="*/ 2770909 w 3006436"/>
              <a:gd name="connsiteY42" fmla="*/ 872837 h 1191492"/>
              <a:gd name="connsiteX43" fmla="*/ 2798618 w 3006436"/>
              <a:gd name="connsiteY43" fmla="*/ 831274 h 1191492"/>
              <a:gd name="connsiteX44" fmla="*/ 2826327 w 3006436"/>
              <a:gd name="connsiteY44" fmla="*/ 789710 h 1191492"/>
              <a:gd name="connsiteX45" fmla="*/ 2867891 w 3006436"/>
              <a:gd name="connsiteY45" fmla="*/ 706583 h 1191492"/>
              <a:gd name="connsiteX46" fmla="*/ 2923309 w 3006436"/>
              <a:gd name="connsiteY46" fmla="*/ 540328 h 1191492"/>
              <a:gd name="connsiteX47" fmla="*/ 2951018 w 3006436"/>
              <a:gd name="connsiteY47" fmla="*/ 457201 h 1191492"/>
              <a:gd name="connsiteX48" fmla="*/ 2964873 w 3006436"/>
              <a:gd name="connsiteY48" fmla="*/ 374074 h 1191492"/>
              <a:gd name="connsiteX49" fmla="*/ 2978727 w 3006436"/>
              <a:gd name="connsiteY49" fmla="*/ 332510 h 1191492"/>
              <a:gd name="connsiteX50" fmla="*/ 2992582 w 3006436"/>
              <a:gd name="connsiteY50" fmla="*/ 249383 h 1191492"/>
              <a:gd name="connsiteX51" fmla="*/ 3006436 w 3006436"/>
              <a:gd name="connsiteY51" fmla="*/ 207819 h 1191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006436" h="1191492">
                <a:moveTo>
                  <a:pt x="0" y="665019"/>
                </a:moveTo>
                <a:cubicBezTo>
                  <a:pt x="23091" y="646546"/>
                  <a:pt x="45616" y="627343"/>
                  <a:pt x="69273" y="609601"/>
                </a:cubicBezTo>
                <a:cubicBezTo>
                  <a:pt x="82594" y="599610"/>
                  <a:pt x="100434" y="594894"/>
                  <a:pt x="110836" y="581892"/>
                </a:cubicBezTo>
                <a:cubicBezTo>
                  <a:pt x="164574" y="514719"/>
                  <a:pt x="75573" y="556700"/>
                  <a:pt x="166254" y="526474"/>
                </a:cubicBezTo>
                <a:cubicBezTo>
                  <a:pt x="245220" y="447508"/>
                  <a:pt x="199937" y="485546"/>
                  <a:pt x="304800" y="415637"/>
                </a:cubicBezTo>
                <a:lnTo>
                  <a:pt x="346364" y="387928"/>
                </a:lnTo>
                <a:cubicBezTo>
                  <a:pt x="360218" y="378692"/>
                  <a:pt x="372130" y="365484"/>
                  <a:pt x="387927" y="360219"/>
                </a:cubicBezTo>
                <a:lnTo>
                  <a:pt x="429491" y="346365"/>
                </a:lnTo>
                <a:cubicBezTo>
                  <a:pt x="438727" y="337128"/>
                  <a:pt x="449040" y="328855"/>
                  <a:pt x="457200" y="318655"/>
                </a:cubicBezTo>
                <a:cubicBezTo>
                  <a:pt x="467602" y="305653"/>
                  <a:pt x="472378" y="288057"/>
                  <a:pt x="484909" y="277092"/>
                </a:cubicBezTo>
                <a:cubicBezTo>
                  <a:pt x="509971" y="255162"/>
                  <a:pt x="540327" y="240147"/>
                  <a:pt x="568036" y="221674"/>
                </a:cubicBezTo>
                <a:cubicBezTo>
                  <a:pt x="581891" y="212438"/>
                  <a:pt x="597826" y="205739"/>
                  <a:pt x="609600" y="193965"/>
                </a:cubicBezTo>
                <a:cubicBezTo>
                  <a:pt x="660856" y="142707"/>
                  <a:pt x="626441" y="173500"/>
                  <a:pt x="720436" y="110837"/>
                </a:cubicBezTo>
                <a:lnTo>
                  <a:pt x="762000" y="83128"/>
                </a:lnTo>
                <a:cubicBezTo>
                  <a:pt x="775855" y="73892"/>
                  <a:pt x="787767" y="60684"/>
                  <a:pt x="803564" y="55419"/>
                </a:cubicBezTo>
                <a:lnTo>
                  <a:pt x="845127" y="41565"/>
                </a:lnTo>
                <a:cubicBezTo>
                  <a:pt x="858982" y="32328"/>
                  <a:pt x="870894" y="19121"/>
                  <a:pt x="886691" y="13855"/>
                </a:cubicBezTo>
                <a:cubicBezTo>
                  <a:pt x="964424" y="-12056"/>
                  <a:pt x="1011338" y="4614"/>
                  <a:pt x="1094509" y="13855"/>
                </a:cubicBezTo>
                <a:cubicBezTo>
                  <a:pt x="1122218" y="32328"/>
                  <a:pt x="1159163" y="41565"/>
                  <a:pt x="1177636" y="69274"/>
                </a:cubicBezTo>
                <a:cubicBezTo>
                  <a:pt x="1196109" y="96983"/>
                  <a:pt x="1222523" y="120808"/>
                  <a:pt x="1233054" y="152401"/>
                </a:cubicBezTo>
                <a:lnTo>
                  <a:pt x="1260764" y="235528"/>
                </a:lnTo>
                <a:cubicBezTo>
                  <a:pt x="1265382" y="249383"/>
                  <a:pt x="1271076" y="262924"/>
                  <a:pt x="1274618" y="277092"/>
                </a:cubicBezTo>
                <a:cubicBezTo>
                  <a:pt x="1279236" y="295565"/>
                  <a:pt x="1283242" y="314201"/>
                  <a:pt x="1288473" y="332510"/>
                </a:cubicBezTo>
                <a:cubicBezTo>
                  <a:pt x="1292485" y="346552"/>
                  <a:pt x="1298785" y="359906"/>
                  <a:pt x="1302327" y="374074"/>
                </a:cubicBezTo>
                <a:cubicBezTo>
                  <a:pt x="1308038" y="396919"/>
                  <a:pt x="1310471" y="420501"/>
                  <a:pt x="1316182" y="443346"/>
                </a:cubicBezTo>
                <a:cubicBezTo>
                  <a:pt x="1319724" y="457514"/>
                  <a:pt x="1326752" y="470680"/>
                  <a:pt x="1330036" y="484910"/>
                </a:cubicBezTo>
                <a:cubicBezTo>
                  <a:pt x="1340626" y="530800"/>
                  <a:pt x="1346322" y="577765"/>
                  <a:pt x="1357745" y="623455"/>
                </a:cubicBezTo>
                <a:cubicBezTo>
                  <a:pt x="1378684" y="707208"/>
                  <a:pt x="1365579" y="660813"/>
                  <a:pt x="1399309" y="762001"/>
                </a:cubicBezTo>
                <a:cubicBezTo>
                  <a:pt x="1403927" y="775856"/>
                  <a:pt x="1405063" y="791414"/>
                  <a:pt x="1413164" y="803565"/>
                </a:cubicBezTo>
                <a:lnTo>
                  <a:pt x="1468582" y="886692"/>
                </a:lnTo>
                <a:cubicBezTo>
                  <a:pt x="1477818" y="900546"/>
                  <a:pt x="1484517" y="916481"/>
                  <a:pt x="1496291" y="928255"/>
                </a:cubicBezTo>
                <a:cubicBezTo>
                  <a:pt x="1519382" y="951346"/>
                  <a:pt x="1538393" y="979414"/>
                  <a:pt x="1565564" y="997528"/>
                </a:cubicBezTo>
                <a:cubicBezTo>
                  <a:pt x="1579418" y="1006764"/>
                  <a:pt x="1594335" y="1014577"/>
                  <a:pt x="1607127" y="1025237"/>
                </a:cubicBezTo>
                <a:cubicBezTo>
                  <a:pt x="1676313" y="1082892"/>
                  <a:pt x="1617212" y="1056308"/>
                  <a:pt x="1690254" y="1080655"/>
                </a:cubicBezTo>
                <a:cubicBezTo>
                  <a:pt x="1781338" y="1171739"/>
                  <a:pt x="1610048" y="1008710"/>
                  <a:pt x="1801091" y="1136074"/>
                </a:cubicBezTo>
                <a:cubicBezTo>
                  <a:pt x="1814945" y="1145310"/>
                  <a:pt x="1827063" y="1157937"/>
                  <a:pt x="1842654" y="1163783"/>
                </a:cubicBezTo>
                <a:cubicBezTo>
                  <a:pt x="1874385" y="1175682"/>
                  <a:pt x="2005648" y="1189352"/>
                  <a:pt x="2022764" y="1191492"/>
                </a:cubicBezTo>
                <a:cubicBezTo>
                  <a:pt x="2124364" y="1186874"/>
                  <a:pt x="2226438" y="1188472"/>
                  <a:pt x="2327564" y="1177637"/>
                </a:cubicBezTo>
                <a:cubicBezTo>
                  <a:pt x="2383628" y="1171630"/>
                  <a:pt x="2417558" y="1143026"/>
                  <a:pt x="2466109" y="1122219"/>
                </a:cubicBezTo>
                <a:cubicBezTo>
                  <a:pt x="2479532" y="1116466"/>
                  <a:pt x="2493818" y="1112983"/>
                  <a:pt x="2507673" y="1108365"/>
                </a:cubicBezTo>
                <a:lnTo>
                  <a:pt x="2632364" y="1025237"/>
                </a:lnTo>
                <a:cubicBezTo>
                  <a:pt x="2669306" y="1000609"/>
                  <a:pt x="2686773" y="992888"/>
                  <a:pt x="2715491" y="955965"/>
                </a:cubicBezTo>
                <a:cubicBezTo>
                  <a:pt x="2735937" y="929678"/>
                  <a:pt x="2752436" y="900546"/>
                  <a:pt x="2770909" y="872837"/>
                </a:cubicBezTo>
                <a:lnTo>
                  <a:pt x="2798618" y="831274"/>
                </a:lnTo>
                <a:cubicBezTo>
                  <a:pt x="2807854" y="817419"/>
                  <a:pt x="2821061" y="805507"/>
                  <a:pt x="2826327" y="789710"/>
                </a:cubicBezTo>
                <a:cubicBezTo>
                  <a:pt x="2845448" y="732350"/>
                  <a:pt x="2832081" y="760297"/>
                  <a:pt x="2867891" y="706583"/>
                </a:cubicBezTo>
                <a:lnTo>
                  <a:pt x="2923309" y="540328"/>
                </a:lnTo>
                <a:cubicBezTo>
                  <a:pt x="2923313" y="540317"/>
                  <a:pt x="2951016" y="457212"/>
                  <a:pt x="2951018" y="457201"/>
                </a:cubicBezTo>
                <a:cubicBezTo>
                  <a:pt x="2955636" y="429492"/>
                  <a:pt x="2958779" y="401496"/>
                  <a:pt x="2964873" y="374074"/>
                </a:cubicBezTo>
                <a:cubicBezTo>
                  <a:pt x="2968041" y="359818"/>
                  <a:pt x="2975559" y="346766"/>
                  <a:pt x="2978727" y="332510"/>
                </a:cubicBezTo>
                <a:cubicBezTo>
                  <a:pt x="2984821" y="305088"/>
                  <a:pt x="2986488" y="276805"/>
                  <a:pt x="2992582" y="249383"/>
                </a:cubicBezTo>
                <a:cubicBezTo>
                  <a:pt x="2995750" y="235127"/>
                  <a:pt x="3006436" y="207819"/>
                  <a:pt x="3006436" y="207819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Luk 7"/>
          <p:cNvSpPr/>
          <p:nvPr/>
        </p:nvSpPr>
        <p:spPr>
          <a:xfrm>
            <a:off x="1619672" y="4509120"/>
            <a:ext cx="2376264" cy="1656184"/>
          </a:xfrm>
          <a:prstGeom prst="arc">
            <a:avLst>
              <a:gd name="adj1" fmla="val 16200000"/>
              <a:gd name="adj2" fmla="val 794837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Prostoručno 8"/>
          <p:cNvSpPr/>
          <p:nvPr/>
        </p:nvSpPr>
        <p:spPr>
          <a:xfrm>
            <a:off x="1565566" y="3823857"/>
            <a:ext cx="775855" cy="138545"/>
          </a:xfrm>
          <a:custGeom>
            <a:avLst/>
            <a:gdLst>
              <a:gd name="connsiteX0" fmla="*/ 0 w 775854"/>
              <a:gd name="connsiteY0" fmla="*/ 69272 h 138545"/>
              <a:gd name="connsiteX1" fmla="*/ 152400 w 775854"/>
              <a:gd name="connsiteY1" fmla="*/ 124690 h 138545"/>
              <a:gd name="connsiteX2" fmla="*/ 193963 w 775854"/>
              <a:gd name="connsiteY2" fmla="*/ 138545 h 138545"/>
              <a:gd name="connsiteX3" fmla="*/ 609600 w 775854"/>
              <a:gd name="connsiteY3" fmla="*/ 124690 h 138545"/>
              <a:gd name="connsiteX4" fmla="*/ 692727 w 775854"/>
              <a:gd name="connsiteY4" fmla="*/ 55418 h 138545"/>
              <a:gd name="connsiteX5" fmla="*/ 734291 w 775854"/>
              <a:gd name="connsiteY5" fmla="*/ 41563 h 138545"/>
              <a:gd name="connsiteX6" fmla="*/ 775854 w 775854"/>
              <a:gd name="connsiteY6" fmla="*/ 0 h 138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5854" h="138545">
                <a:moveTo>
                  <a:pt x="0" y="69272"/>
                </a:moveTo>
                <a:cubicBezTo>
                  <a:pt x="96400" y="107832"/>
                  <a:pt x="45668" y="89112"/>
                  <a:pt x="152400" y="124690"/>
                </a:cubicBezTo>
                <a:lnTo>
                  <a:pt x="193963" y="138545"/>
                </a:lnTo>
                <a:cubicBezTo>
                  <a:pt x="332509" y="133927"/>
                  <a:pt x="471547" y="137240"/>
                  <a:pt x="609600" y="124690"/>
                </a:cubicBezTo>
                <a:cubicBezTo>
                  <a:pt x="635840" y="122305"/>
                  <a:pt x="676603" y="66168"/>
                  <a:pt x="692727" y="55418"/>
                </a:cubicBezTo>
                <a:cubicBezTo>
                  <a:pt x="704878" y="47317"/>
                  <a:pt x="720436" y="46181"/>
                  <a:pt x="734291" y="41563"/>
                </a:cubicBezTo>
                <a:lnTo>
                  <a:pt x="775854" y="0"/>
                </a:ln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Prostoručno 9"/>
          <p:cNvSpPr/>
          <p:nvPr/>
        </p:nvSpPr>
        <p:spPr>
          <a:xfrm>
            <a:off x="1731820" y="4087093"/>
            <a:ext cx="720437" cy="124691"/>
          </a:xfrm>
          <a:custGeom>
            <a:avLst/>
            <a:gdLst>
              <a:gd name="connsiteX0" fmla="*/ 0 w 720437"/>
              <a:gd name="connsiteY0" fmla="*/ 27709 h 124691"/>
              <a:gd name="connsiteX1" fmla="*/ 152400 w 720437"/>
              <a:gd name="connsiteY1" fmla="*/ 110836 h 124691"/>
              <a:gd name="connsiteX2" fmla="*/ 193964 w 720437"/>
              <a:gd name="connsiteY2" fmla="*/ 124691 h 124691"/>
              <a:gd name="connsiteX3" fmla="*/ 443346 w 720437"/>
              <a:gd name="connsiteY3" fmla="*/ 110836 h 124691"/>
              <a:gd name="connsiteX4" fmla="*/ 595746 w 720437"/>
              <a:gd name="connsiteY4" fmla="*/ 69273 h 124691"/>
              <a:gd name="connsiteX5" fmla="*/ 678873 w 720437"/>
              <a:gd name="connsiteY5" fmla="*/ 27709 h 124691"/>
              <a:gd name="connsiteX6" fmla="*/ 720437 w 720437"/>
              <a:gd name="connsiteY6" fmla="*/ 0 h 124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0437" h="124691">
                <a:moveTo>
                  <a:pt x="0" y="27709"/>
                </a:moveTo>
                <a:cubicBezTo>
                  <a:pt x="92081" y="101373"/>
                  <a:pt x="41219" y="73775"/>
                  <a:pt x="152400" y="110836"/>
                </a:cubicBezTo>
                <a:lnTo>
                  <a:pt x="193964" y="124691"/>
                </a:lnTo>
                <a:cubicBezTo>
                  <a:pt x="277091" y="120073"/>
                  <a:pt x="360639" y="120379"/>
                  <a:pt x="443346" y="110836"/>
                </a:cubicBezTo>
                <a:cubicBezTo>
                  <a:pt x="491136" y="105322"/>
                  <a:pt x="547664" y="85300"/>
                  <a:pt x="595746" y="69273"/>
                </a:cubicBezTo>
                <a:cubicBezTo>
                  <a:pt x="714853" y="-10133"/>
                  <a:pt x="564158" y="85067"/>
                  <a:pt x="678873" y="27709"/>
                </a:cubicBezTo>
                <a:cubicBezTo>
                  <a:pt x="693766" y="20262"/>
                  <a:pt x="720437" y="0"/>
                  <a:pt x="720437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Prostoručno 10"/>
          <p:cNvSpPr/>
          <p:nvPr/>
        </p:nvSpPr>
        <p:spPr>
          <a:xfrm>
            <a:off x="1842656" y="4294910"/>
            <a:ext cx="581891" cy="83127"/>
          </a:xfrm>
          <a:custGeom>
            <a:avLst/>
            <a:gdLst>
              <a:gd name="connsiteX0" fmla="*/ 0 w 581890"/>
              <a:gd name="connsiteY0" fmla="*/ 0 h 83127"/>
              <a:gd name="connsiteX1" fmla="*/ 69272 w 581890"/>
              <a:gd name="connsiteY1" fmla="*/ 55418 h 83127"/>
              <a:gd name="connsiteX2" fmla="*/ 207818 w 581890"/>
              <a:gd name="connsiteY2" fmla="*/ 83127 h 83127"/>
              <a:gd name="connsiteX3" fmla="*/ 443345 w 581890"/>
              <a:gd name="connsiteY3" fmla="*/ 55418 h 83127"/>
              <a:gd name="connsiteX4" fmla="*/ 554181 w 581890"/>
              <a:gd name="connsiteY4" fmla="*/ 27709 h 83127"/>
              <a:gd name="connsiteX5" fmla="*/ 581890 w 581890"/>
              <a:gd name="connsiteY5" fmla="*/ 0 h 83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1890" h="83127">
                <a:moveTo>
                  <a:pt x="0" y="0"/>
                </a:moveTo>
                <a:cubicBezTo>
                  <a:pt x="23091" y="18473"/>
                  <a:pt x="44196" y="39746"/>
                  <a:pt x="69272" y="55418"/>
                </a:cubicBezTo>
                <a:cubicBezTo>
                  <a:pt x="97933" y="73331"/>
                  <a:pt x="194503" y="81225"/>
                  <a:pt x="207818" y="83127"/>
                </a:cubicBezTo>
                <a:cubicBezTo>
                  <a:pt x="347828" y="70399"/>
                  <a:pt x="332133" y="75638"/>
                  <a:pt x="443345" y="55418"/>
                </a:cubicBezTo>
                <a:cubicBezTo>
                  <a:pt x="457601" y="52826"/>
                  <a:pt x="533279" y="40251"/>
                  <a:pt x="554181" y="27709"/>
                </a:cubicBezTo>
                <a:cubicBezTo>
                  <a:pt x="565382" y="20988"/>
                  <a:pt x="572654" y="9236"/>
                  <a:pt x="58189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Luk 11"/>
          <p:cNvSpPr/>
          <p:nvPr/>
        </p:nvSpPr>
        <p:spPr>
          <a:xfrm rot="194564">
            <a:off x="2095890" y="4373022"/>
            <a:ext cx="2400252" cy="1360127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Prostoručno 12"/>
          <p:cNvSpPr/>
          <p:nvPr/>
        </p:nvSpPr>
        <p:spPr>
          <a:xfrm>
            <a:off x="5915893" y="3781880"/>
            <a:ext cx="1316183" cy="1108777"/>
          </a:xfrm>
          <a:custGeom>
            <a:avLst/>
            <a:gdLst>
              <a:gd name="connsiteX0" fmla="*/ 0 w 1316182"/>
              <a:gd name="connsiteY0" fmla="*/ 111249 h 1108777"/>
              <a:gd name="connsiteX1" fmla="*/ 69273 w 1316182"/>
              <a:gd name="connsiteY1" fmla="*/ 97395 h 1108777"/>
              <a:gd name="connsiteX2" fmla="*/ 110836 w 1316182"/>
              <a:gd name="connsiteY2" fmla="*/ 55831 h 1108777"/>
              <a:gd name="connsiteX3" fmla="*/ 152400 w 1316182"/>
              <a:gd name="connsiteY3" fmla="*/ 41977 h 1108777"/>
              <a:gd name="connsiteX4" fmla="*/ 180109 w 1316182"/>
              <a:gd name="connsiteY4" fmla="*/ 14267 h 1108777"/>
              <a:gd name="connsiteX5" fmla="*/ 318654 w 1316182"/>
              <a:gd name="connsiteY5" fmla="*/ 14267 h 1108777"/>
              <a:gd name="connsiteX6" fmla="*/ 374073 w 1316182"/>
              <a:gd name="connsiteY6" fmla="*/ 83540 h 1108777"/>
              <a:gd name="connsiteX7" fmla="*/ 401782 w 1316182"/>
              <a:gd name="connsiteY7" fmla="*/ 166667 h 1108777"/>
              <a:gd name="connsiteX8" fmla="*/ 415636 w 1316182"/>
              <a:gd name="connsiteY8" fmla="*/ 208231 h 1108777"/>
              <a:gd name="connsiteX9" fmla="*/ 429491 w 1316182"/>
              <a:gd name="connsiteY9" fmla="*/ 249795 h 1108777"/>
              <a:gd name="connsiteX10" fmla="*/ 457200 w 1316182"/>
              <a:gd name="connsiteY10" fmla="*/ 360631 h 1108777"/>
              <a:gd name="connsiteX11" fmla="*/ 471054 w 1316182"/>
              <a:gd name="connsiteY11" fmla="*/ 429904 h 1108777"/>
              <a:gd name="connsiteX12" fmla="*/ 498764 w 1316182"/>
              <a:gd name="connsiteY12" fmla="*/ 513031 h 1108777"/>
              <a:gd name="connsiteX13" fmla="*/ 540327 w 1316182"/>
              <a:gd name="connsiteY13" fmla="*/ 665431 h 1108777"/>
              <a:gd name="connsiteX14" fmla="*/ 554182 w 1316182"/>
              <a:gd name="connsiteY14" fmla="*/ 706995 h 1108777"/>
              <a:gd name="connsiteX15" fmla="*/ 609600 w 1316182"/>
              <a:gd name="connsiteY15" fmla="*/ 790122 h 1108777"/>
              <a:gd name="connsiteX16" fmla="*/ 637309 w 1316182"/>
              <a:gd name="connsiteY16" fmla="*/ 831686 h 1108777"/>
              <a:gd name="connsiteX17" fmla="*/ 720436 w 1316182"/>
              <a:gd name="connsiteY17" fmla="*/ 914813 h 1108777"/>
              <a:gd name="connsiteX18" fmla="*/ 845127 w 1316182"/>
              <a:gd name="connsiteY18" fmla="*/ 1011795 h 1108777"/>
              <a:gd name="connsiteX19" fmla="*/ 886691 w 1316182"/>
              <a:gd name="connsiteY19" fmla="*/ 1025649 h 1108777"/>
              <a:gd name="connsiteX20" fmla="*/ 1011382 w 1316182"/>
              <a:gd name="connsiteY20" fmla="*/ 1081067 h 1108777"/>
              <a:gd name="connsiteX21" fmla="*/ 1052945 w 1316182"/>
              <a:gd name="connsiteY21" fmla="*/ 1094922 h 1108777"/>
              <a:gd name="connsiteX22" fmla="*/ 1094509 w 1316182"/>
              <a:gd name="connsiteY22" fmla="*/ 1108777 h 1108777"/>
              <a:gd name="connsiteX23" fmla="*/ 1316182 w 1316182"/>
              <a:gd name="connsiteY23" fmla="*/ 1094922 h 1108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316182" h="1108777">
                <a:moveTo>
                  <a:pt x="0" y="111249"/>
                </a:moveTo>
                <a:cubicBezTo>
                  <a:pt x="23091" y="106631"/>
                  <a:pt x="48211" y="107926"/>
                  <a:pt x="69273" y="97395"/>
                </a:cubicBezTo>
                <a:cubicBezTo>
                  <a:pt x="86798" y="88633"/>
                  <a:pt x="94533" y="66699"/>
                  <a:pt x="110836" y="55831"/>
                </a:cubicBezTo>
                <a:cubicBezTo>
                  <a:pt x="122987" y="47730"/>
                  <a:pt x="138545" y="46595"/>
                  <a:pt x="152400" y="41977"/>
                </a:cubicBezTo>
                <a:cubicBezTo>
                  <a:pt x="161636" y="32740"/>
                  <a:pt x="168908" y="20988"/>
                  <a:pt x="180109" y="14267"/>
                </a:cubicBezTo>
                <a:cubicBezTo>
                  <a:pt x="226609" y="-13633"/>
                  <a:pt x="265449" y="6667"/>
                  <a:pt x="318654" y="14267"/>
                </a:cubicBezTo>
                <a:cubicBezTo>
                  <a:pt x="341684" y="37297"/>
                  <a:pt x="360091" y="52082"/>
                  <a:pt x="374073" y="83540"/>
                </a:cubicBezTo>
                <a:cubicBezTo>
                  <a:pt x="385935" y="110230"/>
                  <a:pt x="392546" y="138958"/>
                  <a:pt x="401782" y="166667"/>
                </a:cubicBezTo>
                <a:lnTo>
                  <a:pt x="415636" y="208231"/>
                </a:lnTo>
                <a:cubicBezTo>
                  <a:pt x="420254" y="222086"/>
                  <a:pt x="425949" y="235627"/>
                  <a:pt x="429491" y="249795"/>
                </a:cubicBezTo>
                <a:cubicBezTo>
                  <a:pt x="438727" y="286740"/>
                  <a:pt x="449732" y="323288"/>
                  <a:pt x="457200" y="360631"/>
                </a:cubicBezTo>
                <a:cubicBezTo>
                  <a:pt x="461818" y="383722"/>
                  <a:pt x="464858" y="407186"/>
                  <a:pt x="471054" y="429904"/>
                </a:cubicBezTo>
                <a:cubicBezTo>
                  <a:pt x="478739" y="458083"/>
                  <a:pt x="493036" y="484390"/>
                  <a:pt x="498764" y="513031"/>
                </a:cubicBezTo>
                <a:cubicBezTo>
                  <a:pt x="518346" y="610943"/>
                  <a:pt x="505172" y="559966"/>
                  <a:pt x="540327" y="665431"/>
                </a:cubicBezTo>
                <a:cubicBezTo>
                  <a:pt x="544945" y="679286"/>
                  <a:pt x="546081" y="694844"/>
                  <a:pt x="554182" y="706995"/>
                </a:cubicBezTo>
                <a:lnTo>
                  <a:pt x="609600" y="790122"/>
                </a:lnTo>
                <a:cubicBezTo>
                  <a:pt x="618836" y="803977"/>
                  <a:pt x="625535" y="819912"/>
                  <a:pt x="637309" y="831686"/>
                </a:cubicBezTo>
                <a:lnTo>
                  <a:pt x="720436" y="914813"/>
                </a:lnTo>
                <a:cubicBezTo>
                  <a:pt x="756297" y="950674"/>
                  <a:pt x="795413" y="995225"/>
                  <a:pt x="845127" y="1011795"/>
                </a:cubicBezTo>
                <a:lnTo>
                  <a:pt x="886691" y="1025649"/>
                </a:lnTo>
                <a:cubicBezTo>
                  <a:pt x="952558" y="1069561"/>
                  <a:pt x="912456" y="1048091"/>
                  <a:pt x="1011382" y="1081067"/>
                </a:cubicBezTo>
                <a:lnTo>
                  <a:pt x="1052945" y="1094922"/>
                </a:lnTo>
                <a:lnTo>
                  <a:pt x="1094509" y="1108777"/>
                </a:lnTo>
                <a:cubicBezTo>
                  <a:pt x="1279173" y="1093388"/>
                  <a:pt x="1205154" y="1094922"/>
                  <a:pt x="1316182" y="1094922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Prostoručno 13"/>
          <p:cNvSpPr/>
          <p:nvPr/>
        </p:nvSpPr>
        <p:spPr>
          <a:xfrm>
            <a:off x="1676402" y="3699084"/>
            <a:ext cx="498764" cy="110916"/>
          </a:xfrm>
          <a:custGeom>
            <a:avLst/>
            <a:gdLst>
              <a:gd name="connsiteX0" fmla="*/ 0 w 498764"/>
              <a:gd name="connsiteY0" fmla="*/ 13934 h 110916"/>
              <a:gd name="connsiteX1" fmla="*/ 41564 w 498764"/>
              <a:gd name="connsiteY1" fmla="*/ 83207 h 110916"/>
              <a:gd name="connsiteX2" fmla="*/ 96982 w 498764"/>
              <a:gd name="connsiteY2" fmla="*/ 97061 h 110916"/>
              <a:gd name="connsiteX3" fmla="*/ 138545 w 498764"/>
              <a:gd name="connsiteY3" fmla="*/ 110916 h 110916"/>
              <a:gd name="connsiteX4" fmla="*/ 374073 w 498764"/>
              <a:gd name="connsiteY4" fmla="*/ 97061 h 110916"/>
              <a:gd name="connsiteX5" fmla="*/ 457200 w 498764"/>
              <a:gd name="connsiteY5" fmla="*/ 41643 h 110916"/>
              <a:gd name="connsiteX6" fmla="*/ 498764 w 498764"/>
              <a:gd name="connsiteY6" fmla="*/ 80 h 11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8764" h="110916">
                <a:moveTo>
                  <a:pt x="0" y="13934"/>
                </a:moveTo>
                <a:cubicBezTo>
                  <a:pt x="13855" y="37025"/>
                  <a:pt x="21118" y="65682"/>
                  <a:pt x="41564" y="83207"/>
                </a:cubicBezTo>
                <a:cubicBezTo>
                  <a:pt x="56021" y="95599"/>
                  <a:pt x="78673" y="91830"/>
                  <a:pt x="96982" y="97061"/>
                </a:cubicBezTo>
                <a:cubicBezTo>
                  <a:pt x="111024" y="101073"/>
                  <a:pt x="124691" y="106298"/>
                  <a:pt x="138545" y="110916"/>
                </a:cubicBezTo>
                <a:cubicBezTo>
                  <a:pt x="217054" y="106298"/>
                  <a:pt x="297223" y="113768"/>
                  <a:pt x="374073" y="97061"/>
                </a:cubicBezTo>
                <a:cubicBezTo>
                  <a:pt x="406615" y="89987"/>
                  <a:pt x="457200" y="41643"/>
                  <a:pt x="457200" y="41643"/>
                </a:cubicBezTo>
                <a:cubicBezTo>
                  <a:pt x="487471" y="-3763"/>
                  <a:pt x="468258" y="80"/>
                  <a:pt x="498764" y="80"/>
                </a:cubicBez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89407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519336"/>
          </a:xfrm>
        </p:spPr>
        <p:txBody>
          <a:bodyPr>
            <a:normAutofit fontScale="90000"/>
          </a:bodyPr>
          <a:lstStyle/>
          <a:p>
            <a:r>
              <a:rPr lang="hr-HR" dirty="0"/>
              <a:t>Crte po karakteru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61662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r-HR" dirty="0"/>
              <a:t>tanke           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/>
              <a:t>debele   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/>
              <a:t>kratke         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/>
              <a:t>dugačke      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/>
              <a:t>isprekidane        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/>
              <a:t>izlomljene  </a:t>
            </a:r>
          </a:p>
          <a:p>
            <a:pPr marL="0" indent="0">
              <a:buNone/>
            </a:pPr>
            <a:r>
              <a:rPr lang="hr-HR" dirty="0"/>
              <a:t>       </a:t>
            </a:r>
          </a:p>
          <a:p>
            <a:pPr marL="0" indent="0">
              <a:buNone/>
            </a:pPr>
            <a:r>
              <a:rPr lang="hr-HR" dirty="0"/>
              <a:t>svijetle            </a:t>
            </a:r>
          </a:p>
          <a:p>
            <a:pPr marL="0" indent="0">
              <a:buNone/>
            </a:pPr>
            <a:r>
              <a:rPr lang="hr-HR" dirty="0"/>
              <a:t>     </a:t>
            </a:r>
          </a:p>
          <a:p>
            <a:pPr marL="0" indent="0">
              <a:buNone/>
            </a:pPr>
            <a:r>
              <a:rPr lang="hr-HR" dirty="0"/>
              <a:t>tamne                  </a:t>
            </a:r>
          </a:p>
        </p:txBody>
      </p:sp>
      <p:sp>
        <p:nvSpPr>
          <p:cNvPr id="9" name="Prostoručno 8"/>
          <p:cNvSpPr/>
          <p:nvPr/>
        </p:nvSpPr>
        <p:spPr>
          <a:xfrm>
            <a:off x="2424547" y="908721"/>
            <a:ext cx="6107895" cy="648072"/>
          </a:xfrm>
          <a:custGeom>
            <a:avLst/>
            <a:gdLst>
              <a:gd name="connsiteX0" fmla="*/ 0 w 6210076"/>
              <a:gd name="connsiteY0" fmla="*/ 513391 h 587553"/>
              <a:gd name="connsiteX1" fmla="*/ 1149928 w 6210076"/>
              <a:gd name="connsiteY1" fmla="*/ 291718 h 587553"/>
              <a:gd name="connsiteX2" fmla="*/ 1039091 w 6210076"/>
              <a:gd name="connsiteY2" fmla="*/ 582664 h 587553"/>
              <a:gd name="connsiteX3" fmla="*/ 2535382 w 6210076"/>
              <a:gd name="connsiteY3" fmla="*/ 773 h 587553"/>
              <a:gd name="connsiteX4" fmla="*/ 3103419 w 6210076"/>
              <a:gd name="connsiteY4" fmla="*/ 457973 h 587553"/>
              <a:gd name="connsiteX5" fmla="*/ 5860473 w 6210076"/>
              <a:gd name="connsiteY5" fmla="*/ 444118 h 587553"/>
              <a:gd name="connsiteX6" fmla="*/ 6082146 w 6210076"/>
              <a:gd name="connsiteY6" fmla="*/ 430264 h 58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10076" h="587553">
                <a:moveTo>
                  <a:pt x="0" y="513391"/>
                </a:moveTo>
                <a:cubicBezTo>
                  <a:pt x="488373" y="396782"/>
                  <a:pt x="976746" y="280173"/>
                  <a:pt x="1149928" y="291718"/>
                </a:cubicBezTo>
                <a:cubicBezTo>
                  <a:pt x="1323110" y="303263"/>
                  <a:pt x="808182" y="631155"/>
                  <a:pt x="1039091" y="582664"/>
                </a:cubicBezTo>
                <a:cubicBezTo>
                  <a:pt x="1270000" y="534173"/>
                  <a:pt x="2191327" y="21555"/>
                  <a:pt x="2535382" y="773"/>
                </a:cubicBezTo>
                <a:cubicBezTo>
                  <a:pt x="2879437" y="-20009"/>
                  <a:pt x="2549237" y="384082"/>
                  <a:pt x="3103419" y="457973"/>
                </a:cubicBezTo>
                <a:cubicBezTo>
                  <a:pt x="3657601" y="531864"/>
                  <a:pt x="5364019" y="448736"/>
                  <a:pt x="5860473" y="444118"/>
                </a:cubicBezTo>
                <a:cubicBezTo>
                  <a:pt x="6356927" y="439500"/>
                  <a:pt x="6219536" y="434882"/>
                  <a:pt x="6082146" y="430264"/>
                </a:cubicBezTo>
              </a:path>
            </a:pathLst>
          </a:cu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Prostoručno 9"/>
          <p:cNvSpPr/>
          <p:nvPr/>
        </p:nvSpPr>
        <p:spPr>
          <a:xfrm>
            <a:off x="2864460" y="1556794"/>
            <a:ext cx="5667981" cy="676823"/>
          </a:xfrm>
          <a:custGeom>
            <a:avLst/>
            <a:gdLst>
              <a:gd name="connsiteX0" fmla="*/ 413394 w 6406249"/>
              <a:gd name="connsiteY0" fmla="*/ 457208 h 666010"/>
              <a:gd name="connsiteX1" fmla="*/ 11612 w 6406249"/>
              <a:gd name="connsiteY1" fmla="*/ 512627 h 666010"/>
              <a:gd name="connsiteX2" fmla="*/ 815176 w 6406249"/>
              <a:gd name="connsiteY2" fmla="*/ 221681 h 666010"/>
              <a:gd name="connsiteX3" fmla="*/ 1327794 w 6406249"/>
              <a:gd name="connsiteY3" fmla="*/ 581899 h 666010"/>
              <a:gd name="connsiteX4" fmla="*/ 2006667 w 6406249"/>
              <a:gd name="connsiteY4" fmla="*/ 568045 h 666010"/>
              <a:gd name="connsiteX5" fmla="*/ 2380739 w 6406249"/>
              <a:gd name="connsiteY5" fmla="*/ 8 h 666010"/>
              <a:gd name="connsiteX6" fmla="*/ 2574703 w 6406249"/>
              <a:gd name="connsiteY6" fmla="*/ 581899 h 666010"/>
              <a:gd name="connsiteX7" fmla="*/ 2907212 w 6406249"/>
              <a:gd name="connsiteY7" fmla="*/ 623463 h 666010"/>
              <a:gd name="connsiteX8" fmla="*/ 3696921 w 6406249"/>
              <a:gd name="connsiteY8" fmla="*/ 207827 h 666010"/>
              <a:gd name="connsiteX9" fmla="*/ 6260012 w 6406249"/>
              <a:gd name="connsiteY9" fmla="*/ 207827 h 666010"/>
              <a:gd name="connsiteX10" fmla="*/ 6024485 w 6406249"/>
              <a:gd name="connsiteY10" fmla="*/ 540336 h 666010"/>
              <a:gd name="connsiteX11" fmla="*/ 5470303 w 6406249"/>
              <a:gd name="connsiteY11" fmla="*/ 512627 h 666010"/>
              <a:gd name="connsiteX12" fmla="*/ 6301576 w 6406249"/>
              <a:gd name="connsiteY12" fmla="*/ 540336 h 66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406249" h="666010">
                <a:moveTo>
                  <a:pt x="413394" y="457208"/>
                </a:moveTo>
                <a:cubicBezTo>
                  <a:pt x="179021" y="504544"/>
                  <a:pt x="-55352" y="551881"/>
                  <a:pt x="11612" y="512627"/>
                </a:cubicBezTo>
                <a:cubicBezTo>
                  <a:pt x="78576" y="473373"/>
                  <a:pt x="595812" y="210136"/>
                  <a:pt x="815176" y="221681"/>
                </a:cubicBezTo>
                <a:cubicBezTo>
                  <a:pt x="1034540" y="233226"/>
                  <a:pt x="1129212" y="524172"/>
                  <a:pt x="1327794" y="581899"/>
                </a:cubicBezTo>
                <a:cubicBezTo>
                  <a:pt x="1526376" y="639626"/>
                  <a:pt x="1831176" y="665027"/>
                  <a:pt x="2006667" y="568045"/>
                </a:cubicBezTo>
                <a:cubicBezTo>
                  <a:pt x="2182158" y="471063"/>
                  <a:pt x="2286066" y="-2301"/>
                  <a:pt x="2380739" y="8"/>
                </a:cubicBezTo>
                <a:cubicBezTo>
                  <a:pt x="2475412" y="2317"/>
                  <a:pt x="2486958" y="477990"/>
                  <a:pt x="2574703" y="581899"/>
                </a:cubicBezTo>
                <a:cubicBezTo>
                  <a:pt x="2662449" y="685808"/>
                  <a:pt x="2720176" y="685808"/>
                  <a:pt x="2907212" y="623463"/>
                </a:cubicBezTo>
                <a:cubicBezTo>
                  <a:pt x="3094248" y="561118"/>
                  <a:pt x="3138121" y="277100"/>
                  <a:pt x="3696921" y="207827"/>
                </a:cubicBezTo>
                <a:cubicBezTo>
                  <a:pt x="4255721" y="138554"/>
                  <a:pt x="5872085" y="152409"/>
                  <a:pt x="6260012" y="207827"/>
                </a:cubicBezTo>
                <a:cubicBezTo>
                  <a:pt x="6647939" y="263245"/>
                  <a:pt x="6156103" y="489536"/>
                  <a:pt x="6024485" y="540336"/>
                </a:cubicBezTo>
                <a:cubicBezTo>
                  <a:pt x="5892867" y="591136"/>
                  <a:pt x="5424121" y="512627"/>
                  <a:pt x="5470303" y="512627"/>
                </a:cubicBezTo>
                <a:cubicBezTo>
                  <a:pt x="5516485" y="512627"/>
                  <a:pt x="5909030" y="526481"/>
                  <a:pt x="6301576" y="540336"/>
                </a:cubicBez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Prostoručno 11"/>
          <p:cNvSpPr/>
          <p:nvPr/>
        </p:nvSpPr>
        <p:spPr>
          <a:xfrm rot="21255971">
            <a:off x="2864460" y="2600910"/>
            <a:ext cx="5816179" cy="1260139"/>
          </a:xfrm>
          <a:custGeom>
            <a:avLst/>
            <a:gdLst>
              <a:gd name="connsiteX0" fmla="*/ 0 w 6267700"/>
              <a:gd name="connsiteY0" fmla="*/ 844002 h 1196837"/>
              <a:gd name="connsiteX1" fmla="*/ 2632364 w 6267700"/>
              <a:gd name="connsiteY1" fmla="*/ 345238 h 1196837"/>
              <a:gd name="connsiteX2" fmla="*/ 1953491 w 6267700"/>
              <a:gd name="connsiteY2" fmla="*/ 816293 h 1196837"/>
              <a:gd name="connsiteX3" fmla="*/ 2521527 w 6267700"/>
              <a:gd name="connsiteY3" fmla="*/ 899420 h 1196837"/>
              <a:gd name="connsiteX4" fmla="*/ 3103418 w 6267700"/>
              <a:gd name="connsiteY4" fmla="*/ 192838 h 1196837"/>
              <a:gd name="connsiteX5" fmla="*/ 3158836 w 6267700"/>
              <a:gd name="connsiteY5" fmla="*/ 802438 h 1196837"/>
              <a:gd name="connsiteX6" fmla="*/ 1510145 w 6267700"/>
              <a:gd name="connsiteY6" fmla="*/ 760875 h 1196837"/>
              <a:gd name="connsiteX7" fmla="*/ 2092036 w 6267700"/>
              <a:gd name="connsiteY7" fmla="*/ 1134948 h 1196837"/>
              <a:gd name="connsiteX8" fmla="*/ 4364182 w 6267700"/>
              <a:gd name="connsiteY8" fmla="*/ 1107238 h 1196837"/>
              <a:gd name="connsiteX9" fmla="*/ 4696691 w 6267700"/>
              <a:gd name="connsiteY9" fmla="*/ 275966 h 1196837"/>
              <a:gd name="connsiteX10" fmla="*/ 5832764 w 6267700"/>
              <a:gd name="connsiteY10" fmla="*/ 331384 h 1196837"/>
              <a:gd name="connsiteX11" fmla="*/ 5361709 w 6267700"/>
              <a:gd name="connsiteY11" fmla="*/ 733166 h 1196837"/>
              <a:gd name="connsiteX12" fmla="*/ 3920836 w 6267700"/>
              <a:gd name="connsiteY12" fmla="*/ 636184 h 1196837"/>
              <a:gd name="connsiteX13" fmla="*/ 5694218 w 6267700"/>
              <a:gd name="connsiteY13" fmla="*/ 968693 h 1196837"/>
              <a:gd name="connsiteX14" fmla="*/ 6151418 w 6267700"/>
              <a:gd name="connsiteY14" fmla="*/ 137420 h 1196837"/>
              <a:gd name="connsiteX15" fmla="*/ 3768436 w 6267700"/>
              <a:gd name="connsiteY15" fmla="*/ 82002 h 1196837"/>
              <a:gd name="connsiteX16" fmla="*/ 3699164 w 6267700"/>
              <a:gd name="connsiteY16" fmla="*/ 954838 h 1196837"/>
              <a:gd name="connsiteX17" fmla="*/ 4336473 w 6267700"/>
              <a:gd name="connsiteY17" fmla="*/ 996402 h 1196837"/>
              <a:gd name="connsiteX18" fmla="*/ 4336473 w 6267700"/>
              <a:gd name="connsiteY18" fmla="*/ 996402 h 1196837"/>
              <a:gd name="connsiteX19" fmla="*/ 4336473 w 6267700"/>
              <a:gd name="connsiteY19" fmla="*/ 996402 h 1196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267700" h="1196837">
                <a:moveTo>
                  <a:pt x="0" y="844002"/>
                </a:moveTo>
                <a:cubicBezTo>
                  <a:pt x="1153391" y="596929"/>
                  <a:pt x="2306782" y="349856"/>
                  <a:pt x="2632364" y="345238"/>
                </a:cubicBezTo>
                <a:cubicBezTo>
                  <a:pt x="2957946" y="340620"/>
                  <a:pt x="1971964" y="723929"/>
                  <a:pt x="1953491" y="816293"/>
                </a:cubicBezTo>
                <a:cubicBezTo>
                  <a:pt x="1935018" y="908657"/>
                  <a:pt x="2329873" y="1003329"/>
                  <a:pt x="2521527" y="899420"/>
                </a:cubicBezTo>
                <a:cubicBezTo>
                  <a:pt x="2713181" y="795511"/>
                  <a:pt x="2997200" y="209002"/>
                  <a:pt x="3103418" y="192838"/>
                </a:cubicBezTo>
                <a:cubicBezTo>
                  <a:pt x="3209636" y="176674"/>
                  <a:pt x="3424382" y="707765"/>
                  <a:pt x="3158836" y="802438"/>
                </a:cubicBezTo>
                <a:cubicBezTo>
                  <a:pt x="2893291" y="897111"/>
                  <a:pt x="1687945" y="705457"/>
                  <a:pt x="1510145" y="760875"/>
                </a:cubicBezTo>
                <a:cubicBezTo>
                  <a:pt x="1332345" y="816293"/>
                  <a:pt x="1616363" y="1077221"/>
                  <a:pt x="2092036" y="1134948"/>
                </a:cubicBezTo>
                <a:cubicBezTo>
                  <a:pt x="2567709" y="1192675"/>
                  <a:pt x="3930073" y="1250402"/>
                  <a:pt x="4364182" y="1107238"/>
                </a:cubicBezTo>
                <a:cubicBezTo>
                  <a:pt x="4798291" y="964074"/>
                  <a:pt x="4451927" y="405275"/>
                  <a:pt x="4696691" y="275966"/>
                </a:cubicBezTo>
                <a:cubicBezTo>
                  <a:pt x="4941455" y="146657"/>
                  <a:pt x="5721928" y="255184"/>
                  <a:pt x="5832764" y="331384"/>
                </a:cubicBezTo>
                <a:cubicBezTo>
                  <a:pt x="5943600" y="407584"/>
                  <a:pt x="5680364" y="682366"/>
                  <a:pt x="5361709" y="733166"/>
                </a:cubicBezTo>
                <a:cubicBezTo>
                  <a:pt x="5043054" y="783966"/>
                  <a:pt x="3865418" y="596930"/>
                  <a:pt x="3920836" y="636184"/>
                </a:cubicBezTo>
                <a:cubicBezTo>
                  <a:pt x="3976254" y="675438"/>
                  <a:pt x="5322454" y="1051820"/>
                  <a:pt x="5694218" y="968693"/>
                </a:cubicBezTo>
                <a:cubicBezTo>
                  <a:pt x="6065982" y="885566"/>
                  <a:pt x="6472382" y="285202"/>
                  <a:pt x="6151418" y="137420"/>
                </a:cubicBezTo>
                <a:cubicBezTo>
                  <a:pt x="5830454" y="-10362"/>
                  <a:pt x="4177145" y="-54234"/>
                  <a:pt x="3768436" y="82002"/>
                </a:cubicBezTo>
                <a:cubicBezTo>
                  <a:pt x="3359727" y="218238"/>
                  <a:pt x="3604491" y="802438"/>
                  <a:pt x="3699164" y="954838"/>
                </a:cubicBezTo>
                <a:cubicBezTo>
                  <a:pt x="3793837" y="1107238"/>
                  <a:pt x="4336473" y="996402"/>
                  <a:pt x="4336473" y="996402"/>
                </a:cubicBezTo>
                <a:lnTo>
                  <a:pt x="4336473" y="996402"/>
                </a:lnTo>
                <a:lnTo>
                  <a:pt x="4336473" y="996402"/>
                </a:ln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20" name="Ravni poveznik 19"/>
          <p:cNvCxnSpPr/>
          <p:nvPr/>
        </p:nvCxnSpPr>
        <p:spPr>
          <a:xfrm>
            <a:off x="3224064" y="4221122"/>
            <a:ext cx="745232" cy="1387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avni poveznik 22"/>
          <p:cNvCxnSpPr/>
          <p:nvPr/>
        </p:nvCxnSpPr>
        <p:spPr>
          <a:xfrm>
            <a:off x="4308766" y="4221088"/>
            <a:ext cx="38483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avni poveznik 24"/>
          <p:cNvCxnSpPr/>
          <p:nvPr/>
        </p:nvCxnSpPr>
        <p:spPr>
          <a:xfrm>
            <a:off x="4829440" y="4221088"/>
            <a:ext cx="64807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avni poveznik 27"/>
          <p:cNvCxnSpPr/>
          <p:nvPr/>
        </p:nvCxnSpPr>
        <p:spPr>
          <a:xfrm>
            <a:off x="5651597" y="4221088"/>
            <a:ext cx="36056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vni poveznik 29"/>
          <p:cNvCxnSpPr/>
          <p:nvPr/>
        </p:nvCxnSpPr>
        <p:spPr>
          <a:xfrm>
            <a:off x="6300192" y="4234994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avni poveznik 31"/>
          <p:cNvCxnSpPr/>
          <p:nvPr/>
        </p:nvCxnSpPr>
        <p:spPr>
          <a:xfrm>
            <a:off x="6840252" y="4234994"/>
            <a:ext cx="50405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avni poveznik 33"/>
          <p:cNvCxnSpPr/>
          <p:nvPr/>
        </p:nvCxnSpPr>
        <p:spPr>
          <a:xfrm>
            <a:off x="7668344" y="4234994"/>
            <a:ext cx="36004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Prostoručno 44"/>
          <p:cNvSpPr/>
          <p:nvPr/>
        </p:nvSpPr>
        <p:spPr>
          <a:xfrm>
            <a:off x="2409211" y="4556240"/>
            <a:ext cx="6123231" cy="832569"/>
          </a:xfrm>
          <a:custGeom>
            <a:avLst/>
            <a:gdLst>
              <a:gd name="connsiteX0" fmla="*/ 0 w 6442364"/>
              <a:gd name="connsiteY0" fmla="*/ 457809 h 832569"/>
              <a:gd name="connsiteX1" fmla="*/ 387927 w 6442364"/>
              <a:gd name="connsiteY1" fmla="*/ 208427 h 832569"/>
              <a:gd name="connsiteX2" fmla="*/ 568036 w 6442364"/>
              <a:gd name="connsiteY2" fmla="*/ 485518 h 832569"/>
              <a:gd name="connsiteX3" fmla="*/ 1274618 w 6442364"/>
              <a:gd name="connsiteY3" fmla="*/ 277700 h 832569"/>
              <a:gd name="connsiteX4" fmla="*/ 1371600 w 6442364"/>
              <a:gd name="connsiteY4" fmla="*/ 582500 h 832569"/>
              <a:gd name="connsiteX5" fmla="*/ 1898073 w 6442364"/>
              <a:gd name="connsiteY5" fmla="*/ 166864 h 832569"/>
              <a:gd name="connsiteX6" fmla="*/ 2147455 w 6442364"/>
              <a:gd name="connsiteY6" fmla="*/ 568646 h 832569"/>
              <a:gd name="connsiteX7" fmla="*/ 2507673 w 6442364"/>
              <a:gd name="connsiteY7" fmla="*/ 222282 h 832569"/>
              <a:gd name="connsiteX8" fmla="*/ 2729345 w 6442364"/>
              <a:gd name="connsiteY8" fmla="*/ 596355 h 832569"/>
              <a:gd name="connsiteX9" fmla="*/ 3186545 w 6442364"/>
              <a:gd name="connsiteY9" fmla="*/ 14464 h 832569"/>
              <a:gd name="connsiteX10" fmla="*/ 3283527 w 6442364"/>
              <a:gd name="connsiteY10" fmla="*/ 665627 h 832569"/>
              <a:gd name="connsiteX11" fmla="*/ 3519055 w 6442364"/>
              <a:gd name="connsiteY11" fmla="*/ 374682 h 832569"/>
              <a:gd name="connsiteX12" fmla="*/ 3657600 w 6442364"/>
              <a:gd name="connsiteY12" fmla="*/ 637918 h 832569"/>
              <a:gd name="connsiteX13" fmla="*/ 3920836 w 6442364"/>
              <a:gd name="connsiteY13" fmla="*/ 402391 h 832569"/>
              <a:gd name="connsiteX14" fmla="*/ 4142509 w 6442364"/>
              <a:gd name="connsiteY14" fmla="*/ 679482 h 832569"/>
              <a:gd name="connsiteX15" fmla="*/ 4682836 w 6442364"/>
              <a:gd name="connsiteY15" fmla="*/ 42173 h 832569"/>
              <a:gd name="connsiteX16" fmla="*/ 4876800 w 6442364"/>
              <a:gd name="connsiteY16" fmla="*/ 679482 h 832569"/>
              <a:gd name="connsiteX17" fmla="*/ 5029200 w 6442364"/>
              <a:gd name="connsiteY17" fmla="*/ 416246 h 832569"/>
              <a:gd name="connsiteX18" fmla="*/ 5292436 w 6442364"/>
              <a:gd name="connsiteY18" fmla="*/ 679482 h 832569"/>
              <a:gd name="connsiteX19" fmla="*/ 5347855 w 6442364"/>
              <a:gd name="connsiteY19" fmla="*/ 610209 h 832569"/>
              <a:gd name="connsiteX20" fmla="*/ 5708073 w 6442364"/>
              <a:gd name="connsiteY20" fmla="*/ 609 h 832569"/>
              <a:gd name="connsiteX21" fmla="*/ 5971309 w 6442364"/>
              <a:gd name="connsiteY21" fmla="*/ 734900 h 832569"/>
              <a:gd name="connsiteX22" fmla="*/ 6289964 w 6442364"/>
              <a:gd name="connsiteY22" fmla="*/ 56027 h 832569"/>
              <a:gd name="connsiteX23" fmla="*/ 6414655 w 6442364"/>
              <a:gd name="connsiteY23" fmla="*/ 790318 h 832569"/>
              <a:gd name="connsiteX24" fmla="*/ 6442364 w 6442364"/>
              <a:gd name="connsiteY24" fmla="*/ 679482 h 832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442364" h="832569">
                <a:moveTo>
                  <a:pt x="0" y="457809"/>
                </a:moveTo>
                <a:cubicBezTo>
                  <a:pt x="146627" y="330809"/>
                  <a:pt x="293254" y="203809"/>
                  <a:pt x="387927" y="208427"/>
                </a:cubicBezTo>
                <a:cubicBezTo>
                  <a:pt x="482600" y="213045"/>
                  <a:pt x="420254" y="473972"/>
                  <a:pt x="568036" y="485518"/>
                </a:cubicBezTo>
                <a:cubicBezTo>
                  <a:pt x="715818" y="497064"/>
                  <a:pt x="1140691" y="261536"/>
                  <a:pt x="1274618" y="277700"/>
                </a:cubicBezTo>
                <a:cubicBezTo>
                  <a:pt x="1408545" y="293864"/>
                  <a:pt x="1267691" y="600973"/>
                  <a:pt x="1371600" y="582500"/>
                </a:cubicBezTo>
                <a:cubicBezTo>
                  <a:pt x="1475509" y="564027"/>
                  <a:pt x="1768764" y="169173"/>
                  <a:pt x="1898073" y="166864"/>
                </a:cubicBezTo>
                <a:cubicBezTo>
                  <a:pt x="2027382" y="164555"/>
                  <a:pt x="2045855" y="559410"/>
                  <a:pt x="2147455" y="568646"/>
                </a:cubicBezTo>
                <a:cubicBezTo>
                  <a:pt x="2249055" y="577882"/>
                  <a:pt x="2410691" y="217664"/>
                  <a:pt x="2507673" y="222282"/>
                </a:cubicBezTo>
                <a:cubicBezTo>
                  <a:pt x="2604655" y="226900"/>
                  <a:pt x="2616200" y="630991"/>
                  <a:pt x="2729345" y="596355"/>
                </a:cubicBezTo>
                <a:cubicBezTo>
                  <a:pt x="2842490" y="561719"/>
                  <a:pt x="3094181" y="2919"/>
                  <a:pt x="3186545" y="14464"/>
                </a:cubicBezTo>
                <a:cubicBezTo>
                  <a:pt x="3278909" y="26009"/>
                  <a:pt x="3228109" y="605591"/>
                  <a:pt x="3283527" y="665627"/>
                </a:cubicBezTo>
                <a:cubicBezTo>
                  <a:pt x="3338945" y="725663"/>
                  <a:pt x="3456710" y="379300"/>
                  <a:pt x="3519055" y="374682"/>
                </a:cubicBezTo>
                <a:cubicBezTo>
                  <a:pt x="3581400" y="370064"/>
                  <a:pt x="3590637" y="633300"/>
                  <a:pt x="3657600" y="637918"/>
                </a:cubicBezTo>
                <a:cubicBezTo>
                  <a:pt x="3724563" y="642536"/>
                  <a:pt x="3840018" y="395464"/>
                  <a:pt x="3920836" y="402391"/>
                </a:cubicBezTo>
                <a:cubicBezTo>
                  <a:pt x="4001654" y="409318"/>
                  <a:pt x="4015509" y="739518"/>
                  <a:pt x="4142509" y="679482"/>
                </a:cubicBezTo>
                <a:cubicBezTo>
                  <a:pt x="4269509" y="619446"/>
                  <a:pt x="4560454" y="42173"/>
                  <a:pt x="4682836" y="42173"/>
                </a:cubicBezTo>
                <a:cubicBezTo>
                  <a:pt x="4805218" y="42173"/>
                  <a:pt x="4819073" y="617137"/>
                  <a:pt x="4876800" y="679482"/>
                </a:cubicBezTo>
                <a:cubicBezTo>
                  <a:pt x="4934527" y="741827"/>
                  <a:pt x="4959927" y="416246"/>
                  <a:pt x="5029200" y="416246"/>
                </a:cubicBezTo>
                <a:cubicBezTo>
                  <a:pt x="5098473" y="416246"/>
                  <a:pt x="5239327" y="647155"/>
                  <a:pt x="5292436" y="679482"/>
                </a:cubicBezTo>
                <a:cubicBezTo>
                  <a:pt x="5345545" y="711809"/>
                  <a:pt x="5278582" y="723354"/>
                  <a:pt x="5347855" y="610209"/>
                </a:cubicBezTo>
                <a:cubicBezTo>
                  <a:pt x="5417128" y="497064"/>
                  <a:pt x="5604164" y="-20173"/>
                  <a:pt x="5708073" y="609"/>
                </a:cubicBezTo>
                <a:cubicBezTo>
                  <a:pt x="5811982" y="21391"/>
                  <a:pt x="5874327" y="725664"/>
                  <a:pt x="5971309" y="734900"/>
                </a:cubicBezTo>
                <a:cubicBezTo>
                  <a:pt x="6068291" y="744136"/>
                  <a:pt x="6216073" y="46791"/>
                  <a:pt x="6289964" y="56027"/>
                </a:cubicBezTo>
                <a:cubicBezTo>
                  <a:pt x="6363855" y="65263"/>
                  <a:pt x="6389255" y="686409"/>
                  <a:pt x="6414655" y="790318"/>
                </a:cubicBezTo>
                <a:cubicBezTo>
                  <a:pt x="6440055" y="894227"/>
                  <a:pt x="6441209" y="786854"/>
                  <a:pt x="6442364" y="67948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0" name="Prostoručno 49"/>
          <p:cNvSpPr/>
          <p:nvPr/>
        </p:nvSpPr>
        <p:spPr>
          <a:xfrm>
            <a:off x="2563092" y="5541818"/>
            <a:ext cx="4904509" cy="322617"/>
          </a:xfrm>
          <a:custGeom>
            <a:avLst/>
            <a:gdLst>
              <a:gd name="connsiteX0" fmla="*/ 0 w 4904509"/>
              <a:gd name="connsiteY0" fmla="*/ 221673 h 322617"/>
              <a:gd name="connsiteX1" fmla="*/ 0 w 4904509"/>
              <a:gd name="connsiteY1" fmla="*/ 221673 h 322617"/>
              <a:gd name="connsiteX2" fmla="*/ 249382 w 4904509"/>
              <a:gd name="connsiteY2" fmla="*/ 235527 h 322617"/>
              <a:gd name="connsiteX3" fmla="*/ 332509 w 4904509"/>
              <a:gd name="connsiteY3" fmla="*/ 249382 h 322617"/>
              <a:gd name="connsiteX4" fmla="*/ 554182 w 4904509"/>
              <a:gd name="connsiteY4" fmla="*/ 221673 h 322617"/>
              <a:gd name="connsiteX5" fmla="*/ 609600 w 4904509"/>
              <a:gd name="connsiteY5" fmla="*/ 55418 h 322617"/>
              <a:gd name="connsiteX6" fmla="*/ 623454 w 4904509"/>
              <a:gd name="connsiteY6" fmla="*/ 13855 h 322617"/>
              <a:gd name="connsiteX7" fmla="*/ 665018 w 4904509"/>
              <a:gd name="connsiteY7" fmla="*/ 0 h 322617"/>
              <a:gd name="connsiteX8" fmla="*/ 1233054 w 4904509"/>
              <a:gd name="connsiteY8" fmla="*/ 13855 h 322617"/>
              <a:gd name="connsiteX9" fmla="*/ 1274618 w 4904509"/>
              <a:gd name="connsiteY9" fmla="*/ 27709 h 322617"/>
              <a:gd name="connsiteX10" fmla="*/ 1302327 w 4904509"/>
              <a:gd name="connsiteY10" fmla="*/ 69273 h 322617"/>
              <a:gd name="connsiteX11" fmla="*/ 1330036 w 4904509"/>
              <a:gd name="connsiteY11" fmla="*/ 193964 h 322617"/>
              <a:gd name="connsiteX12" fmla="*/ 1343891 w 4904509"/>
              <a:gd name="connsiteY12" fmla="*/ 235527 h 322617"/>
              <a:gd name="connsiteX13" fmla="*/ 1371600 w 4904509"/>
              <a:gd name="connsiteY13" fmla="*/ 263237 h 322617"/>
              <a:gd name="connsiteX14" fmla="*/ 1967345 w 4904509"/>
              <a:gd name="connsiteY14" fmla="*/ 249382 h 322617"/>
              <a:gd name="connsiteX15" fmla="*/ 1995054 w 4904509"/>
              <a:gd name="connsiteY15" fmla="*/ 166255 h 322617"/>
              <a:gd name="connsiteX16" fmla="*/ 2008909 w 4904509"/>
              <a:gd name="connsiteY16" fmla="*/ 124691 h 322617"/>
              <a:gd name="connsiteX17" fmla="*/ 2105891 w 4904509"/>
              <a:gd name="connsiteY17" fmla="*/ 110837 h 322617"/>
              <a:gd name="connsiteX18" fmla="*/ 2493818 w 4904509"/>
              <a:gd name="connsiteY18" fmla="*/ 124691 h 322617"/>
              <a:gd name="connsiteX19" fmla="*/ 2521527 w 4904509"/>
              <a:gd name="connsiteY19" fmla="*/ 166255 h 322617"/>
              <a:gd name="connsiteX20" fmla="*/ 2549236 w 4904509"/>
              <a:gd name="connsiteY20" fmla="*/ 249382 h 322617"/>
              <a:gd name="connsiteX21" fmla="*/ 2646218 w 4904509"/>
              <a:gd name="connsiteY21" fmla="*/ 290946 h 322617"/>
              <a:gd name="connsiteX22" fmla="*/ 3172691 w 4904509"/>
              <a:gd name="connsiteY22" fmla="*/ 277091 h 322617"/>
              <a:gd name="connsiteX23" fmla="*/ 3214254 w 4904509"/>
              <a:gd name="connsiteY23" fmla="*/ 193964 h 322617"/>
              <a:gd name="connsiteX24" fmla="*/ 3311236 w 4904509"/>
              <a:gd name="connsiteY24" fmla="*/ 166255 h 322617"/>
              <a:gd name="connsiteX25" fmla="*/ 3657600 w 4904509"/>
              <a:gd name="connsiteY25" fmla="*/ 207818 h 322617"/>
              <a:gd name="connsiteX26" fmla="*/ 3699164 w 4904509"/>
              <a:gd name="connsiteY26" fmla="*/ 290946 h 322617"/>
              <a:gd name="connsiteX27" fmla="*/ 3740727 w 4904509"/>
              <a:gd name="connsiteY27" fmla="*/ 318655 h 322617"/>
              <a:gd name="connsiteX28" fmla="*/ 4904509 w 4904509"/>
              <a:gd name="connsiteY28" fmla="*/ 318655 h 322617"/>
              <a:gd name="connsiteX29" fmla="*/ 4904509 w 4904509"/>
              <a:gd name="connsiteY29" fmla="*/ 318655 h 322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904509" h="322617">
                <a:moveTo>
                  <a:pt x="0" y="221673"/>
                </a:moveTo>
                <a:lnTo>
                  <a:pt x="0" y="221673"/>
                </a:lnTo>
                <a:cubicBezTo>
                  <a:pt x="83127" y="226291"/>
                  <a:pt x="166414" y="228613"/>
                  <a:pt x="249382" y="235527"/>
                </a:cubicBezTo>
                <a:cubicBezTo>
                  <a:pt x="277376" y="237860"/>
                  <a:pt x="304447" y="250658"/>
                  <a:pt x="332509" y="249382"/>
                </a:cubicBezTo>
                <a:cubicBezTo>
                  <a:pt x="406898" y="246001"/>
                  <a:pt x="554182" y="221673"/>
                  <a:pt x="554182" y="221673"/>
                </a:cubicBezTo>
                <a:lnTo>
                  <a:pt x="609600" y="55418"/>
                </a:lnTo>
                <a:cubicBezTo>
                  <a:pt x="614218" y="41564"/>
                  <a:pt x="609600" y="18473"/>
                  <a:pt x="623454" y="13855"/>
                </a:cubicBezTo>
                <a:lnTo>
                  <a:pt x="665018" y="0"/>
                </a:lnTo>
                <a:cubicBezTo>
                  <a:pt x="854363" y="4618"/>
                  <a:pt x="1043848" y="5255"/>
                  <a:pt x="1233054" y="13855"/>
                </a:cubicBezTo>
                <a:cubicBezTo>
                  <a:pt x="1247643" y="14518"/>
                  <a:pt x="1263214" y="18586"/>
                  <a:pt x="1274618" y="27709"/>
                </a:cubicBezTo>
                <a:cubicBezTo>
                  <a:pt x="1287620" y="38111"/>
                  <a:pt x="1293091" y="55418"/>
                  <a:pt x="1302327" y="69273"/>
                </a:cubicBezTo>
                <a:cubicBezTo>
                  <a:pt x="1311848" y="116875"/>
                  <a:pt x="1316995" y="148322"/>
                  <a:pt x="1330036" y="193964"/>
                </a:cubicBezTo>
                <a:cubicBezTo>
                  <a:pt x="1334048" y="208006"/>
                  <a:pt x="1336377" y="223004"/>
                  <a:pt x="1343891" y="235527"/>
                </a:cubicBezTo>
                <a:cubicBezTo>
                  <a:pt x="1350612" y="246728"/>
                  <a:pt x="1362364" y="254000"/>
                  <a:pt x="1371600" y="263237"/>
                </a:cubicBezTo>
                <a:cubicBezTo>
                  <a:pt x="1570182" y="258619"/>
                  <a:pt x="1771070" y="279914"/>
                  <a:pt x="1967345" y="249382"/>
                </a:cubicBezTo>
                <a:cubicBezTo>
                  <a:pt x="1996206" y="244893"/>
                  <a:pt x="1985818" y="193964"/>
                  <a:pt x="1995054" y="166255"/>
                </a:cubicBezTo>
                <a:cubicBezTo>
                  <a:pt x="1999672" y="152400"/>
                  <a:pt x="1994452" y="126756"/>
                  <a:pt x="2008909" y="124691"/>
                </a:cubicBezTo>
                <a:lnTo>
                  <a:pt x="2105891" y="110837"/>
                </a:lnTo>
                <a:cubicBezTo>
                  <a:pt x="2235200" y="115455"/>
                  <a:pt x="2365562" y="107590"/>
                  <a:pt x="2493818" y="124691"/>
                </a:cubicBezTo>
                <a:cubicBezTo>
                  <a:pt x="2510323" y="126892"/>
                  <a:pt x="2514764" y="151039"/>
                  <a:pt x="2521527" y="166255"/>
                </a:cubicBezTo>
                <a:cubicBezTo>
                  <a:pt x="2533389" y="192945"/>
                  <a:pt x="2524934" y="233181"/>
                  <a:pt x="2549236" y="249382"/>
                </a:cubicBezTo>
                <a:cubicBezTo>
                  <a:pt x="2606643" y="287653"/>
                  <a:pt x="2574646" y="273052"/>
                  <a:pt x="2646218" y="290946"/>
                </a:cubicBezTo>
                <a:cubicBezTo>
                  <a:pt x="2821709" y="286328"/>
                  <a:pt x="2998010" y="294559"/>
                  <a:pt x="3172691" y="277091"/>
                </a:cubicBezTo>
                <a:cubicBezTo>
                  <a:pt x="3201242" y="274236"/>
                  <a:pt x="3201500" y="206718"/>
                  <a:pt x="3214254" y="193964"/>
                </a:cubicBezTo>
                <a:cubicBezTo>
                  <a:pt x="3220881" y="187337"/>
                  <a:pt x="3310754" y="166375"/>
                  <a:pt x="3311236" y="166255"/>
                </a:cubicBezTo>
                <a:cubicBezTo>
                  <a:pt x="3593074" y="197570"/>
                  <a:pt x="3477820" y="182136"/>
                  <a:pt x="3657600" y="207818"/>
                </a:cubicBezTo>
                <a:cubicBezTo>
                  <a:pt x="3668869" y="241625"/>
                  <a:pt x="3672304" y="264086"/>
                  <a:pt x="3699164" y="290946"/>
                </a:cubicBezTo>
                <a:cubicBezTo>
                  <a:pt x="3710938" y="302720"/>
                  <a:pt x="3724080" y="318272"/>
                  <a:pt x="3740727" y="318655"/>
                </a:cubicBezTo>
                <a:cubicBezTo>
                  <a:pt x="4128552" y="327570"/>
                  <a:pt x="4516582" y="318655"/>
                  <a:pt x="4904509" y="318655"/>
                </a:cubicBezTo>
                <a:lnTo>
                  <a:pt x="4904509" y="318655"/>
                </a:lnTo>
              </a:path>
            </a:pathLst>
          </a:cu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1" name="Prostoručno 50"/>
          <p:cNvSpPr/>
          <p:nvPr/>
        </p:nvSpPr>
        <p:spPr>
          <a:xfrm>
            <a:off x="3048002" y="6026729"/>
            <a:ext cx="2479964" cy="484909"/>
          </a:xfrm>
          <a:custGeom>
            <a:avLst/>
            <a:gdLst>
              <a:gd name="connsiteX0" fmla="*/ 0 w 2479964"/>
              <a:gd name="connsiteY0" fmla="*/ 374073 h 484909"/>
              <a:gd name="connsiteX1" fmla="*/ 0 w 2479964"/>
              <a:gd name="connsiteY1" fmla="*/ 374073 h 484909"/>
              <a:gd name="connsiteX2" fmla="*/ 235527 w 2479964"/>
              <a:gd name="connsiteY2" fmla="*/ 332509 h 484909"/>
              <a:gd name="connsiteX3" fmla="*/ 332509 w 2479964"/>
              <a:gd name="connsiteY3" fmla="*/ 304800 h 484909"/>
              <a:gd name="connsiteX4" fmla="*/ 387927 w 2479964"/>
              <a:gd name="connsiteY4" fmla="*/ 290946 h 484909"/>
              <a:gd name="connsiteX5" fmla="*/ 512618 w 2479964"/>
              <a:gd name="connsiteY5" fmla="*/ 235528 h 484909"/>
              <a:gd name="connsiteX6" fmla="*/ 554182 w 2479964"/>
              <a:gd name="connsiteY6" fmla="*/ 221673 h 484909"/>
              <a:gd name="connsiteX7" fmla="*/ 637309 w 2479964"/>
              <a:gd name="connsiteY7" fmla="*/ 166255 h 484909"/>
              <a:gd name="connsiteX8" fmla="*/ 678873 w 2479964"/>
              <a:gd name="connsiteY8" fmla="*/ 138546 h 484909"/>
              <a:gd name="connsiteX9" fmla="*/ 720436 w 2479964"/>
              <a:gd name="connsiteY9" fmla="*/ 110837 h 484909"/>
              <a:gd name="connsiteX10" fmla="*/ 720436 w 2479964"/>
              <a:gd name="connsiteY10" fmla="*/ 13855 h 484909"/>
              <a:gd name="connsiteX11" fmla="*/ 678873 w 2479964"/>
              <a:gd name="connsiteY11" fmla="*/ 0 h 484909"/>
              <a:gd name="connsiteX12" fmla="*/ 609600 w 2479964"/>
              <a:gd name="connsiteY12" fmla="*/ 13855 h 484909"/>
              <a:gd name="connsiteX13" fmla="*/ 526473 w 2479964"/>
              <a:gd name="connsiteY13" fmla="*/ 83128 h 484909"/>
              <a:gd name="connsiteX14" fmla="*/ 484909 w 2479964"/>
              <a:gd name="connsiteY14" fmla="*/ 110837 h 484909"/>
              <a:gd name="connsiteX15" fmla="*/ 471055 w 2479964"/>
              <a:gd name="connsiteY15" fmla="*/ 152400 h 484909"/>
              <a:gd name="connsiteX16" fmla="*/ 443345 w 2479964"/>
              <a:gd name="connsiteY16" fmla="*/ 193964 h 484909"/>
              <a:gd name="connsiteX17" fmla="*/ 415636 w 2479964"/>
              <a:gd name="connsiteY17" fmla="*/ 277091 h 484909"/>
              <a:gd name="connsiteX18" fmla="*/ 429491 w 2479964"/>
              <a:gd name="connsiteY18" fmla="*/ 415637 h 484909"/>
              <a:gd name="connsiteX19" fmla="*/ 484909 w 2479964"/>
              <a:gd name="connsiteY19" fmla="*/ 443346 h 484909"/>
              <a:gd name="connsiteX20" fmla="*/ 526473 w 2479964"/>
              <a:gd name="connsiteY20" fmla="*/ 471055 h 484909"/>
              <a:gd name="connsiteX21" fmla="*/ 775855 w 2479964"/>
              <a:gd name="connsiteY21" fmla="*/ 457200 h 484909"/>
              <a:gd name="connsiteX22" fmla="*/ 831273 w 2479964"/>
              <a:gd name="connsiteY22" fmla="*/ 443346 h 484909"/>
              <a:gd name="connsiteX23" fmla="*/ 914400 w 2479964"/>
              <a:gd name="connsiteY23" fmla="*/ 415637 h 484909"/>
              <a:gd name="connsiteX24" fmla="*/ 997527 w 2479964"/>
              <a:gd name="connsiteY24" fmla="*/ 360218 h 484909"/>
              <a:gd name="connsiteX25" fmla="*/ 1039091 w 2479964"/>
              <a:gd name="connsiteY25" fmla="*/ 332509 h 484909"/>
              <a:gd name="connsiteX26" fmla="*/ 1080655 w 2479964"/>
              <a:gd name="connsiteY26" fmla="*/ 290946 h 484909"/>
              <a:gd name="connsiteX27" fmla="*/ 1108364 w 2479964"/>
              <a:gd name="connsiteY27" fmla="*/ 249382 h 484909"/>
              <a:gd name="connsiteX28" fmla="*/ 1149927 w 2479964"/>
              <a:gd name="connsiteY28" fmla="*/ 221673 h 484909"/>
              <a:gd name="connsiteX29" fmla="*/ 1163782 w 2479964"/>
              <a:gd name="connsiteY29" fmla="*/ 180109 h 484909"/>
              <a:gd name="connsiteX30" fmla="*/ 1177636 w 2479964"/>
              <a:gd name="connsiteY30" fmla="*/ 69273 h 484909"/>
              <a:gd name="connsiteX31" fmla="*/ 1136073 w 2479964"/>
              <a:gd name="connsiteY31" fmla="*/ 55418 h 484909"/>
              <a:gd name="connsiteX32" fmla="*/ 1080655 w 2479964"/>
              <a:gd name="connsiteY32" fmla="*/ 69273 h 484909"/>
              <a:gd name="connsiteX33" fmla="*/ 1052945 w 2479964"/>
              <a:gd name="connsiteY33" fmla="*/ 96982 h 484909"/>
              <a:gd name="connsiteX34" fmla="*/ 1011382 w 2479964"/>
              <a:gd name="connsiteY34" fmla="*/ 124691 h 484909"/>
              <a:gd name="connsiteX35" fmla="*/ 955964 w 2479964"/>
              <a:gd name="connsiteY35" fmla="*/ 235528 h 484909"/>
              <a:gd name="connsiteX36" fmla="*/ 969818 w 2479964"/>
              <a:gd name="connsiteY36" fmla="*/ 429491 h 484909"/>
              <a:gd name="connsiteX37" fmla="*/ 1011382 w 2479964"/>
              <a:gd name="connsiteY37" fmla="*/ 457200 h 484909"/>
              <a:gd name="connsiteX38" fmla="*/ 1066800 w 2479964"/>
              <a:gd name="connsiteY38" fmla="*/ 471055 h 484909"/>
              <a:gd name="connsiteX39" fmla="*/ 1108364 w 2479964"/>
              <a:gd name="connsiteY39" fmla="*/ 484909 h 484909"/>
              <a:gd name="connsiteX40" fmla="*/ 1316182 w 2479964"/>
              <a:gd name="connsiteY40" fmla="*/ 457200 h 484909"/>
              <a:gd name="connsiteX41" fmla="*/ 1399309 w 2479964"/>
              <a:gd name="connsiteY41" fmla="*/ 415637 h 484909"/>
              <a:gd name="connsiteX42" fmla="*/ 1440873 w 2479964"/>
              <a:gd name="connsiteY42" fmla="*/ 387928 h 484909"/>
              <a:gd name="connsiteX43" fmla="*/ 1510145 w 2479964"/>
              <a:gd name="connsiteY43" fmla="*/ 318655 h 484909"/>
              <a:gd name="connsiteX44" fmla="*/ 1524000 w 2479964"/>
              <a:gd name="connsiteY44" fmla="*/ 193964 h 484909"/>
              <a:gd name="connsiteX45" fmla="*/ 1482436 w 2479964"/>
              <a:gd name="connsiteY45" fmla="*/ 166255 h 484909"/>
              <a:gd name="connsiteX46" fmla="*/ 1440873 w 2479964"/>
              <a:gd name="connsiteY46" fmla="*/ 152400 h 484909"/>
              <a:gd name="connsiteX47" fmla="*/ 1399309 w 2479964"/>
              <a:gd name="connsiteY47" fmla="*/ 166255 h 484909"/>
              <a:gd name="connsiteX48" fmla="*/ 1357745 w 2479964"/>
              <a:gd name="connsiteY48" fmla="*/ 249382 h 484909"/>
              <a:gd name="connsiteX49" fmla="*/ 1399309 w 2479964"/>
              <a:gd name="connsiteY49" fmla="*/ 429491 h 484909"/>
              <a:gd name="connsiteX50" fmla="*/ 1440873 w 2479964"/>
              <a:gd name="connsiteY50" fmla="*/ 457200 h 484909"/>
              <a:gd name="connsiteX51" fmla="*/ 1524000 w 2479964"/>
              <a:gd name="connsiteY51" fmla="*/ 484909 h 484909"/>
              <a:gd name="connsiteX52" fmla="*/ 2479964 w 2479964"/>
              <a:gd name="connsiteY52" fmla="*/ 471055 h 484909"/>
              <a:gd name="connsiteX53" fmla="*/ 2479964 w 2479964"/>
              <a:gd name="connsiteY53" fmla="*/ 471055 h 484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2479964" h="484909">
                <a:moveTo>
                  <a:pt x="0" y="374073"/>
                </a:moveTo>
                <a:lnTo>
                  <a:pt x="0" y="374073"/>
                </a:lnTo>
                <a:cubicBezTo>
                  <a:pt x="70841" y="362266"/>
                  <a:pt x="160890" y="349095"/>
                  <a:pt x="235527" y="332509"/>
                </a:cubicBezTo>
                <a:cubicBezTo>
                  <a:pt x="333001" y="310848"/>
                  <a:pt x="251492" y="327948"/>
                  <a:pt x="332509" y="304800"/>
                </a:cubicBezTo>
                <a:cubicBezTo>
                  <a:pt x="350818" y="299569"/>
                  <a:pt x="369454" y="295564"/>
                  <a:pt x="387927" y="290946"/>
                </a:cubicBezTo>
                <a:cubicBezTo>
                  <a:pt x="453794" y="247035"/>
                  <a:pt x="413694" y="268503"/>
                  <a:pt x="512618" y="235528"/>
                </a:cubicBezTo>
                <a:cubicBezTo>
                  <a:pt x="526473" y="230910"/>
                  <a:pt x="542031" y="229774"/>
                  <a:pt x="554182" y="221673"/>
                </a:cubicBezTo>
                <a:lnTo>
                  <a:pt x="637309" y="166255"/>
                </a:lnTo>
                <a:lnTo>
                  <a:pt x="678873" y="138546"/>
                </a:lnTo>
                <a:lnTo>
                  <a:pt x="720436" y="110837"/>
                </a:lnTo>
                <a:cubicBezTo>
                  <a:pt x="731679" y="77109"/>
                  <a:pt x="749090" y="49672"/>
                  <a:pt x="720436" y="13855"/>
                </a:cubicBezTo>
                <a:cubicBezTo>
                  <a:pt x="711313" y="2451"/>
                  <a:pt x="692727" y="4618"/>
                  <a:pt x="678873" y="0"/>
                </a:cubicBezTo>
                <a:cubicBezTo>
                  <a:pt x="655782" y="4618"/>
                  <a:pt x="631649" y="5587"/>
                  <a:pt x="609600" y="13855"/>
                </a:cubicBezTo>
                <a:cubicBezTo>
                  <a:pt x="572071" y="27928"/>
                  <a:pt x="555878" y="58623"/>
                  <a:pt x="526473" y="83128"/>
                </a:cubicBezTo>
                <a:cubicBezTo>
                  <a:pt x="513681" y="93788"/>
                  <a:pt x="498764" y="101601"/>
                  <a:pt x="484909" y="110837"/>
                </a:cubicBezTo>
                <a:cubicBezTo>
                  <a:pt x="480291" y="124691"/>
                  <a:pt x="477586" y="139338"/>
                  <a:pt x="471055" y="152400"/>
                </a:cubicBezTo>
                <a:cubicBezTo>
                  <a:pt x="463608" y="167293"/>
                  <a:pt x="450108" y="178748"/>
                  <a:pt x="443345" y="193964"/>
                </a:cubicBezTo>
                <a:cubicBezTo>
                  <a:pt x="431482" y="220654"/>
                  <a:pt x="415636" y="277091"/>
                  <a:pt x="415636" y="277091"/>
                </a:cubicBezTo>
                <a:cubicBezTo>
                  <a:pt x="420254" y="323273"/>
                  <a:pt x="411640" y="372795"/>
                  <a:pt x="429491" y="415637"/>
                </a:cubicBezTo>
                <a:cubicBezTo>
                  <a:pt x="437434" y="434701"/>
                  <a:pt x="466977" y="433099"/>
                  <a:pt x="484909" y="443346"/>
                </a:cubicBezTo>
                <a:cubicBezTo>
                  <a:pt x="499366" y="451607"/>
                  <a:pt x="512618" y="461819"/>
                  <a:pt x="526473" y="471055"/>
                </a:cubicBezTo>
                <a:cubicBezTo>
                  <a:pt x="609600" y="466437"/>
                  <a:pt x="692941" y="464738"/>
                  <a:pt x="775855" y="457200"/>
                </a:cubicBezTo>
                <a:cubicBezTo>
                  <a:pt x="794818" y="455476"/>
                  <a:pt x="813035" y="448817"/>
                  <a:pt x="831273" y="443346"/>
                </a:cubicBezTo>
                <a:cubicBezTo>
                  <a:pt x="859249" y="434953"/>
                  <a:pt x="914400" y="415637"/>
                  <a:pt x="914400" y="415637"/>
                </a:cubicBezTo>
                <a:lnTo>
                  <a:pt x="997527" y="360218"/>
                </a:lnTo>
                <a:cubicBezTo>
                  <a:pt x="1011382" y="350982"/>
                  <a:pt x="1027317" y="344283"/>
                  <a:pt x="1039091" y="332509"/>
                </a:cubicBezTo>
                <a:cubicBezTo>
                  <a:pt x="1052946" y="318655"/>
                  <a:pt x="1068112" y="305998"/>
                  <a:pt x="1080655" y="290946"/>
                </a:cubicBezTo>
                <a:cubicBezTo>
                  <a:pt x="1091315" y="278154"/>
                  <a:pt x="1096590" y="261156"/>
                  <a:pt x="1108364" y="249382"/>
                </a:cubicBezTo>
                <a:cubicBezTo>
                  <a:pt x="1120138" y="237608"/>
                  <a:pt x="1136073" y="230909"/>
                  <a:pt x="1149927" y="221673"/>
                </a:cubicBezTo>
                <a:cubicBezTo>
                  <a:pt x="1154545" y="207818"/>
                  <a:pt x="1157251" y="193171"/>
                  <a:pt x="1163782" y="180109"/>
                </a:cubicBezTo>
                <a:cubicBezTo>
                  <a:pt x="1186624" y="134426"/>
                  <a:pt x="1220114" y="132990"/>
                  <a:pt x="1177636" y="69273"/>
                </a:cubicBezTo>
                <a:cubicBezTo>
                  <a:pt x="1169535" y="57122"/>
                  <a:pt x="1149927" y="60036"/>
                  <a:pt x="1136073" y="55418"/>
                </a:cubicBezTo>
                <a:cubicBezTo>
                  <a:pt x="1117600" y="60036"/>
                  <a:pt x="1097686" y="60758"/>
                  <a:pt x="1080655" y="69273"/>
                </a:cubicBezTo>
                <a:cubicBezTo>
                  <a:pt x="1068972" y="75115"/>
                  <a:pt x="1063145" y="88822"/>
                  <a:pt x="1052945" y="96982"/>
                </a:cubicBezTo>
                <a:cubicBezTo>
                  <a:pt x="1039943" y="107384"/>
                  <a:pt x="1025236" y="115455"/>
                  <a:pt x="1011382" y="124691"/>
                </a:cubicBezTo>
                <a:cubicBezTo>
                  <a:pt x="979542" y="220210"/>
                  <a:pt x="1004326" y="187165"/>
                  <a:pt x="955964" y="235528"/>
                </a:cubicBezTo>
                <a:cubicBezTo>
                  <a:pt x="960582" y="300182"/>
                  <a:pt x="954097" y="366607"/>
                  <a:pt x="969818" y="429491"/>
                </a:cubicBezTo>
                <a:cubicBezTo>
                  <a:pt x="973857" y="445645"/>
                  <a:pt x="996077" y="450641"/>
                  <a:pt x="1011382" y="457200"/>
                </a:cubicBezTo>
                <a:cubicBezTo>
                  <a:pt x="1028884" y="464701"/>
                  <a:pt x="1048491" y="465824"/>
                  <a:pt x="1066800" y="471055"/>
                </a:cubicBezTo>
                <a:cubicBezTo>
                  <a:pt x="1080842" y="475067"/>
                  <a:pt x="1094509" y="480291"/>
                  <a:pt x="1108364" y="484909"/>
                </a:cubicBezTo>
                <a:cubicBezTo>
                  <a:pt x="1131113" y="482841"/>
                  <a:pt x="1266754" y="478384"/>
                  <a:pt x="1316182" y="457200"/>
                </a:cubicBezTo>
                <a:cubicBezTo>
                  <a:pt x="1504149" y="376641"/>
                  <a:pt x="1224199" y="474004"/>
                  <a:pt x="1399309" y="415637"/>
                </a:cubicBezTo>
                <a:cubicBezTo>
                  <a:pt x="1413164" y="406401"/>
                  <a:pt x="1428342" y="398893"/>
                  <a:pt x="1440873" y="387928"/>
                </a:cubicBezTo>
                <a:cubicBezTo>
                  <a:pt x="1465449" y="366424"/>
                  <a:pt x="1510145" y="318655"/>
                  <a:pt x="1510145" y="318655"/>
                </a:cubicBezTo>
                <a:cubicBezTo>
                  <a:pt x="1523457" y="278720"/>
                  <a:pt x="1556600" y="234713"/>
                  <a:pt x="1524000" y="193964"/>
                </a:cubicBezTo>
                <a:cubicBezTo>
                  <a:pt x="1513598" y="180962"/>
                  <a:pt x="1497329" y="173702"/>
                  <a:pt x="1482436" y="166255"/>
                </a:cubicBezTo>
                <a:cubicBezTo>
                  <a:pt x="1469374" y="159724"/>
                  <a:pt x="1454727" y="157018"/>
                  <a:pt x="1440873" y="152400"/>
                </a:cubicBezTo>
                <a:cubicBezTo>
                  <a:pt x="1427018" y="157018"/>
                  <a:pt x="1410713" y="157132"/>
                  <a:pt x="1399309" y="166255"/>
                </a:cubicBezTo>
                <a:cubicBezTo>
                  <a:pt x="1374893" y="185787"/>
                  <a:pt x="1366872" y="222002"/>
                  <a:pt x="1357745" y="249382"/>
                </a:cubicBezTo>
                <a:cubicBezTo>
                  <a:pt x="1364979" y="321721"/>
                  <a:pt x="1348825" y="379007"/>
                  <a:pt x="1399309" y="429491"/>
                </a:cubicBezTo>
                <a:cubicBezTo>
                  <a:pt x="1411083" y="441265"/>
                  <a:pt x="1425657" y="450437"/>
                  <a:pt x="1440873" y="457200"/>
                </a:cubicBezTo>
                <a:cubicBezTo>
                  <a:pt x="1467563" y="469062"/>
                  <a:pt x="1524000" y="484909"/>
                  <a:pt x="1524000" y="484909"/>
                </a:cubicBezTo>
                <a:cubicBezTo>
                  <a:pt x="2239786" y="468263"/>
                  <a:pt x="1921110" y="471055"/>
                  <a:pt x="2479964" y="471055"/>
                </a:cubicBezTo>
                <a:lnTo>
                  <a:pt x="2479964" y="471055"/>
                </a:ln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3" name="Prostoručno 52"/>
          <p:cNvSpPr/>
          <p:nvPr/>
        </p:nvSpPr>
        <p:spPr>
          <a:xfrm>
            <a:off x="2535381" y="2479965"/>
            <a:ext cx="658155" cy="361048"/>
          </a:xfrm>
          <a:custGeom>
            <a:avLst/>
            <a:gdLst>
              <a:gd name="connsiteX0" fmla="*/ 0 w 658154"/>
              <a:gd name="connsiteY0" fmla="*/ 0 h 361048"/>
              <a:gd name="connsiteX1" fmla="*/ 27709 w 658154"/>
              <a:gd name="connsiteY1" fmla="*/ 166254 h 361048"/>
              <a:gd name="connsiteX2" fmla="*/ 41563 w 658154"/>
              <a:gd name="connsiteY2" fmla="*/ 207818 h 361048"/>
              <a:gd name="connsiteX3" fmla="*/ 96982 w 658154"/>
              <a:gd name="connsiteY3" fmla="*/ 277091 h 361048"/>
              <a:gd name="connsiteX4" fmla="*/ 180109 w 658154"/>
              <a:gd name="connsiteY4" fmla="*/ 318654 h 361048"/>
              <a:gd name="connsiteX5" fmla="*/ 221673 w 658154"/>
              <a:gd name="connsiteY5" fmla="*/ 346363 h 361048"/>
              <a:gd name="connsiteX6" fmla="*/ 540327 w 658154"/>
              <a:gd name="connsiteY6" fmla="*/ 346363 h 361048"/>
              <a:gd name="connsiteX7" fmla="*/ 581891 w 658154"/>
              <a:gd name="connsiteY7" fmla="*/ 332509 h 361048"/>
              <a:gd name="connsiteX8" fmla="*/ 637309 w 658154"/>
              <a:gd name="connsiteY8" fmla="*/ 249381 h 361048"/>
              <a:gd name="connsiteX9" fmla="*/ 637309 w 658154"/>
              <a:gd name="connsiteY9" fmla="*/ 96981 h 361048"/>
              <a:gd name="connsiteX10" fmla="*/ 554182 w 658154"/>
              <a:gd name="connsiteY10" fmla="*/ 41563 h 361048"/>
              <a:gd name="connsiteX11" fmla="*/ 471054 w 658154"/>
              <a:gd name="connsiteY11" fmla="*/ 13854 h 361048"/>
              <a:gd name="connsiteX12" fmla="*/ 374073 w 658154"/>
              <a:gd name="connsiteY12" fmla="*/ 55418 h 361048"/>
              <a:gd name="connsiteX13" fmla="*/ 346363 w 658154"/>
              <a:gd name="connsiteY13" fmla="*/ 138545 h 361048"/>
              <a:gd name="connsiteX14" fmla="*/ 360218 w 658154"/>
              <a:gd name="connsiteY14" fmla="*/ 193963 h 361048"/>
              <a:gd name="connsiteX15" fmla="*/ 443345 w 658154"/>
              <a:gd name="connsiteY15" fmla="*/ 221672 h 361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58154" h="361048">
                <a:moveTo>
                  <a:pt x="0" y="0"/>
                </a:moveTo>
                <a:cubicBezTo>
                  <a:pt x="9236" y="55418"/>
                  <a:pt x="9943" y="112954"/>
                  <a:pt x="27709" y="166254"/>
                </a:cubicBezTo>
                <a:cubicBezTo>
                  <a:pt x="32327" y="180109"/>
                  <a:pt x="35032" y="194756"/>
                  <a:pt x="41563" y="207818"/>
                </a:cubicBezTo>
                <a:cubicBezTo>
                  <a:pt x="53563" y="231817"/>
                  <a:pt x="75508" y="259911"/>
                  <a:pt x="96982" y="277091"/>
                </a:cubicBezTo>
                <a:cubicBezTo>
                  <a:pt x="135349" y="307785"/>
                  <a:pt x="136209" y="304021"/>
                  <a:pt x="180109" y="318654"/>
                </a:cubicBezTo>
                <a:cubicBezTo>
                  <a:pt x="193964" y="327890"/>
                  <a:pt x="205876" y="341097"/>
                  <a:pt x="221673" y="346363"/>
                </a:cubicBezTo>
                <a:cubicBezTo>
                  <a:pt x="314079" y="377165"/>
                  <a:pt x="467960" y="350620"/>
                  <a:pt x="540327" y="346363"/>
                </a:cubicBezTo>
                <a:cubicBezTo>
                  <a:pt x="554182" y="341745"/>
                  <a:pt x="571564" y="342836"/>
                  <a:pt x="581891" y="332509"/>
                </a:cubicBezTo>
                <a:cubicBezTo>
                  <a:pt x="605439" y="308961"/>
                  <a:pt x="637309" y="249381"/>
                  <a:pt x="637309" y="249381"/>
                </a:cubicBezTo>
                <a:cubicBezTo>
                  <a:pt x="654744" y="197074"/>
                  <a:pt x="673862" y="159644"/>
                  <a:pt x="637309" y="96981"/>
                </a:cubicBezTo>
                <a:cubicBezTo>
                  <a:pt x="620529" y="68215"/>
                  <a:pt x="585775" y="52094"/>
                  <a:pt x="554182" y="41563"/>
                </a:cubicBezTo>
                <a:lnTo>
                  <a:pt x="471054" y="13854"/>
                </a:lnTo>
                <a:cubicBezTo>
                  <a:pt x="444868" y="20401"/>
                  <a:pt x="391791" y="27069"/>
                  <a:pt x="374073" y="55418"/>
                </a:cubicBezTo>
                <a:cubicBezTo>
                  <a:pt x="358593" y="80186"/>
                  <a:pt x="346363" y="138545"/>
                  <a:pt x="346363" y="138545"/>
                </a:cubicBezTo>
                <a:cubicBezTo>
                  <a:pt x="350981" y="157018"/>
                  <a:pt x="345761" y="181571"/>
                  <a:pt x="360218" y="193963"/>
                </a:cubicBezTo>
                <a:cubicBezTo>
                  <a:pt x="382394" y="212971"/>
                  <a:pt x="443345" y="221672"/>
                  <a:pt x="443345" y="22167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87171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2000" fill="hold"/>
                                        <p:tgtEl>
                                          <p:spTgt spid="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0" grpId="0" animBg="1"/>
      <p:bldP spid="12" grpId="0" animBg="1"/>
      <p:bldP spid="45" grpId="0" animBg="1"/>
      <p:bldP spid="50" grpId="0" animBg="1"/>
      <p:bldP spid="51" grpId="0" animBg="1"/>
      <p:bldP spid="5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51520" y="548680"/>
            <a:ext cx="8712968" cy="591344"/>
          </a:xfrm>
        </p:spPr>
        <p:txBody>
          <a:bodyPr>
            <a:noAutofit/>
          </a:bodyPr>
          <a:lstStyle/>
          <a:p>
            <a:r>
              <a:rPr lang="hr-HR" sz="3200" dirty="0"/>
              <a:t>Koje crte po karakteru prepoznaješ na fotografiji?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430" y="1214354"/>
            <a:ext cx="7235986" cy="5643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21164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/>
              <a:t>Što vidiš?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31" y="1628802"/>
            <a:ext cx="8465148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75906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2142680" cy="1728192"/>
          </a:xfrm>
        </p:spPr>
        <p:txBody>
          <a:bodyPr>
            <a:noAutofit/>
          </a:bodyPr>
          <a:lstStyle/>
          <a:p>
            <a:r>
              <a:rPr lang="hr-HR" sz="3200" dirty="0" err="1"/>
              <a:t>Obrisne</a:t>
            </a:r>
            <a:r>
              <a:rPr lang="hr-HR" sz="3200" dirty="0"/>
              <a:t> ili </a:t>
            </a:r>
            <a:r>
              <a:rPr lang="hr-HR" sz="3200" dirty="0" err="1"/>
              <a:t>konturne</a:t>
            </a:r>
            <a:r>
              <a:rPr lang="hr-HR" sz="3200" dirty="0"/>
              <a:t> crte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2780928"/>
            <a:ext cx="2242592" cy="3595488"/>
          </a:xfrm>
        </p:spPr>
        <p:txBody>
          <a:bodyPr>
            <a:noAutofit/>
          </a:bodyPr>
          <a:lstStyle/>
          <a:p>
            <a:r>
              <a:rPr lang="hr-HR" sz="3200" dirty="0"/>
              <a:t>- Crte koje opisuju neki oblik izvana</a:t>
            </a:r>
          </a:p>
          <a:p>
            <a:r>
              <a:rPr lang="hr-HR" sz="3200" dirty="0"/>
              <a:t>- Rub   predmeta ili lika</a:t>
            </a:r>
          </a:p>
        </p:txBody>
      </p:sp>
      <p:pic>
        <p:nvPicPr>
          <p:cNvPr id="2051" name="Picture 3" descr="F:\DCIM\100OLYMP\P524082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908720"/>
            <a:ext cx="6048671" cy="513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niOkvir 4"/>
          <p:cNvSpPr txBox="1"/>
          <p:nvPr/>
        </p:nvSpPr>
        <p:spPr>
          <a:xfrm>
            <a:off x="6841828" y="6046997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1200" dirty="0"/>
              <a:t>Ivona </a:t>
            </a:r>
            <a:r>
              <a:rPr lang="hr-HR" sz="1200" dirty="0" err="1"/>
              <a:t>Miklobušec</a:t>
            </a:r>
            <a:r>
              <a:rPr lang="hr-HR" sz="1200" dirty="0"/>
              <a:t>,4.r.</a:t>
            </a:r>
          </a:p>
        </p:txBody>
      </p:sp>
    </p:spTree>
    <p:extLst>
      <p:ext uri="{BB962C8B-B14F-4D97-AF65-F5344CB8AC3E}">
        <p14:creationId xmlns:p14="http://schemas.microsoft.com/office/powerpoint/2010/main" val="13900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735360"/>
          </a:xfrm>
        </p:spPr>
        <p:txBody>
          <a:bodyPr/>
          <a:lstStyle/>
          <a:p>
            <a:r>
              <a:rPr lang="hr-HR" dirty="0"/>
              <a:t>Što vidiš?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026" name="Picture 2" descr="C:\Users\nives\Desktop\P5250899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36382" y="2014846"/>
            <a:ext cx="5503212" cy="412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nives\Desktop\P5250896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56106" y="2014846"/>
            <a:ext cx="5503212" cy="412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44335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23528" y="533400"/>
            <a:ext cx="8568952" cy="735360"/>
          </a:xfrm>
        </p:spPr>
        <p:txBody>
          <a:bodyPr>
            <a:normAutofit/>
          </a:bodyPr>
          <a:lstStyle/>
          <a:p>
            <a:r>
              <a:rPr lang="hr-HR" dirty="0"/>
              <a:t>Kojim bi crtama mogla/mogao ovo nacrtati? 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2050" name="Picture 2" descr="C:\Users\nives\Desktop\P525085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70" y="3975233"/>
            <a:ext cx="3345132" cy="2508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nives\Desktop\P5250907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327640"/>
            <a:ext cx="3360373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nives\Desktop\P5250885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18" y="1340768"/>
            <a:ext cx="3951697" cy="526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64550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836713"/>
            <a:ext cx="2142680" cy="2016224"/>
          </a:xfrm>
        </p:spPr>
        <p:txBody>
          <a:bodyPr>
            <a:noAutofit/>
          </a:bodyPr>
          <a:lstStyle/>
          <a:p>
            <a:r>
              <a:rPr lang="hr-HR" sz="3200" dirty="0"/>
              <a:t>Gradbene ili strukturne crte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2858611" y="620688"/>
            <a:ext cx="5904391" cy="5760640"/>
          </a:xfrm>
        </p:spPr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67544" y="2852937"/>
            <a:ext cx="2304256" cy="3523480"/>
          </a:xfrm>
        </p:spPr>
        <p:txBody>
          <a:bodyPr>
            <a:noAutofit/>
          </a:bodyPr>
          <a:lstStyle/>
          <a:p>
            <a:r>
              <a:rPr lang="hr-HR" sz="3000" dirty="0"/>
              <a:t>- Crte koje grade   neki oblik iznutra dodavanjem </a:t>
            </a:r>
          </a:p>
          <a:p>
            <a:r>
              <a:rPr lang="hr-HR" sz="3000" dirty="0"/>
              <a:t>- Nema </a:t>
            </a:r>
            <a:r>
              <a:rPr lang="hr-HR" sz="3000" dirty="0" err="1"/>
              <a:t>obrisne</a:t>
            </a:r>
            <a:r>
              <a:rPr lang="hr-HR" sz="3000" dirty="0"/>
              <a:t> crte</a:t>
            </a:r>
          </a:p>
        </p:txBody>
      </p:sp>
      <p:pic>
        <p:nvPicPr>
          <p:cNvPr id="1026" name="Picture 2" descr="C:\Users\nives\Desktop\gradbene crte\P5230815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716956"/>
            <a:ext cx="6048672" cy="523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niOkvir 5"/>
          <p:cNvSpPr txBox="1"/>
          <p:nvPr/>
        </p:nvSpPr>
        <p:spPr>
          <a:xfrm>
            <a:off x="6503137" y="6082262"/>
            <a:ext cx="2304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1200" dirty="0"/>
              <a:t>Lana </a:t>
            </a:r>
            <a:r>
              <a:rPr lang="hr-HR" sz="1200" dirty="0" err="1"/>
              <a:t>Radmanović</a:t>
            </a:r>
            <a:r>
              <a:rPr lang="hr-HR" sz="1200" dirty="0"/>
              <a:t>, 4.r.</a:t>
            </a:r>
          </a:p>
        </p:txBody>
      </p:sp>
    </p:spTree>
    <p:extLst>
      <p:ext uri="{BB962C8B-B14F-4D97-AF65-F5344CB8AC3E}">
        <p14:creationId xmlns:p14="http://schemas.microsoft.com/office/powerpoint/2010/main" val="3268374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447328"/>
          </a:xfrm>
        </p:spPr>
        <p:txBody>
          <a:bodyPr>
            <a:normAutofit fontScale="90000"/>
          </a:bodyPr>
          <a:lstStyle/>
          <a:p>
            <a:r>
              <a:rPr lang="hr-HR" dirty="0"/>
              <a:t>Kakva je ova površina?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2050" name="Picture 2" descr="C:\Users\nives\Desktop\P5180723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63" y="1196752"/>
            <a:ext cx="7956376" cy="511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54407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807368"/>
          </a:xfrm>
        </p:spPr>
        <p:txBody>
          <a:bodyPr/>
          <a:lstStyle/>
          <a:p>
            <a:r>
              <a:rPr lang="hr-HR" dirty="0"/>
              <a:t>Kakve su  površine?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16" y="1340768"/>
            <a:ext cx="8352928" cy="533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8857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nives\Desktop\PA130336 - Cop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92" y="1340768"/>
            <a:ext cx="7308304" cy="527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niOkvir 2"/>
          <p:cNvSpPr txBox="1"/>
          <p:nvPr/>
        </p:nvSpPr>
        <p:spPr>
          <a:xfrm>
            <a:off x="395536" y="260648"/>
            <a:ext cx="4104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5400" dirty="0">
                <a:solidFill>
                  <a:srgbClr val="002060"/>
                </a:solidFill>
              </a:rPr>
              <a:t>Što je crta?</a:t>
            </a:r>
          </a:p>
        </p:txBody>
      </p:sp>
    </p:spTree>
    <p:extLst>
      <p:ext uri="{BB962C8B-B14F-4D97-AF65-F5344CB8AC3E}">
        <p14:creationId xmlns:p14="http://schemas.microsoft.com/office/powerpoint/2010/main" val="13222531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/>
              <a:t>Kakvim biste crtama prikazali hrapavu, a kakvima glatku površinu?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026" name="Picture 2" descr="C:\Users\nives\Desktop\P5180714.JP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4176464" cy="503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nives\Desktop\P51807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42562" y="2057789"/>
            <a:ext cx="5035343" cy="417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59126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2142680" cy="1224136"/>
          </a:xfrm>
        </p:spPr>
        <p:txBody>
          <a:bodyPr>
            <a:normAutofit/>
          </a:bodyPr>
          <a:lstStyle/>
          <a:p>
            <a:r>
              <a:rPr lang="hr-HR" sz="3600" dirty="0" err="1"/>
              <a:t>Teksturne</a:t>
            </a:r>
            <a:r>
              <a:rPr lang="hr-HR" sz="3600" dirty="0"/>
              <a:t> crte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2858611" y="838202"/>
            <a:ext cx="5904391" cy="5593097"/>
          </a:xfrm>
        </p:spPr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251520" y="1844824"/>
            <a:ext cx="2520280" cy="4751784"/>
          </a:xfrm>
        </p:spPr>
        <p:txBody>
          <a:bodyPr>
            <a:noAutofit/>
          </a:bodyPr>
          <a:lstStyle/>
          <a:p>
            <a:r>
              <a:rPr lang="hr-HR" sz="2000" dirty="0">
                <a:solidFill>
                  <a:srgbClr val="FF0000"/>
                </a:solidFill>
              </a:rPr>
              <a:t>Tekstura</a:t>
            </a:r>
            <a:r>
              <a:rPr lang="hr-HR" sz="2000" dirty="0"/>
              <a:t> označava kakva je površina pod prstima</a:t>
            </a:r>
          </a:p>
          <a:p>
            <a:r>
              <a:rPr lang="hr-HR" sz="2000" dirty="0"/>
              <a:t>- glatka, hrapava, oštra, meka, gušća, rjeđa (osjećamo ju dodirom)</a:t>
            </a:r>
          </a:p>
          <a:p>
            <a:endParaRPr lang="hr-HR" sz="2000" dirty="0"/>
          </a:p>
          <a:p>
            <a:r>
              <a:rPr lang="hr-HR" sz="2000" dirty="0">
                <a:solidFill>
                  <a:srgbClr val="FF0000"/>
                </a:solidFill>
              </a:rPr>
              <a:t>Crtačka tekstura </a:t>
            </a:r>
            <a:r>
              <a:rPr lang="hr-HR" sz="2000" dirty="0"/>
              <a:t>– točkom i crtom ispunjavamo plohu koju zatvara </a:t>
            </a:r>
            <a:r>
              <a:rPr lang="hr-HR" sz="2000" dirty="0" err="1"/>
              <a:t>obrisna</a:t>
            </a:r>
            <a:r>
              <a:rPr lang="hr-HR" sz="2000" dirty="0"/>
              <a:t> crta</a:t>
            </a:r>
          </a:p>
          <a:p>
            <a:endParaRPr lang="hr-HR" sz="2000" dirty="0"/>
          </a:p>
        </p:txBody>
      </p:sp>
      <p:pic>
        <p:nvPicPr>
          <p:cNvPr id="2050" name="Picture 2" descr="C:\Users\nives\Desktop\P51907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9" y="865791"/>
            <a:ext cx="5946034" cy="5155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niOkvir 4"/>
          <p:cNvSpPr txBox="1"/>
          <p:nvPr/>
        </p:nvSpPr>
        <p:spPr>
          <a:xfrm>
            <a:off x="6843480" y="6154301"/>
            <a:ext cx="2088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/>
              <a:t>Antonio Ćosić, 4.r.</a:t>
            </a:r>
          </a:p>
        </p:txBody>
      </p:sp>
    </p:spTree>
    <p:extLst>
      <p:ext uri="{BB962C8B-B14F-4D97-AF65-F5344CB8AC3E}">
        <p14:creationId xmlns:p14="http://schemas.microsoft.com/office/powerpoint/2010/main" val="205468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51520" y="620688"/>
            <a:ext cx="2386608" cy="1297328"/>
          </a:xfrm>
        </p:spPr>
        <p:txBody>
          <a:bodyPr/>
          <a:lstStyle/>
          <a:p>
            <a:r>
              <a:rPr lang="hr-HR" sz="2800" dirty="0"/>
              <a:t>Crtačke teksture</a:t>
            </a:r>
            <a:br>
              <a:rPr lang="hr-HR" sz="2800" dirty="0"/>
            </a:br>
            <a:endParaRPr lang="hr-HR" sz="28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251520" y="1700808"/>
            <a:ext cx="2345377" cy="4673361"/>
          </a:xfrm>
        </p:spPr>
        <p:txBody>
          <a:bodyPr>
            <a:normAutofit/>
          </a:bodyPr>
          <a:lstStyle/>
          <a:p>
            <a:r>
              <a:rPr lang="hr-HR" sz="2400" dirty="0"/>
              <a:t>se razlikuju ovisno o likovno-tehničkom sredstvu i likovnoj tehnici</a:t>
            </a:r>
          </a:p>
          <a:p>
            <a:endParaRPr lang="hr-HR" sz="2400" dirty="0"/>
          </a:p>
          <a:p>
            <a:r>
              <a:rPr lang="hr-HR" sz="2400" dirty="0"/>
              <a:t>- Ovise i o crtaču – pritisku ruke na papir</a:t>
            </a:r>
          </a:p>
          <a:p>
            <a:endParaRPr lang="hr-HR" sz="2400" dirty="0"/>
          </a:p>
        </p:txBody>
      </p:sp>
      <p:pic>
        <p:nvPicPr>
          <p:cNvPr id="1027" name="Picture 3" descr="C:\Users\nives\Desktop\P523077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473" y="887857"/>
            <a:ext cx="2739983" cy="2198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DCIM\100OLYMP\P5250847.JPG"/>
          <p:cNvPicPr>
            <a:picLocks noChangeAspect="1" noChangeArrowheads="1"/>
          </p:cNvPicPr>
          <p:nvPr/>
        </p:nvPicPr>
        <p:blipFill rotWithShape="1"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4"/>
          <a:stretch/>
        </p:blipFill>
        <p:spPr bwMode="auto">
          <a:xfrm>
            <a:off x="6190939" y="3471392"/>
            <a:ext cx="2352924" cy="2649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niOkvir 5"/>
          <p:cNvSpPr txBox="1"/>
          <p:nvPr/>
        </p:nvSpPr>
        <p:spPr>
          <a:xfrm>
            <a:off x="4479859" y="6092908"/>
            <a:ext cx="13636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1200" dirty="0"/>
              <a:t>Bruno </a:t>
            </a:r>
            <a:r>
              <a:rPr lang="hr-HR" sz="1200" dirty="0" err="1"/>
              <a:t>Taritaš</a:t>
            </a:r>
            <a:r>
              <a:rPr lang="hr-HR" sz="1200" dirty="0"/>
              <a:t>,3.r.</a:t>
            </a:r>
          </a:p>
        </p:txBody>
      </p:sp>
      <p:sp>
        <p:nvSpPr>
          <p:cNvPr id="7" name="TekstniOkvir 6"/>
          <p:cNvSpPr txBox="1"/>
          <p:nvPr/>
        </p:nvSpPr>
        <p:spPr>
          <a:xfrm>
            <a:off x="6779623" y="6072886"/>
            <a:ext cx="18205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1200" dirty="0"/>
              <a:t>Karla </a:t>
            </a:r>
            <a:r>
              <a:rPr lang="hr-HR" sz="1200" dirty="0" err="1"/>
              <a:t>Glazer</a:t>
            </a:r>
            <a:r>
              <a:rPr lang="hr-HR" sz="1200" dirty="0"/>
              <a:t>,3.r.</a:t>
            </a:r>
          </a:p>
        </p:txBody>
      </p:sp>
      <p:sp>
        <p:nvSpPr>
          <p:cNvPr id="8" name="TekstniOkvir 7"/>
          <p:cNvSpPr txBox="1"/>
          <p:nvPr/>
        </p:nvSpPr>
        <p:spPr>
          <a:xfrm>
            <a:off x="4144466" y="3229287"/>
            <a:ext cx="15751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1200" dirty="0"/>
              <a:t>Karla Bertić3.r.</a:t>
            </a:r>
          </a:p>
        </p:txBody>
      </p:sp>
      <p:sp>
        <p:nvSpPr>
          <p:cNvPr id="9" name="TekstniOkvir 8"/>
          <p:cNvSpPr txBox="1"/>
          <p:nvPr/>
        </p:nvSpPr>
        <p:spPr>
          <a:xfrm>
            <a:off x="7139411" y="3194393"/>
            <a:ext cx="1537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1200" dirty="0" err="1"/>
              <a:t>Luciano</a:t>
            </a:r>
            <a:r>
              <a:rPr lang="hr-HR" sz="1200" dirty="0"/>
              <a:t> </a:t>
            </a:r>
            <a:r>
              <a:rPr lang="hr-HR" sz="1200" dirty="0" err="1"/>
              <a:t>Grine</a:t>
            </a:r>
            <a:r>
              <a:rPr lang="hr-HR" sz="1200" dirty="0"/>
              <a:t>,1.r.</a:t>
            </a:r>
          </a:p>
        </p:txBody>
      </p:sp>
      <p:pic>
        <p:nvPicPr>
          <p:cNvPr id="2050" name="Picture 2" descr="C:\Users\nives\Desktop\P308072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9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202" y="887494"/>
            <a:ext cx="3002295" cy="22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nives\Desktop\P5250917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93" t="4494" r="5098" b="3085"/>
          <a:stretch/>
        </p:blipFill>
        <p:spPr bwMode="auto">
          <a:xfrm>
            <a:off x="2841202" y="3524405"/>
            <a:ext cx="3095271" cy="256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07946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720079"/>
          </a:xfrm>
        </p:spPr>
        <p:txBody>
          <a:bodyPr>
            <a:normAutofit fontScale="90000"/>
          </a:bodyPr>
          <a:lstStyle/>
          <a:p>
            <a:r>
              <a:rPr lang="hr-HR" dirty="0"/>
              <a:t>Crte prema značenju </a:t>
            </a:r>
            <a:br>
              <a:rPr lang="hr-HR" dirty="0"/>
            </a:br>
            <a:r>
              <a:rPr lang="hr-HR" dirty="0">
                <a:solidFill>
                  <a:schemeClr val="tx1"/>
                </a:solidFill>
              </a:rPr>
              <a:t>označavaju mirovanje ili gibanje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41776"/>
          </a:xfrm>
        </p:spPr>
        <p:txBody>
          <a:bodyPr/>
          <a:lstStyle/>
          <a:p>
            <a:endParaRPr lang="hr-HR" dirty="0"/>
          </a:p>
          <a:p>
            <a:r>
              <a:rPr lang="hr-HR" dirty="0" err="1"/>
              <a:t>Obrisne</a:t>
            </a:r>
            <a:r>
              <a:rPr lang="hr-HR" dirty="0"/>
              <a:t> ili </a:t>
            </a:r>
            <a:r>
              <a:rPr lang="hr-HR" dirty="0" err="1"/>
              <a:t>konturne</a:t>
            </a:r>
            <a:r>
              <a:rPr lang="hr-HR" dirty="0"/>
              <a:t> crte            </a:t>
            </a:r>
          </a:p>
          <a:p>
            <a:endParaRPr lang="hr-HR" dirty="0"/>
          </a:p>
          <a:p>
            <a:endParaRPr lang="hr-HR" dirty="0"/>
          </a:p>
          <a:p>
            <a:pPr marL="0" indent="0">
              <a:buNone/>
            </a:pPr>
            <a:endParaRPr lang="hr-HR" dirty="0"/>
          </a:p>
          <a:p>
            <a:r>
              <a:rPr lang="hr-HR" dirty="0"/>
              <a:t> Gradbene ili strukturne crte         </a:t>
            </a:r>
          </a:p>
          <a:p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  <a:p>
            <a:r>
              <a:rPr lang="hr-HR" dirty="0" err="1"/>
              <a:t>Teksturne</a:t>
            </a:r>
            <a:r>
              <a:rPr lang="hr-HR" dirty="0"/>
              <a:t> crte                           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886" y="3140968"/>
            <a:ext cx="2499229" cy="1719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035" y="1484784"/>
            <a:ext cx="2499229" cy="1485801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155" y="5013176"/>
            <a:ext cx="2499229" cy="1844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030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519336"/>
          </a:xfrm>
        </p:spPr>
        <p:txBody>
          <a:bodyPr>
            <a:normAutofit fontScale="90000"/>
          </a:bodyPr>
          <a:lstStyle/>
          <a:p>
            <a:r>
              <a:rPr lang="hr-HR" dirty="0"/>
              <a:t>PONOVIMO!</a:t>
            </a:r>
          </a:p>
        </p:txBody>
      </p:sp>
      <p:graphicFrame>
        <p:nvGraphicFramePr>
          <p:cNvPr id="13" name="Rezervirano mjesto sadržaja 1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0948061"/>
              </p:ext>
            </p:extLst>
          </p:nvPr>
        </p:nvGraphicFramePr>
        <p:xfrm>
          <a:off x="457200" y="1124745"/>
          <a:ext cx="8229600" cy="22322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TekstniOkvir 19"/>
          <p:cNvSpPr txBox="1"/>
          <p:nvPr/>
        </p:nvSpPr>
        <p:spPr>
          <a:xfrm>
            <a:off x="395536" y="3717032"/>
            <a:ext cx="25922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hr-HR" sz="2800" dirty="0"/>
              <a:t>ravne</a:t>
            </a:r>
          </a:p>
          <a:p>
            <a:pPr marL="285750" indent="-285750">
              <a:buFontTx/>
              <a:buChar char="-"/>
            </a:pPr>
            <a:r>
              <a:rPr lang="hr-HR" sz="2800" dirty="0"/>
              <a:t>zakrivljene</a:t>
            </a:r>
          </a:p>
          <a:p>
            <a:pPr marL="285750" indent="-285750">
              <a:buFontTx/>
              <a:buChar char="-"/>
            </a:pPr>
            <a:r>
              <a:rPr lang="hr-HR" sz="2800" dirty="0"/>
              <a:t>otvorene</a:t>
            </a:r>
          </a:p>
          <a:p>
            <a:pPr marL="285750" indent="-285750">
              <a:buFontTx/>
              <a:buChar char="-"/>
            </a:pPr>
            <a:r>
              <a:rPr lang="hr-HR" sz="2800" dirty="0"/>
              <a:t>zatvorene</a:t>
            </a:r>
          </a:p>
        </p:txBody>
      </p:sp>
      <p:sp>
        <p:nvSpPr>
          <p:cNvPr id="21" name="TekstniOkvir 20"/>
          <p:cNvSpPr txBox="1"/>
          <p:nvPr/>
        </p:nvSpPr>
        <p:spPr>
          <a:xfrm>
            <a:off x="3635896" y="3645024"/>
            <a:ext cx="2592288" cy="3519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hr-HR" sz="2000" dirty="0"/>
              <a:t>tanke</a:t>
            </a:r>
          </a:p>
          <a:p>
            <a:pPr marL="285750" indent="-285750">
              <a:buFontTx/>
              <a:buChar char="-"/>
            </a:pPr>
            <a:r>
              <a:rPr lang="hr-HR" sz="2000" dirty="0"/>
              <a:t>debele</a:t>
            </a:r>
          </a:p>
          <a:p>
            <a:pPr marL="285750" indent="-285750">
              <a:buFontTx/>
              <a:buChar char="-"/>
            </a:pPr>
            <a:r>
              <a:rPr lang="hr-HR" sz="2000" dirty="0"/>
              <a:t>dugačke</a:t>
            </a:r>
          </a:p>
          <a:p>
            <a:pPr marL="285750" indent="-285750">
              <a:buFontTx/>
              <a:buChar char="-"/>
            </a:pPr>
            <a:r>
              <a:rPr lang="hr-HR" sz="2000" dirty="0"/>
              <a:t>kratke</a:t>
            </a:r>
          </a:p>
          <a:p>
            <a:pPr marL="285750" indent="-285750">
              <a:buFontTx/>
              <a:buChar char="-"/>
            </a:pPr>
            <a:r>
              <a:rPr lang="hr-HR" sz="2000" dirty="0"/>
              <a:t>isprekidane</a:t>
            </a:r>
          </a:p>
          <a:p>
            <a:pPr marL="285750" indent="-285750">
              <a:buFontTx/>
              <a:buChar char="-"/>
            </a:pPr>
            <a:r>
              <a:rPr lang="hr-HR" sz="2000" dirty="0"/>
              <a:t>izlomljene</a:t>
            </a:r>
          </a:p>
          <a:p>
            <a:pPr marL="285750" indent="-285750">
              <a:buFontTx/>
              <a:buChar char="-"/>
            </a:pPr>
            <a:r>
              <a:rPr lang="hr-HR" sz="2000" dirty="0"/>
              <a:t>prozirne</a:t>
            </a:r>
          </a:p>
          <a:p>
            <a:pPr marL="285750" indent="-285750">
              <a:buFontTx/>
              <a:buChar char="-"/>
            </a:pPr>
            <a:r>
              <a:rPr lang="hr-HR" sz="2000" dirty="0"/>
              <a:t>guste</a:t>
            </a:r>
          </a:p>
          <a:p>
            <a:pPr marL="285750" indent="-285750">
              <a:buFontTx/>
              <a:buChar char="-"/>
            </a:pPr>
            <a:r>
              <a:rPr lang="hr-HR" sz="2000" dirty="0"/>
              <a:t>jednolične</a:t>
            </a:r>
          </a:p>
          <a:p>
            <a:pPr marL="285750" indent="-285750">
              <a:buFontTx/>
              <a:buChar char="-"/>
            </a:pPr>
            <a:r>
              <a:rPr lang="hr-HR" sz="2000" dirty="0"/>
              <a:t>nejednoličn</a:t>
            </a:r>
            <a:r>
              <a:rPr lang="hr-HR" dirty="0"/>
              <a:t>e</a:t>
            </a:r>
          </a:p>
          <a:p>
            <a:pPr marL="285750" indent="-285750">
              <a:buFontTx/>
              <a:buChar char="-"/>
            </a:pPr>
            <a:endParaRPr lang="hr-HR" dirty="0"/>
          </a:p>
        </p:txBody>
      </p:sp>
      <p:sp>
        <p:nvSpPr>
          <p:cNvPr id="23" name="TekstniOkvir 22"/>
          <p:cNvSpPr txBox="1"/>
          <p:nvPr/>
        </p:nvSpPr>
        <p:spPr>
          <a:xfrm>
            <a:off x="6660232" y="3861048"/>
            <a:ext cx="24837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hr-HR" sz="2800" dirty="0" err="1"/>
              <a:t>obrisne</a:t>
            </a:r>
            <a:r>
              <a:rPr lang="hr-HR" sz="2800" dirty="0"/>
              <a:t> ili </a:t>
            </a:r>
            <a:r>
              <a:rPr lang="hr-HR" sz="2800" dirty="0" err="1"/>
              <a:t>konturne</a:t>
            </a:r>
            <a:endParaRPr lang="hr-HR" sz="2800" dirty="0"/>
          </a:p>
          <a:p>
            <a:pPr marL="285750" indent="-285750">
              <a:buFontTx/>
              <a:buChar char="-"/>
            </a:pPr>
            <a:r>
              <a:rPr lang="hr-HR" sz="2800" dirty="0"/>
              <a:t>gradbene ili strukturne</a:t>
            </a:r>
          </a:p>
          <a:p>
            <a:pPr marL="285750" indent="-285750">
              <a:buFontTx/>
              <a:buChar char="-"/>
            </a:pPr>
            <a:r>
              <a:rPr lang="hr-HR" sz="2800" dirty="0" err="1"/>
              <a:t>teksturne</a:t>
            </a:r>
            <a:endParaRPr lang="hr-HR" sz="2800" dirty="0"/>
          </a:p>
        </p:txBody>
      </p:sp>
    </p:spTree>
    <p:extLst>
      <p:ext uri="{BB962C8B-B14F-4D97-AF65-F5344CB8AC3E}">
        <p14:creationId xmlns:p14="http://schemas.microsoft.com/office/powerpoint/2010/main" val="7406435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187624" y="476672"/>
            <a:ext cx="6858000" cy="2387600"/>
          </a:xfrm>
        </p:spPr>
        <p:txBody>
          <a:bodyPr/>
          <a:lstStyle/>
          <a:p>
            <a:r>
              <a:rPr lang="hr-HR" dirty="0"/>
              <a:t>DJEČJI LIKOVNI RADOVI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187624" y="2956347"/>
            <a:ext cx="6858000" cy="1655762"/>
          </a:xfrm>
        </p:spPr>
        <p:txBody>
          <a:bodyPr/>
          <a:lstStyle/>
          <a:p>
            <a:r>
              <a:rPr lang="hr-HR" dirty="0"/>
              <a:t>Likovni radovi učenika 1.- 4. razreda</a:t>
            </a:r>
          </a:p>
          <a:p>
            <a:r>
              <a:rPr lang="hr-HR" dirty="0"/>
              <a:t> III. osnovne škole Bjelovar</a:t>
            </a:r>
          </a:p>
        </p:txBody>
      </p:sp>
    </p:spTree>
    <p:extLst>
      <p:ext uri="{BB962C8B-B14F-4D97-AF65-F5344CB8AC3E}">
        <p14:creationId xmlns:p14="http://schemas.microsoft.com/office/powerpoint/2010/main" val="34884842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363272" cy="990600"/>
          </a:xfrm>
        </p:spPr>
        <p:txBody>
          <a:bodyPr>
            <a:noAutofit/>
          </a:bodyPr>
          <a:lstStyle/>
          <a:p>
            <a:r>
              <a:rPr lang="hr-HR" sz="3600" dirty="0"/>
              <a:t>Na crtežima uoči crte o kojima smo govorili</a:t>
            </a:r>
          </a:p>
        </p:txBody>
      </p:sp>
      <p:sp>
        <p:nvSpPr>
          <p:cNvPr id="16" name="Rezervirano mjesto sadržaja 1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115" y="3068960"/>
            <a:ext cx="4030350" cy="3111492"/>
          </a:xfrm>
          <a:prstGeom prst="rect">
            <a:avLst/>
          </a:prstGeom>
        </p:spPr>
      </p:pic>
      <p:sp>
        <p:nvSpPr>
          <p:cNvPr id="3" name="TekstniOkvir 2"/>
          <p:cNvSpPr txBox="1"/>
          <p:nvPr/>
        </p:nvSpPr>
        <p:spPr>
          <a:xfrm>
            <a:off x="2712100" y="4880193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1200" dirty="0"/>
              <a:t>Petra </a:t>
            </a:r>
            <a:r>
              <a:rPr lang="hr-HR" sz="1200" dirty="0" err="1"/>
              <a:t>Zdunaić</a:t>
            </a:r>
            <a:r>
              <a:rPr lang="hr-HR" sz="1200" dirty="0"/>
              <a:t>, 3.r.</a:t>
            </a:r>
          </a:p>
        </p:txBody>
      </p:sp>
      <p:sp>
        <p:nvSpPr>
          <p:cNvPr id="6" name="TekstniOkvir 5"/>
          <p:cNvSpPr txBox="1"/>
          <p:nvPr/>
        </p:nvSpPr>
        <p:spPr>
          <a:xfrm>
            <a:off x="6860307" y="6327244"/>
            <a:ext cx="18881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1200" dirty="0"/>
              <a:t>Mihaela </a:t>
            </a:r>
            <a:r>
              <a:rPr lang="hr-HR" sz="1200" dirty="0" err="1"/>
              <a:t>Večenaj</a:t>
            </a:r>
            <a:r>
              <a:rPr lang="hr-HR" sz="1200" dirty="0"/>
              <a:t>,3.r.</a:t>
            </a:r>
          </a:p>
        </p:txBody>
      </p:sp>
      <p:pic>
        <p:nvPicPr>
          <p:cNvPr id="2050" name="Picture 2" descr="C:\Users\nives\Desktop\PB1314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53" y="1556792"/>
            <a:ext cx="4206800" cy="314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34422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8" y="674734"/>
            <a:ext cx="4385167" cy="340233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50" y="2375903"/>
            <a:ext cx="3977073" cy="3801462"/>
          </a:xfrm>
          <a:prstGeom prst="rect">
            <a:avLst/>
          </a:prstGeom>
        </p:spPr>
      </p:pic>
      <p:sp>
        <p:nvSpPr>
          <p:cNvPr id="3" name="TekstniOkvir 2"/>
          <p:cNvSpPr txBox="1"/>
          <p:nvPr/>
        </p:nvSpPr>
        <p:spPr>
          <a:xfrm>
            <a:off x="6660232" y="6525344"/>
            <a:ext cx="23208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1200" dirty="0"/>
              <a:t>Sara </a:t>
            </a:r>
            <a:r>
              <a:rPr lang="hr-HR" sz="1200" dirty="0" err="1"/>
              <a:t>Kravaica</a:t>
            </a:r>
            <a:r>
              <a:rPr lang="hr-HR" sz="1200" dirty="0"/>
              <a:t>, 3.r.</a:t>
            </a:r>
          </a:p>
        </p:txBody>
      </p:sp>
      <p:sp>
        <p:nvSpPr>
          <p:cNvPr id="4" name="TekstniOkvir 3"/>
          <p:cNvSpPr txBox="1"/>
          <p:nvPr/>
        </p:nvSpPr>
        <p:spPr>
          <a:xfrm>
            <a:off x="2987824" y="4276634"/>
            <a:ext cx="17928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1200" dirty="0"/>
              <a:t>Sara </a:t>
            </a:r>
            <a:r>
              <a:rPr lang="hr-HR" sz="1200" dirty="0" err="1"/>
              <a:t>Djonaj</a:t>
            </a:r>
            <a:r>
              <a:rPr lang="hr-HR" sz="1200" dirty="0"/>
              <a:t>,3.r.</a:t>
            </a:r>
          </a:p>
        </p:txBody>
      </p:sp>
    </p:spTree>
    <p:extLst>
      <p:ext uri="{BB962C8B-B14F-4D97-AF65-F5344CB8AC3E}">
        <p14:creationId xmlns:p14="http://schemas.microsoft.com/office/powerpoint/2010/main" val="33723463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DCIM\100OLYMP\P5230808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22" y="626203"/>
            <a:ext cx="7798354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niOkvir 1"/>
          <p:cNvSpPr txBox="1"/>
          <p:nvPr/>
        </p:nvSpPr>
        <p:spPr>
          <a:xfrm>
            <a:off x="6738237" y="6530859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1200" dirty="0"/>
              <a:t>Karla </a:t>
            </a:r>
            <a:r>
              <a:rPr lang="hr-HR" sz="1200" dirty="0" err="1"/>
              <a:t>Glazer</a:t>
            </a:r>
            <a:r>
              <a:rPr lang="hr-HR" sz="1200" dirty="0"/>
              <a:t>, 4.r.</a:t>
            </a:r>
          </a:p>
        </p:txBody>
      </p:sp>
    </p:spTree>
    <p:extLst>
      <p:ext uri="{BB962C8B-B14F-4D97-AF65-F5344CB8AC3E}">
        <p14:creationId xmlns:p14="http://schemas.microsoft.com/office/powerpoint/2010/main" val="4844355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nives\Desktop\CRTEŽI-VRSTE CRTA\P5230805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16381"/>
            <a:ext cx="7776864" cy="5864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niOkvir 1"/>
          <p:cNvSpPr txBox="1"/>
          <p:nvPr/>
        </p:nvSpPr>
        <p:spPr>
          <a:xfrm>
            <a:off x="6804248" y="6458852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1200" dirty="0"/>
              <a:t>Iva </a:t>
            </a:r>
            <a:r>
              <a:rPr lang="hr-HR" sz="1200" dirty="0" err="1"/>
              <a:t>Hruby</a:t>
            </a:r>
            <a:r>
              <a:rPr lang="hr-HR" sz="1200" dirty="0"/>
              <a:t>,4.r.</a:t>
            </a:r>
          </a:p>
        </p:txBody>
      </p:sp>
    </p:spTree>
    <p:extLst>
      <p:ext uri="{BB962C8B-B14F-4D97-AF65-F5344CB8AC3E}">
        <p14:creationId xmlns:p14="http://schemas.microsoft.com/office/powerpoint/2010/main" val="436020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18336" y="-9622"/>
            <a:ext cx="3931920" cy="1767482"/>
          </a:xfrm>
        </p:spPr>
        <p:txBody>
          <a:bodyPr>
            <a:normAutofit/>
          </a:bodyPr>
          <a:lstStyle/>
          <a:p>
            <a:r>
              <a:rPr lang="hr-HR" sz="3200" dirty="0"/>
              <a:t>Skup točaka u ravnini</a:t>
            </a:r>
          </a:p>
        </p:txBody>
      </p:sp>
      <p:sp>
        <p:nvSpPr>
          <p:cNvPr id="41" name="Rezervirano mjesto sadržaja 40"/>
          <p:cNvSpPr>
            <a:spLocks noGrp="1"/>
          </p:cNvSpPr>
          <p:nvPr>
            <p:ph sz="half" idx="2"/>
          </p:nvPr>
        </p:nvSpPr>
        <p:spPr>
          <a:xfrm>
            <a:off x="418336" y="1880098"/>
            <a:ext cx="3931920" cy="4230960"/>
          </a:xfrm>
          <a:solidFill>
            <a:srgbClr val="00B050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8000" dirty="0"/>
              <a:t> . . . . . . . </a:t>
            </a:r>
          </a:p>
          <a:p>
            <a:pPr marL="0" indent="0">
              <a:buNone/>
            </a:pPr>
            <a:r>
              <a:rPr lang="hr-HR" sz="6000" dirty="0"/>
              <a:t>  .................</a:t>
            </a:r>
          </a:p>
          <a:p>
            <a:pPr marL="0" indent="0">
              <a:buNone/>
            </a:pPr>
            <a:r>
              <a:rPr lang="hr-HR" sz="2800" b="1" dirty="0"/>
              <a:t>   . . . . . . . . . . . . . . . . . .</a:t>
            </a:r>
          </a:p>
          <a:p>
            <a:pPr marL="0" indent="0">
              <a:buNone/>
            </a:pPr>
            <a:r>
              <a:rPr lang="hr-HR" sz="2800" b="1" dirty="0"/>
              <a:t>   ………………………..</a:t>
            </a:r>
          </a:p>
          <a:p>
            <a:pPr marL="0" indent="0">
              <a:buNone/>
            </a:pPr>
            <a:r>
              <a:rPr lang="hr-HR" sz="2000" dirty="0"/>
              <a:t>    </a:t>
            </a:r>
            <a:r>
              <a:rPr lang="hr-HR" sz="2000" b="1" dirty="0"/>
              <a:t>…………………………………..</a:t>
            </a:r>
          </a:p>
          <a:p>
            <a:pPr marL="0" indent="0">
              <a:buNone/>
            </a:pPr>
            <a:r>
              <a:rPr lang="hr-HR" sz="2000" b="1" dirty="0"/>
              <a:t>    </a:t>
            </a:r>
            <a:r>
              <a:rPr lang="hr-HR" sz="1400" b="1" dirty="0"/>
              <a:t>………………………………………………….</a:t>
            </a:r>
            <a:endParaRPr lang="hr-HR" sz="2200" b="1" dirty="0"/>
          </a:p>
          <a:p>
            <a:endParaRPr lang="hr-HR" sz="3600" dirty="0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716016" y="62386"/>
            <a:ext cx="3931920" cy="1695474"/>
          </a:xfrm>
        </p:spPr>
        <p:txBody>
          <a:bodyPr>
            <a:noAutofit/>
          </a:bodyPr>
          <a:lstStyle/>
          <a:p>
            <a:r>
              <a:rPr lang="hr-HR" sz="3200" dirty="0"/>
              <a:t>Trag koji nastaje kretanjem točke</a:t>
            </a:r>
          </a:p>
        </p:txBody>
      </p:sp>
      <p:sp>
        <p:nvSpPr>
          <p:cNvPr id="7" name="Luk 6"/>
          <p:cNvSpPr/>
          <p:nvPr/>
        </p:nvSpPr>
        <p:spPr>
          <a:xfrm>
            <a:off x="1364787" y="2726684"/>
            <a:ext cx="45719" cy="45719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" name="Pravokutnik 1"/>
          <p:cNvSpPr/>
          <p:nvPr/>
        </p:nvSpPr>
        <p:spPr>
          <a:xfrm>
            <a:off x="4749160" y="1910028"/>
            <a:ext cx="4032448" cy="420103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Dijagram toka: Poveznik 10"/>
          <p:cNvSpPr/>
          <p:nvPr/>
        </p:nvSpPr>
        <p:spPr>
          <a:xfrm>
            <a:off x="6091931" y="2503694"/>
            <a:ext cx="216024" cy="216024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0" name="Prostoručno 19"/>
          <p:cNvSpPr/>
          <p:nvPr/>
        </p:nvSpPr>
        <p:spPr>
          <a:xfrm rot="20491696">
            <a:off x="5593969" y="2473141"/>
            <a:ext cx="2845793" cy="3522802"/>
          </a:xfrm>
          <a:custGeom>
            <a:avLst/>
            <a:gdLst>
              <a:gd name="connsiteX0" fmla="*/ 677320 w 1636365"/>
              <a:gd name="connsiteY0" fmla="*/ 0 h 3315205"/>
              <a:gd name="connsiteX1" fmla="*/ 1621701 w 1636365"/>
              <a:gd name="connsiteY1" fmla="*/ 2128604 h 3315205"/>
              <a:gd name="connsiteX2" fmla="*/ 17753 w 1636365"/>
              <a:gd name="connsiteY2" fmla="*/ 1753849 h 3315205"/>
              <a:gd name="connsiteX3" fmla="*/ 767261 w 1636365"/>
              <a:gd name="connsiteY3" fmla="*/ 3147935 h 3315205"/>
              <a:gd name="connsiteX4" fmla="*/ 827222 w 1636365"/>
              <a:gd name="connsiteY4" fmla="*/ 3237876 h 3315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6365" h="3315205">
                <a:moveTo>
                  <a:pt x="677320" y="0"/>
                </a:moveTo>
                <a:cubicBezTo>
                  <a:pt x="1204474" y="918148"/>
                  <a:pt x="1731629" y="1836296"/>
                  <a:pt x="1621701" y="2128604"/>
                </a:cubicBezTo>
                <a:cubicBezTo>
                  <a:pt x="1511773" y="2420912"/>
                  <a:pt x="160160" y="1583961"/>
                  <a:pt x="17753" y="1753849"/>
                </a:cubicBezTo>
                <a:cubicBezTo>
                  <a:pt x="-124654" y="1923737"/>
                  <a:pt x="632349" y="2900597"/>
                  <a:pt x="767261" y="3147935"/>
                </a:cubicBezTo>
                <a:cubicBezTo>
                  <a:pt x="902173" y="3395273"/>
                  <a:pt x="864697" y="3316574"/>
                  <a:pt x="827222" y="3237876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20148517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0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0"/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  <p:bldP spid="11" grpId="0" animBg="1"/>
      <p:bldP spid="2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C:\Users\nives\Desktop\gradbene crte\P5230819 - Copy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764704"/>
            <a:ext cx="4295775" cy="5542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niOkvir 4"/>
          <p:cNvSpPr txBox="1"/>
          <p:nvPr/>
        </p:nvSpPr>
        <p:spPr>
          <a:xfrm>
            <a:off x="3063280" y="6458852"/>
            <a:ext cx="14070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1200" dirty="0" err="1"/>
              <a:t>Mia</a:t>
            </a:r>
            <a:r>
              <a:rPr lang="hr-HR" sz="1200" dirty="0"/>
              <a:t> </a:t>
            </a:r>
            <a:r>
              <a:rPr lang="hr-HR" sz="1200" dirty="0" err="1"/>
              <a:t>Pajtak</a:t>
            </a:r>
            <a:r>
              <a:rPr lang="hr-HR" sz="1200" dirty="0"/>
              <a:t>, 4.r.</a:t>
            </a:r>
          </a:p>
        </p:txBody>
      </p:sp>
      <p:pic>
        <p:nvPicPr>
          <p:cNvPr id="4100" name="Picture 4" descr="C:\Users\nives\Desktop\P525085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1"/>
          <a:stretch/>
        </p:blipFill>
        <p:spPr bwMode="auto">
          <a:xfrm>
            <a:off x="460130" y="764704"/>
            <a:ext cx="4010221" cy="554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niOkvir 1"/>
          <p:cNvSpPr txBox="1"/>
          <p:nvPr/>
        </p:nvSpPr>
        <p:spPr>
          <a:xfrm>
            <a:off x="7164288" y="645885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1200" dirty="0"/>
              <a:t>Antonio Ćosić,3.r.</a:t>
            </a:r>
            <a:r>
              <a:rPr lang="hr-H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049096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nives\Desktop\P5190743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642252"/>
            <a:ext cx="7581901" cy="581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niOkvir 1"/>
          <p:cNvSpPr txBox="1"/>
          <p:nvPr/>
        </p:nvSpPr>
        <p:spPr>
          <a:xfrm>
            <a:off x="6217701" y="6458852"/>
            <a:ext cx="2088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1200" dirty="0"/>
              <a:t>Eva </a:t>
            </a:r>
            <a:r>
              <a:rPr lang="hr-HR" sz="1200" dirty="0" err="1"/>
              <a:t>Šostarec</a:t>
            </a:r>
            <a:r>
              <a:rPr lang="hr-HR" sz="1200" dirty="0"/>
              <a:t>,2.r.</a:t>
            </a:r>
          </a:p>
        </p:txBody>
      </p:sp>
    </p:spTree>
    <p:extLst>
      <p:ext uri="{BB962C8B-B14F-4D97-AF65-F5344CB8AC3E}">
        <p14:creationId xmlns:p14="http://schemas.microsoft.com/office/powerpoint/2010/main" val="2618391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6228184" y="6597352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1200" dirty="0"/>
              <a:t>Simona Starčević, 2.r.</a:t>
            </a:r>
          </a:p>
        </p:txBody>
      </p:sp>
      <p:pic>
        <p:nvPicPr>
          <p:cNvPr id="6147" name="Picture 3" descr="C:\Users\nives\Desktop\P523077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52" y="739775"/>
            <a:ext cx="73914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61477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ives\Desktop\P5190738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878" y="1988840"/>
            <a:ext cx="5426159" cy="4069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nives\Desktop\PB25046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88842"/>
            <a:ext cx="2875485" cy="4073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niOkvir 1"/>
          <p:cNvSpPr txBox="1"/>
          <p:nvPr/>
        </p:nvSpPr>
        <p:spPr>
          <a:xfrm>
            <a:off x="6732240" y="6381328"/>
            <a:ext cx="2137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1200" dirty="0"/>
              <a:t>Lela </a:t>
            </a:r>
            <a:r>
              <a:rPr lang="hr-HR" sz="1200" dirty="0" err="1"/>
              <a:t>Remenarić</a:t>
            </a:r>
            <a:r>
              <a:rPr lang="hr-HR" sz="1200" dirty="0"/>
              <a:t> ,3.r.</a:t>
            </a:r>
          </a:p>
        </p:txBody>
      </p:sp>
      <p:sp>
        <p:nvSpPr>
          <p:cNvPr id="4" name="TekstniOkvir 3"/>
          <p:cNvSpPr txBox="1"/>
          <p:nvPr/>
        </p:nvSpPr>
        <p:spPr>
          <a:xfrm>
            <a:off x="1979712" y="6381328"/>
            <a:ext cx="12913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1200" dirty="0"/>
              <a:t>Iva </a:t>
            </a:r>
            <a:r>
              <a:rPr lang="hr-HR" sz="1200" dirty="0" err="1"/>
              <a:t>Hruby</a:t>
            </a:r>
            <a:r>
              <a:rPr lang="hr-HR" sz="1200" dirty="0"/>
              <a:t>,3.r.</a:t>
            </a:r>
          </a:p>
        </p:txBody>
      </p:sp>
    </p:spTree>
    <p:extLst>
      <p:ext uri="{BB962C8B-B14F-4D97-AF65-F5344CB8AC3E}">
        <p14:creationId xmlns:p14="http://schemas.microsoft.com/office/powerpoint/2010/main" val="19555445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492898"/>
            <a:ext cx="4977016" cy="3816424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23" y="764706"/>
            <a:ext cx="3528392" cy="4939163"/>
          </a:xfrm>
          <a:prstGeom prst="rect">
            <a:avLst/>
          </a:prstGeom>
        </p:spPr>
      </p:pic>
      <p:sp>
        <p:nvSpPr>
          <p:cNvPr id="4" name="TekstniOkvir 3"/>
          <p:cNvSpPr txBox="1"/>
          <p:nvPr/>
        </p:nvSpPr>
        <p:spPr>
          <a:xfrm>
            <a:off x="7452320" y="6525344"/>
            <a:ext cx="1520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1200" dirty="0"/>
              <a:t>Karla </a:t>
            </a:r>
            <a:r>
              <a:rPr lang="hr-HR" sz="1200" dirty="0" err="1"/>
              <a:t>Bertić</a:t>
            </a:r>
            <a:r>
              <a:rPr lang="hr-HR" sz="1200" dirty="0"/>
              <a:t>,3.r.</a:t>
            </a:r>
          </a:p>
        </p:txBody>
      </p:sp>
      <p:sp>
        <p:nvSpPr>
          <p:cNvPr id="5" name="TekstniOkvir 4"/>
          <p:cNvSpPr txBox="1"/>
          <p:nvPr/>
        </p:nvSpPr>
        <p:spPr>
          <a:xfrm>
            <a:off x="1955720" y="5949280"/>
            <a:ext cx="17641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1200" dirty="0"/>
              <a:t>Ivona </a:t>
            </a:r>
            <a:r>
              <a:rPr lang="hr-HR" sz="1200" dirty="0" err="1"/>
              <a:t>Miklobušec</a:t>
            </a:r>
            <a:r>
              <a:rPr lang="hr-HR" sz="1200" dirty="0"/>
              <a:t>,3.r.</a:t>
            </a:r>
          </a:p>
        </p:txBody>
      </p:sp>
    </p:spTree>
    <p:extLst>
      <p:ext uri="{BB962C8B-B14F-4D97-AF65-F5344CB8AC3E}">
        <p14:creationId xmlns:p14="http://schemas.microsoft.com/office/powerpoint/2010/main" val="40339460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ives\Desktop\P30807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7968885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niOkvir 1"/>
          <p:cNvSpPr txBox="1"/>
          <p:nvPr/>
        </p:nvSpPr>
        <p:spPr>
          <a:xfrm>
            <a:off x="6588224" y="6530860"/>
            <a:ext cx="19202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1200" dirty="0"/>
              <a:t>Karla </a:t>
            </a:r>
            <a:r>
              <a:rPr lang="hr-HR" sz="1200" dirty="0" err="1"/>
              <a:t>Bertić</a:t>
            </a:r>
            <a:r>
              <a:rPr lang="hr-HR" sz="1200" dirty="0"/>
              <a:t>,3.r.</a:t>
            </a:r>
          </a:p>
        </p:txBody>
      </p:sp>
    </p:spTree>
    <p:extLst>
      <p:ext uri="{BB962C8B-B14F-4D97-AF65-F5344CB8AC3E}">
        <p14:creationId xmlns:p14="http://schemas.microsoft.com/office/powerpoint/2010/main" val="149946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365106"/>
            <a:ext cx="3596719" cy="2272352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330" y="547118"/>
            <a:ext cx="4090532" cy="2582187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227406"/>
            <a:ext cx="2289787" cy="349648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84" y="518487"/>
            <a:ext cx="2333299" cy="3460803"/>
          </a:xfrm>
          <a:prstGeom prst="rect">
            <a:avLst/>
          </a:prstGeom>
        </p:spPr>
      </p:pic>
      <p:sp>
        <p:nvSpPr>
          <p:cNvPr id="6" name="TekstniOkvir 5"/>
          <p:cNvSpPr txBox="1"/>
          <p:nvPr/>
        </p:nvSpPr>
        <p:spPr>
          <a:xfrm>
            <a:off x="2926884" y="3789040"/>
            <a:ext cx="17134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/>
              <a:t>Antonia </a:t>
            </a:r>
            <a:r>
              <a:rPr lang="hr-HR" sz="1200" dirty="0" err="1"/>
              <a:t>Hodalić</a:t>
            </a:r>
            <a:r>
              <a:rPr lang="hr-HR" sz="1200" dirty="0"/>
              <a:t>,3.r.</a:t>
            </a:r>
          </a:p>
        </p:txBody>
      </p:sp>
      <p:sp>
        <p:nvSpPr>
          <p:cNvPr id="7" name="TekstniOkvir 6"/>
          <p:cNvSpPr txBox="1"/>
          <p:nvPr/>
        </p:nvSpPr>
        <p:spPr>
          <a:xfrm>
            <a:off x="3892959" y="5992256"/>
            <a:ext cx="1246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 err="1"/>
              <a:t>Antea</a:t>
            </a:r>
            <a:r>
              <a:rPr lang="hr-HR" sz="1200" dirty="0"/>
              <a:t> </a:t>
            </a:r>
            <a:r>
              <a:rPr lang="hr-HR" sz="1200" dirty="0" err="1"/>
              <a:t>Miklobušec</a:t>
            </a:r>
            <a:r>
              <a:rPr lang="hr-HR" sz="1200" dirty="0"/>
              <a:t>,3.r.</a:t>
            </a:r>
          </a:p>
        </p:txBody>
      </p:sp>
      <p:sp>
        <p:nvSpPr>
          <p:cNvPr id="8" name="TekstniOkvir 7"/>
          <p:cNvSpPr txBox="1"/>
          <p:nvPr/>
        </p:nvSpPr>
        <p:spPr>
          <a:xfrm>
            <a:off x="7437851" y="3270410"/>
            <a:ext cx="15266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1200" dirty="0"/>
              <a:t>Karla </a:t>
            </a:r>
            <a:r>
              <a:rPr lang="hr-HR" sz="1200" dirty="0" err="1"/>
              <a:t>Bertić</a:t>
            </a:r>
            <a:r>
              <a:rPr lang="hr-HR" sz="1200" dirty="0"/>
              <a:t>,3.r.</a:t>
            </a:r>
          </a:p>
        </p:txBody>
      </p:sp>
      <p:sp>
        <p:nvSpPr>
          <p:cNvPr id="9" name="TekstniOkvir 8"/>
          <p:cNvSpPr txBox="1"/>
          <p:nvPr/>
        </p:nvSpPr>
        <p:spPr>
          <a:xfrm>
            <a:off x="7601570" y="5992257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/>
              <a:t>Ivona </a:t>
            </a:r>
            <a:r>
              <a:rPr lang="hr-HR" sz="1200" dirty="0" err="1"/>
              <a:t>Miklobušec</a:t>
            </a:r>
            <a:r>
              <a:rPr lang="hr-HR" sz="1200" dirty="0"/>
              <a:t>,3.r.</a:t>
            </a:r>
          </a:p>
        </p:txBody>
      </p:sp>
    </p:spTree>
    <p:extLst>
      <p:ext uri="{BB962C8B-B14F-4D97-AF65-F5344CB8AC3E}">
        <p14:creationId xmlns:p14="http://schemas.microsoft.com/office/powerpoint/2010/main" val="32576205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56" y="764704"/>
            <a:ext cx="3454793" cy="5633864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6" y="764704"/>
            <a:ext cx="3446287" cy="5633864"/>
          </a:xfrm>
          <a:prstGeom prst="rect">
            <a:avLst/>
          </a:prstGeom>
        </p:spPr>
      </p:pic>
      <p:sp>
        <p:nvSpPr>
          <p:cNvPr id="4" name="TekstniOkvir 3"/>
          <p:cNvSpPr txBox="1"/>
          <p:nvPr/>
        </p:nvSpPr>
        <p:spPr>
          <a:xfrm>
            <a:off x="2364652" y="6475248"/>
            <a:ext cx="16312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1200" dirty="0"/>
              <a:t>Nina </a:t>
            </a:r>
            <a:r>
              <a:rPr lang="hr-HR" sz="1200" dirty="0" err="1"/>
              <a:t>Čermak</a:t>
            </a:r>
            <a:r>
              <a:rPr lang="hr-HR" sz="1200" dirty="0"/>
              <a:t>,2.r.</a:t>
            </a:r>
          </a:p>
        </p:txBody>
      </p:sp>
      <p:sp>
        <p:nvSpPr>
          <p:cNvPr id="5" name="TekstniOkvir 4"/>
          <p:cNvSpPr txBox="1"/>
          <p:nvPr/>
        </p:nvSpPr>
        <p:spPr>
          <a:xfrm>
            <a:off x="6516216" y="6480330"/>
            <a:ext cx="20781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1200" dirty="0"/>
              <a:t>Ivona </a:t>
            </a:r>
            <a:r>
              <a:rPr lang="hr-HR" sz="1200" dirty="0" err="1"/>
              <a:t>Miklobušec</a:t>
            </a:r>
            <a:r>
              <a:rPr lang="hr-HR" sz="1200" dirty="0"/>
              <a:t>,2.r.</a:t>
            </a:r>
          </a:p>
        </p:txBody>
      </p:sp>
    </p:spTree>
    <p:extLst>
      <p:ext uri="{BB962C8B-B14F-4D97-AF65-F5344CB8AC3E}">
        <p14:creationId xmlns:p14="http://schemas.microsoft.com/office/powerpoint/2010/main" val="42571596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ives\Desktop\PA1303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639130" y="-583990"/>
            <a:ext cx="6081764" cy="813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niOkvir 1"/>
          <p:cNvSpPr txBox="1"/>
          <p:nvPr/>
        </p:nvSpPr>
        <p:spPr>
          <a:xfrm>
            <a:off x="6516216" y="6602868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sz="1200" dirty="0"/>
          </a:p>
        </p:txBody>
      </p:sp>
      <p:sp>
        <p:nvSpPr>
          <p:cNvPr id="3" name="TekstniOkvir 2"/>
          <p:cNvSpPr txBox="1"/>
          <p:nvPr/>
        </p:nvSpPr>
        <p:spPr>
          <a:xfrm>
            <a:off x="6543071" y="6581001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1200" dirty="0"/>
              <a:t>Nina </a:t>
            </a:r>
            <a:r>
              <a:rPr lang="hr-HR" sz="1200" dirty="0" err="1"/>
              <a:t>Čermak</a:t>
            </a:r>
            <a:r>
              <a:rPr lang="hr-HR" sz="1200" dirty="0"/>
              <a:t>,3.r.</a:t>
            </a:r>
          </a:p>
        </p:txBody>
      </p:sp>
    </p:spTree>
    <p:extLst>
      <p:ext uri="{BB962C8B-B14F-4D97-AF65-F5344CB8AC3E}">
        <p14:creationId xmlns:p14="http://schemas.microsoft.com/office/powerpoint/2010/main" val="33640451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04664"/>
            <a:ext cx="4871781" cy="6331156"/>
          </a:xfrm>
          <a:prstGeom prst="rect">
            <a:avLst/>
          </a:prstGeom>
        </p:spPr>
      </p:pic>
      <p:sp>
        <p:nvSpPr>
          <p:cNvPr id="2" name="TekstniOkvir 1"/>
          <p:cNvSpPr txBox="1"/>
          <p:nvPr/>
        </p:nvSpPr>
        <p:spPr>
          <a:xfrm>
            <a:off x="7668344" y="6525344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/>
              <a:t>Nina </a:t>
            </a:r>
            <a:r>
              <a:rPr lang="hr-HR" sz="1200" dirty="0" err="1"/>
              <a:t>Čermak</a:t>
            </a:r>
            <a:r>
              <a:rPr lang="hr-HR" sz="1200" dirty="0"/>
              <a:t>,3.r.</a:t>
            </a:r>
          </a:p>
        </p:txBody>
      </p:sp>
    </p:spTree>
    <p:extLst>
      <p:ext uri="{BB962C8B-B14F-4D97-AF65-F5344CB8AC3E}">
        <p14:creationId xmlns:p14="http://schemas.microsoft.com/office/powerpoint/2010/main" val="602253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8650" y="149102"/>
            <a:ext cx="7886700" cy="1325563"/>
          </a:xfrm>
        </p:spPr>
        <p:txBody>
          <a:bodyPr/>
          <a:lstStyle/>
          <a:p>
            <a:r>
              <a:rPr lang="hr-HR" dirty="0"/>
              <a:t>Crta kao trag kretanja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7920880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41386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kstniOkvir 2"/>
          <p:cNvSpPr txBox="1"/>
          <p:nvPr/>
        </p:nvSpPr>
        <p:spPr>
          <a:xfrm>
            <a:off x="7164288" y="6336749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 err="1">
                <a:solidFill>
                  <a:schemeClr val="bg1"/>
                </a:solidFill>
              </a:rPr>
              <a:t>Luciano</a:t>
            </a:r>
            <a:r>
              <a:rPr lang="hr-HR" sz="1200" dirty="0">
                <a:solidFill>
                  <a:schemeClr val="bg1"/>
                </a:solidFill>
              </a:rPr>
              <a:t> </a:t>
            </a:r>
            <a:r>
              <a:rPr lang="hr-HR" sz="1200" dirty="0" err="1">
                <a:solidFill>
                  <a:schemeClr val="bg1"/>
                </a:solidFill>
              </a:rPr>
              <a:t>Grine</a:t>
            </a:r>
            <a:r>
              <a:rPr lang="hr-HR" sz="1200" dirty="0">
                <a:solidFill>
                  <a:schemeClr val="bg1"/>
                </a:solidFill>
              </a:rPr>
              <a:t>,2.r.</a:t>
            </a:r>
          </a:p>
        </p:txBody>
      </p:sp>
    </p:spTree>
    <p:extLst>
      <p:ext uri="{BB962C8B-B14F-4D97-AF65-F5344CB8AC3E}">
        <p14:creationId xmlns:p14="http://schemas.microsoft.com/office/powerpoint/2010/main" val="36713669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447328"/>
          </a:xfrm>
        </p:spPr>
        <p:txBody>
          <a:bodyPr>
            <a:normAutofit fontScale="90000"/>
          </a:bodyPr>
          <a:lstStyle/>
          <a:p>
            <a:r>
              <a:rPr lang="hr-HR" dirty="0"/>
              <a:t>LITERATURA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136232"/>
          </a:xfrm>
        </p:spPr>
        <p:txBody>
          <a:bodyPr>
            <a:normAutofit/>
          </a:bodyPr>
          <a:lstStyle/>
          <a:p>
            <a:r>
              <a:rPr lang="hr-HR" sz="2000" dirty="0"/>
              <a:t>Nastavni plan i program za osnovnu školu 2006./2007.</a:t>
            </a:r>
          </a:p>
          <a:p>
            <a:r>
              <a:rPr lang="hr-HR" sz="2000" dirty="0"/>
              <a:t>Mati,Ida – </a:t>
            </a:r>
            <a:r>
              <a:rPr lang="hr-HR" sz="2000" dirty="0" err="1"/>
              <a:t>Košćec</a:t>
            </a:r>
            <a:r>
              <a:rPr lang="hr-HR" sz="2000" dirty="0"/>
              <a:t>,Gordana: </a:t>
            </a:r>
            <a:r>
              <a:rPr lang="hr-HR" sz="2000" i="1" dirty="0"/>
              <a:t>Točka, crta, svijet </a:t>
            </a:r>
            <a:r>
              <a:rPr lang="hr-HR" sz="2000" dirty="0"/>
              <a:t>1 i 2, priručnik s CD-om za učitelje/učiteljice likovne kulture u prvom i drugom razredu osnovne škole, Profil, Zagreb, 2007.</a:t>
            </a:r>
          </a:p>
          <a:p>
            <a:r>
              <a:rPr lang="hr-HR" sz="2000" dirty="0"/>
              <a:t>Mati,Ida – </a:t>
            </a:r>
            <a:r>
              <a:rPr lang="hr-HR" sz="2000" dirty="0" err="1"/>
              <a:t>Košćec</a:t>
            </a:r>
            <a:r>
              <a:rPr lang="hr-HR" sz="2000" dirty="0"/>
              <a:t>,Gordana: </a:t>
            </a:r>
            <a:r>
              <a:rPr lang="hr-HR" sz="2000" i="1" dirty="0"/>
              <a:t>Točka, crta, svijet </a:t>
            </a:r>
            <a:r>
              <a:rPr lang="hr-HR" sz="2000" dirty="0"/>
              <a:t>3 i 4, priručnik s CD-om za učitelje/učiteljice likovne kulture u trećem i četvrtom razredu osnovne škole, Profil, Zagreb, 2008.</a:t>
            </a:r>
          </a:p>
          <a:p>
            <a:r>
              <a:rPr lang="hr-HR" sz="2000" u="sng" dirty="0"/>
              <a:t>Internetske stranice:</a:t>
            </a:r>
          </a:p>
          <a:p>
            <a:r>
              <a:rPr lang="hr-HR" sz="2000" dirty="0">
                <a:hlinkClick r:id="rId3" invalidUrl="http://:likovna-kultura.ufzg.unizg.hr/index.htm"/>
              </a:rPr>
              <a:t>http://:likovna-kultura.ufzg.unizg.hr/</a:t>
            </a:r>
            <a:r>
              <a:rPr lang="hr-HR" sz="2000" dirty="0" err="1">
                <a:hlinkClick r:id="rId4" invalidUrl="http://:likovna-kultura.ufzg.unizg.hr/index.htm"/>
              </a:rPr>
              <a:t>index.htm</a:t>
            </a:r>
            <a:endParaRPr lang="hr-HR" sz="2000" dirty="0"/>
          </a:p>
          <a:p>
            <a:r>
              <a:rPr lang="hr-HR" sz="2000" dirty="0">
                <a:hlinkClick r:id="rId5"/>
              </a:rPr>
              <a:t>www.public-domain-image.com</a:t>
            </a:r>
            <a:r>
              <a:rPr lang="hr-HR" sz="2000" dirty="0"/>
              <a:t> ( 4.5.2014.)</a:t>
            </a:r>
          </a:p>
          <a:p>
            <a:endParaRPr lang="hr-HR" sz="2000" dirty="0"/>
          </a:p>
          <a:p>
            <a:endParaRPr lang="hr-HR" sz="2000" dirty="0"/>
          </a:p>
          <a:p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12207509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663352"/>
          </a:xfrm>
        </p:spPr>
        <p:txBody>
          <a:bodyPr>
            <a:normAutofit/>
          </a:bodyPr>
          <a:lstStyle/>
          <a:p>
            <a:r>
              <a:rPr lang="hr-HR" dirty="0"/>
              <a:t>Crte kao trag kretanja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8424936" cy="566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01778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663352"/>
          </a:xfrm>
        </p:spPr>
        <p:txBody>
          <a:bodyPr>
            <a:normAutofit/>
          </a:bodyPr>
          <a:lstStyle/>
          <a:p>
            <a:r>
              <a:rPr lang="hr-HR" dirty="0"/>
              <a:t>Crte kao trag kretanja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8208912" cy="5457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56774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519336"/>
          </a:xfrm>
        </p:spPr>
        <p:txBody>
          <a:bodyPr>
            <a:normAutofit fontScale="90000"/>
          </a:bodyPr>
          <a:lstStyle/>
          <a:p>
            <a:r>
              <a:rPr lang="hr-HR" dirty="0"/>
              <a:t>Crte kao trag kretanja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098" name="Picture 2" descr="C:\Users\nives\Desktop\P5240843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25706" y="-135903"/>
            <a:ext cx="5292588" cy="820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64865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7504" y="533400"/>
            <a:ext cx="8856984" cy="879376"/>
          </a:xfrm>
        </p:spPr>
        <p:txBody>
          <a:bodyPr>
            <a:normAutofit/>
          </a:bodyPr>
          <a:lstStyle/>
          <a:p>
            <a:pPr algn="ctr"/>
            <a:r>
              <a:rPr lang="hr-HR" sz="3200" dirty="0"/>
              <a:t>Promotri fotografiju! Kakve crte možeš uočiti?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690" y="1556792"/>
            <a:ext cx="5496611" cy="4122458"/>
          </a:xfrm>
        </p:spPr>
      </p:pic>
    </p:spTree>
    <p:extLst>
      <p:ext uri="{BB962C8B-B14F-4D97-AF65-F5344CB8AC3E}">
        <p14:creationId xmlns:p14="http://schemas.microsoft.com/office/powerpoint/2010/main" val="18726886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879376"/>
          </a:xfrm>
        </p:spPr>
        <p:txBody>
          <a:bodyPr/>
          <a:lstStyle/>
          <a:p>
            <a:r>
              <a:rPr lang="hr-HR" dirty="0"/>
              <a:t>Crte po toku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r>
              <a:rPr lang="hr-HR" dirty="0"/>
              <a:t>Ravne            </a:t>
            </a:r>
          </a:p>
          <a:p>
            <a:pPr marL="0" indent="0">
              <a:buNone/>
            </a:pPr>
            <a:endParaRPr lang="hr-HR" dirty="0"/>
          </a:p>
          <a:p>
            <a:r>
              <a:rPr lang="hr-HR" dirty="0"/>
              <a:t>Zakrivljene   </a:t>
            </a:r>
          </a:p>
          <a:p>
            <a:endParaRPr lang="hr-HR" dirty="0"/>
          </a:p>
          <a:p>
            <a:pPr marL="0" indent="0">
              <a:buNone/>
            </a:pPr>
            <a:endParaRPr lang="hr-HR" dirty="0"/>
          </a:p>
          <a:p>
            <a:r>
              <a:rPr lang="hr-HR" dirty="0"/>
              <a:t>Otvorene            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  <a:p>
            <a:r>
              <a:rPr lang="hr-HR" dirty="0"/>
              <a:t>Zatvorene                                     </a:t>
            </a:r>
          </a:p>
          <a:p>
            <a:pPr marL="0" indent="0">
              <a:buNone/>
            </a:pPr>
            <a:endParaRPr lang="hr-HR" dirty="0"/>
          </a:p>
        </p:txBody>
      </p:sp>
      <p:sp>
        <p:nvSpPr>
          <p:cNvPr id="4" name="Prostoručno 3"/>
          <p:cNvSpPr/>
          <p:nvPr/>
        </p:nvSpPr>
        <p:spPr>
          <a:xfrm>
            <a:off x="2862133" y="2439405"/>
            <a:ext cx="4300667" cy="773573"/>
          </a:xfrm>
          <a:custGeom>
            <a:avLst/>
            <a:gdLst>
              <a:gd name="connsiteX0" fmla="*/ 33466 w 4300666"/>
              <a:gd name="connsiteY0" fmla="*/ 276088 h 969626"/>
              <a:gd name="connsiteX1" fmla="*/ 102739 w 4300666"/>
              <a:gd name="connsiteY1" fmla="*/ 289942 h 969626"/>
              <a:gd name="connsiteX2" fmla="*/ 892448 w 4300666"/>
              <a:gd name="connsiteY2" fmla="*/ 192961 h 969626"/>
              <a:gd name="connsiteX3" fmla="*/ 1571321 w 4300666"/>
              <a:gd name="connsiteY3" fmla="*/ 968815 h 969626"/>
              <a:gd name="connsiteX4" fmla="*/ 2305611 w 4300666"/>
              <a:gd name="connsiteY4" fmla="*/ 26706 h 969626"/>
              <a:gd name="connsiteX5" fmla="*/ 3344702 w 4300666"/>
              <a:gd name="connsiteY5" fmla="*/ 262233 h 969626"/>
              <a:gd name="connsiteX6" fmla="*/ 4217539 w 4300666"/>
              <a:gd name="connsiteY6" fmla="*/ 303797 h 969626"/>
              <a:gd name="connsiteX7" fmla="*/ 4217539 w 4300666"/>
              <a:gd name="connsiteY7" fmla="*/ 303797 h 969626"/>
              <a:gd name="connsiteX8" fmla="*/ 4259102 w 4300666"/>
              <a:gd name="connsiteY8" fmla="*/ 331506 h 969626"/>
              <a:gd name="connsiteX9" fmla="*/ 4300666 w 4300666"/>
              <a:gd name="connsiteY9" fmla="*/ 317652 h 969626"/>
              <a:gd name="connsiteX10" fmla="*/ 4300666 w 4300666"/>
              <a:gd name="connsiteY10" fmla="*/ 317652 h 969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300666" h="969626">
                <a:moveTo>
                  <a:pt x="33466" y="276088"/>
                </a:moveTo>
                <a:cubicBezTo>
                  <a:pt x="-3480" y="289942"/>
                  <a:pt x="-40425" y="303796"/>
                  <a:pt x="102739" y="289942"/>
                </a:cubicBezTo>
                <a:cubicBezTo>
                  <a:pt x="245903" y="276088"/>
                  <a:pt x="647684" y="79816"/>
                  <a:pt x="892448" y="192961"/>
                </a:cubicBezTo>
                <a:cubicBezTo>
                  <a:pt x="1137212" y="306106"/>
                  <a:pt x="1335794" y="996524"/>
                  <a:pt x="1571321" y="968815"/>
                </a:cubicBezTo>
                <a:cubicBezTo>
                  <a:pt x="1806848" y="941106"/>
                  <a:pt x="2010048" y="144470"/>
                  <a:pt x="2305611" y="26706"/>
                </a:cubicBezTo>
                <a:cubicBezTo>
                  <a:pt x="2601175" y="-91058"/>
                  <a:pt x="3026047" y="216051"/>
                  <a:pt x="3344702" y="262233"/>
                </a:cubicBezTo>
                <a:cubicBezTo>
                  <a:pt x="3663357" y="308415"/>
                  <a:pt x="4217539" y="303797"/>
                  <a:pt x="4217539" y="303797"/>
                </a:cubicBezTo>
                <a:lnTo>
                  <a:pt x="4217539" y="303797"/>
                </a:lnTo>
                <a:cubicBezTo>
                  <a:pt x="4224466" y="308415"/>
                  <a:pt x="4245247" y="329197"/>
                  <a:pt x="4259102" y="331506"/>
                </a:cubicBezTo>
                <a:cubicBezTo>
                  <a:pt x="4272957" y="333815"/>
                  <a:pt x="4300666" y="317652"/>
                  <a:pt x="4300666" y="317652"/>
                </a:cubicBezTo>
                <a:lnTo>
                  <a:pt x="4300666" y="317652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Prostoručno 4"/>
          <p:cNvSpPr/>
          <p:nvPr/>
        </p:nvSpPr>
        <p:spPr>
          <a:xfrm>
            <a:off x="6012163" y="3573016"/>
            <a:ext cx="2376263" cy="864096"/>
          </a:xfrm>
          <a:custGeom>
            <a:avLst/>
            <a:gdLst>
              <a:gd name="connsiteX0" fmla="*/ 0 w 1871206"/>
              <a:gd name="connsiteY0" fmla="*/ 364323 h 461484"/>
              <a:gd name="connsiteX1" fmla="*/ 235527 w 1871206"/>
              <a:gd name="connsiteY1" fmla="*/ 45668 h 461484"/>
              <a:gd name="connsiteX2" fmla="*/ 526473 w 1871206"/>
              <a:gd name="connsiteY2" fmla="*/ 267341 h 461484"/>
              <a:gd name="connsiteX3" fmla="*/ 928255 w 1871206"/>
              <a:gd name="connsiteY3" fmla="*/ 87232 h 461484"/>
              <a:gd name="connsiteX4" fmla="*/ 1066800 w 1871206"/>
              <a:gd name="connsiteY4" fmla="*/ 461305 h 461484"/>
              <a:gd name="connsiteX5" fmla="*/ 1870364 w 1871206"/>
              <a:gd name="connsiteY5" fmla="*/ 31814 h 461484"/>
              <a:gd name="connsiteX6" fmla="*/ 1233055 w 1871206"/>
              <a:gd name="connsiteY6" fmla="*/ 31814 h 461484"/>
              <a:gd name="connsiteX7" fmla="*/ 1233055 w 1871206"/>
              <a:gd name="connsiteY7" fmla="*/ 31814 h 46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71206" h="461484">
                <a:moveTo>
                  <a:pt x="0" y="364323"/>
                </a:moveTo>
                <a:cubicBezTo>
                  <a:pt x="73891" y="213077"/>
                  <a:pt x="147782" y="61832"/>
                  <a:pt x="235527" y="45668"/>
                </a:cubicBezTo>
                <a:cubicBezTo>
                  <a:pt x="323272" y="29504"/>
                  <a:pt x="411019" y="260414"/>
                  <a:pt x="526473" y="267341"/>
                </a:cubicBezTo>
                <a:cubicBezTo>
                  <a:pt x="641927" y="274268"/>
                  <a:pt x="838201" y="54905"/>
                  <a:pt x="928255" y="87232"/>
                </a:cubicBezTo>
                <a:cubicBezTo>
                  <a:pt x="1018310" y="119559"/>
                  <a:pt x="909782" y="470541"/>
                  <a:pt x="1066800" y="461305"/>
                </a:cubicBezTo>
                <a:cubicBezTo>
                  <a:pt x="1223818" y="452069"/>
                  <a:pt x="1842655" y="103396"/>
                  <a:pt x="1870364" y="31814"/>
                </a:cubicBezTo>
                <a:cubicBezTo>
                  <a:pt x="1898073" y="-39768"/>
                  <a:pt x="1233055" y="31814"/>
                  <a:pt x="1233055" y="31814"/>
                </a:cubicBezTo>
                <a:lnTo>
                  <a:pt x="1233055" y="31814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4" name="Prostoručno 23"/>
          <p:cNvSpPr/>
          <p:nvPr/>
        </p:nvSpPr>
        <p:spPr>
          <a:xfrm>
            <a:off x="6449712" y="5278582"/>
            <a:ext cx="1650680" cy="1080654"/>
          </a:xfrm>
          <a:custGeom>
            <a:avLst/>
            <a:gdLst>
              <a:gd name="connsiteX0" fmla="*/ 14619 w 1400074"/>
              <a:gd name="connsiteY0" fmla="*/ 429491 h 1080654"/>
              <a:gd name="connsiteX1" fmla="*/ 14619 w 1400074"/>
              <a:gd name="connsiteY1" fmla="*/ 207818 h 1080654"/>
              <a:gd name="connsiteX2" fmla="*/ 153165 w 1400074"/>
              <a:gd name="connsiteY2" fmla="*/ 69273 h 1080654"/>
              <a:gd name="connsiteX3" fmla="*/ 236292 w 1400074"/>
              <a:gd name="connsiteY3" fmla="*/ 41563 h 1080654"/>
              <a:gd name="connsiteX4" fmla="*/ 347128 w 1400074"/>
              <a:gd name="connsiteY4" fmla="*/ 0 h 1080654"/>
              <a:gd name="connsiteX5" fmla="*/ 915165 w 1400074"/>
              <a:gd name="connsiteY5" fmla="*/ 13854 h 1080654"/>
              <a:gd name="connsiteX6" fmla="*/ 1053710 w 1400074"/>
              <a:gd name="connsiteY6" fmla="*/ 41563 h 1080654"/>
              <a:gd name="connsiteX7" fmla="*/ 1136837 w 1400074"/>
              <a:gd name="connsiteY7" fmla="*/ 69273 h 1080654"/>
              <a:gd name="connsiteX8" fmla="*/ 1178401 w 1400074"/>
              <a:gd name="connsiteY8" fmla="*/ 110836 h 1080654"/>
              <a:gd name="connsiteX9" fmla="*/ 1219965 w 1400074"/>
              <a:gd name="connsiteY9" fmla="*/ 124691 h 1080654"/>
              <a:gd name="connsiteX10" fmla="*/ 1247674 w 1400074"/>
              <a:gd name="connsiteY10" fmla="*/ 166254 h 1080654"/>
              <a:gd name="connsiteX11" fmla="*/ 1289237 w 1400074"/>
              <a:gd name="connsiteY11" fmla="*/ 207818 h 1080654"/>
              <a:gd name="connsiteX12" fmla="*/ 1344656 w 1400074"/>
              <a:gd name="connsiteY12" fmla="*/ 290945 h 1080654"/>
              <a:gd name="connsiteX13" fmla="*/ 1358510 w 1400074"/>
              <a:gd name="connsiteY13" fmla="*/ 332509 h 1080654"/>
              <a:gd name="connsiteX14" fmla="*/ 1400074 w 1400074"/>
              <a:gd name="connsiteY14" fmla="*/ 415636 h 1080654"/>
              <a:gd name="connsiteX15" fmla="*/ 1386219 w 1400074"/>
              <a:gd name="connsiteY15" fmla="*/ 803563 h 1080654"/>
              <a:gd name="connsiteX16" fmla="*/ 1372365 w 1400074"/>
              <a:gd name="connsiteY16" fmla="*/ 858982 h 1080654"/>
              <a:gd name="connsiteX17" fmla="*/ 1261528 w 1400074"/>
              <a:gd name="connsiteY17" fmla="*/ 955963 h 1080654"/>
              <a:gd name="connsiteX18" fmla="*/ 1178401 w 1400074"/>
              <a:gd name="connsiteY18" fmla="*/ 983673 h 1080654"/>
              <a:gd name="connsiteX19" fmla="*/ 1136837 w 1400074"/>
              <a:gd name="connsiteY19" fmla="*/ 1011382 h 1080654"/>
              <a:gd name="connsiteX20" fmla="*/ 984437 w 1400074"/>
              <a:gd name="connsiteY20" fmla="*/ 1052945 h 1080654"/>
              <a:gd name="connsiteX21" fmla="*/ 804328 w 1400074"/>
              <a:gd name="connsiteY21" fmla="*/ 1080654 h 1080654"/>
              <a:gd name="connsiteX22" fmla="*/ 291710 w 1400074"/>
              <a:gd name="connsiteY22" fmla="*/ 1066800 h 1080654"/>
              <a:gd name="connsiteX23" fmla="*/ 250146 w 1400074"/>
              <a:gd name="connsiteY23" fmla="*/ 1039091 h 1080654"/>
              <a:gd name="connsiteX24" fmla="*/ 222437 w 1400074"/>
              <a:gd name="connsiteY24" fmla="*/ 997527 h 1080654"/>
              <a:gd name="connsiteX25" fmla="*/ 208583 w 1400074"/>
              <a:gd name="connsiteY25" fmla="*/ 942109 h 1080654"/>
              <a:gd name="connsiteX26" fmla="*/ 180874 w 1400074"/>
              <a:gd name="connsiteY26" fmla="*/ 858982 h 1080654"/>
              <a:gd name="connsiteX27" fmla="*/ 153165 w 1400074"/>
              <a:gd name="connsiteY27" fmla="*/ 748145 h 1080654"/>
              <a:gd name="connsiteX28" fmla="*/ 167019 w 1400074"/>
              <a:gd name="connsiteY28" fmla="*/ 526473 h 1080654"/>
              <a:gd name="connsiteX29" fmla="*/ 194728 w 1400074"/>
              <a:gd name="connsiteY29" fmla="*/ 484909 h 1080654"/>
              <a:gd name="connsiteX30" fmla="*/ 277856 w 1400074"/>
              <a:gd name="connsiteY30" fmla="*/ 429491 h 1080654"/>
              <a:gd name="connsiteX31" fmla="*/ 291710 w 1400074"/>
              <a:gd name="connsiteY31" fmla="*/ 387927 h 1080654"/>
              <a:gd name="connsiteX32" fmla="*/ 277856 w 1400074"/>
              <a:gd name="connsiteY32" fmla="*/ 249382 h 1080654"/>
              <a:gd name="connsiteX33" fmla="*/ 180874 w 1400074"/>
              <a:gd name="connsiteY33" fmla="*/ 180109 h 1080654"/>
              <a:gd name="connsiteX34" fmla="*/ 111601 w 1400074"/>
              <a:gd name="connsiteY34" fmla="*/ 193963 h 1080654"/>
              <a:gd name="connsiteX35" fmla="*/ 56183 w 1400074"/>
              <a:gd name="connsiteY35" fmla="*/ 263236 h 1080654"/>
              <a:gd name="connsiteX36" fmla="*/ 42328 w 1400074"/>
              <a:gd name="connsiteY36" fmla="*/ 318654 h 1080654"/>
              <a:gd name="connsiteX37" fmla="*/ 14619 w 1400074"/>
              <a:gd name="connsiteY37" fmla="*/ 429491 h 1080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400074" h="1080654">
                <a:moveTo>
                  <a:pt x="14619" y="429491"/>
                </a:moveTo>
                <a:cubicBezTo>
                  <a:pt x="10001" y="411018"/>
                  <a:pt x="-15831" y="311348"/>
                  <a:pt x="14619" y="207818"/>
                </a:cubicBezTo>
                <a:cubicBezTo>
                  <a:pt x="30683" y="153201"/>
                  <a:pt x="100156" y="86943"/>
                  <a:pt x="153165" y="69273"/>
                </a:cubicBezTo>
                <a:cubicBezTo>
                  <a:pt x="180874" y="60036"/>
                  <a:pt x="211989" y="57765"/>
                  <a:pt x="236292" y="41563"/>
                </a:cubicBezTo>
                <a:cubicBezTo>
                  <a:pt x="297449" y="792"/>
                  <a:pt x="261528" y="17119"/>
                  <a:pt x="347128" y="0"/>
                </a:cubicBezTo>
                <a:cubicBezTo>
                  <a:pt x="536474" y="4618"/>
                  <a:pt x="726090" y="2732"/>
                  <a:pt x="915165" y="13854"/>
                </a:cubicBezTo>
                <a:cubicBezTo>
                  <a:pt x="962180" y="16620"/>
                  <a:pt x="1009031" y="26669"/>
                  <a:pt x="1053710" y="41563"/>
                </a:cubicBezTo>
                <a:lnTo>
                  <a:pt x="1136837" y="69273"/>
                </a:lnTo>
                <a:cubicBezTo>
                  <a:pt x="1150692" y="83127"/>
                  <a:pt x="1162098" y="99968"/>
                  <a:pt x="1178401" y="110836"/>
                </a:cubicBezTo>
                <a:cubicBezTo>
                  <a:pt x="1190552" y="118937"/>
                  <a:pt x="1208561" y="115568"/>
                  <a:pt x="1219965" y="124691"/>
                </a:cubicBezTo>
                <a:cubicBezTo>
                  <a:pt x="1232967" y="135093"/>
                  <a:pt x="1237014" y="153462"/>
                  <a:pt x="1247674" y="166254"/>
                </a:cubicBezTo>
                <a:cubicBezTo>
                  <a:pt x="1260217" y="181306"/>
                  <a:pt x="1277208" y="192352"/>
                  <a:pt x="1289237" y="207818"/>
                </a:cubicBezTo>
                <a:cubicBezTo>
                  <a:pt x="1309683" y="234105"/>
                  <a:pt x="1344656" y="290945"/>
                  <a:pt x="1344656" y="290945"/>
                </a:cubicBezTo>
                <a:cubicBezTo>
                  <a:pt x="1349274" y="304800"/>
                  <a:pt x="1351979" y="319447"/>
                  <a:pt x="1358510" y="332509"/>
                </a:cubicBezTo>
                <a:cubicBezTo>
                  <a:pt x="1412229" y="439950"/>
                  <a:pt x="1365246" y="311157"/>
                  <a:pt x="1400074" y="415636"/>
                </a:cubicBezTo>
                <a:cubicBezTo>
                  <a:pt x="1395456" y="544945"/>
                  <a:pt x="1394290" y="674424"/>
                  <a:pt x="1386219" y="803563"/>
                </a:cubicBezTo>
                <a:cubicBezTo>
                  <a:pt x="1385031" y="822567"/>
                  <a:pt x="1379866" y="841480"/>
                  <a:pt x="1372365" y="858982"/>
                </a:cubicBezTo>
                <a:cubicBezTo>
                  <a:pt x="1353508" y="902983"/>
                  <a:pt x="1303860" y="941852"/>
                  <a:pt x="1261528" y="955963"/>
                </a:cubicBezTo>
                <a:cubicBezTo>
                  <a:pt x="1233819" y="965200"/>
                  <a:pt x="1202704" y="967471"/>
                  <a:pt x="1178401" y="983673"/>
                </a:cubicBezTo>
                <a:cubicBezTo>
                  <a:pt x="1164546" y="992909"/>
                  <a:pt x="1152053" y="1004619"/>
                  <a:pt x="1136837" y="1011382"/>
                </a:cubicBezTo>
                <a:cubicBezTo>
                  <a:pt x="1060402" y="1045353"/>
                  <a:pt x="1058945" y="1034318"/>
                  <a:pt x="984437" y="1052945"/>
                </a:cubicBezTo>
                <a:cubicBezTo>
                  <a:pt x="851284" y="1086233"/>
                  <a:pt x="1108554" y="1050233"/>
                  <a:pt x="804328" y="1080654"/>
                </a:cubicBezTo>
                <a:cubicBezTo>
                  <a:pt x="633455" y="1076036"/>
                  <a:pt x="462166" y="1079584"/>
                  <a:pt x="291710" y="1066800"/>
                </a:cubicBezTo>
                <a:cubicBezTo>
                  <a:pt x="275105" y="1065555"/>
                  <a:pt x="261920" y="1050865"/>
                  <a:pt x="250146" y="1039091"/>
                </a:cubicBezTo>
                <a:cubicBezTo>
                  <a:pt x="238372" y="1027317"/>
                  <a:pt x="231673" y="1011382"/>
                  <a:pt x="222437" y="997527"/>
                </a:cubicBezTo>
                <a:cubicBezTo>
                  <a:pt x="217819" y="979054"/>
                  <a:pt x="214054" y="960347"/>
                  <a:pt x="208583" y="942109"/>
                </a:cubicBezTo>
                <a:cubicBezTo>
                  <a:pt x="200190" y="914133"/>
                  <a:pt x="186602" y="887623"/>
                  <a:pt x="180874" y="858982"/>
                </a:cubicBezTo>
                <a:cubicBezTo>
                  <a:pt x="164155" y="775389"/>
                  <a:pt x="174465" y="812049"/>
                  <a:pt x="153165" y="748145"/>
                </a:cubicBezTo>
                <a:cubicBezTo>
                  <a:pt x="157783" y="674254"/>
                  <a:pt x="155472" y="599602"/>
                  <a:pt x="167019" y="526473"/>
                </a:cubicBezTo>
                <a:cubicBezTo>
                  <a:pt x="169616" y="510026"/>
                  <a:pt x="182197" y="495874"/>
                  <a:pt x="194728" y="484909"/>
                </a:cubicBezTo>
                <a:cubicBezTo>
                  <a:pt x="219791" y="462979"/>
                  <a:pt x="277856" y="429491"/>
                  <a:pt x="277856" y="429491"/>
                </a:cubicBezTo>
                <a:cubicBezTo>
                  <a:pt x="282474" y="415636"/>
                  <a:pt x="291710" y="402531"/>
                  <a:pt x="291710" y="387927"/>
                </a:cubicBezTo>
                <a:cubicBezTo>
                  <a:pt x="291710" y="341515"/>
                  <a:pt x="293466" y="293090"/>
                  <a:pt x="277856" y="249382"/>
                </a:cubicBezTo>
                <a:cubicBezTo>
                  <a:pt x="260087" y="199628"/>
                  <a:pt x="220403" y="193285"/>
                  <a:pt x="180874" y="180109"/>
                </a:cubicBezTo>
                <a:cubicBezTo>
                  <a:pt x="157783" y="184727"/>
                  <a:pt x="133245" y="184687"/>
                  <a:pt x="111601" y="193963"/>
                </a:cubicBezTo>
                <a:cubicBezTo>
                  <a:pt x="93177" y="201859"/>
                  <a:pt x="64293" y="251071"/>
                  <a:pt x="56183" y="263236"/>
                </a:cubicBezTo>
                <a:cubicBezTo>
                  <a:pt x="51565" y="281709"/>
                  <a:pt x="44845" y="299780"/>
                  <a:pt x="42328" y="318654"/>
                </a:cubicBezTo>
                <a:cubicBezTo>
                  <a:pt x="27638" y="428831"/>
                  <a:pt x="19237" y="447964"/>
                  <a:pt x="14619" y="429491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26" name="Ravni poveznik 25"/>
          <p:cNvCxnSpPr/>
          <p:nvPr/>
        </p:nvCxnSpPr>
        <p:spPr>
          <a:xfrm>
            <a:off x="2862133" y="1916832"/>
            <a:ext cx="437416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avni poveznik 27"/>
          <p:cNvCxnSpPr/>
          <p:nvPr/>
        </p:nvCxnSpPr>
        <p:spPr>
          <a:xfrm flipV="1">
            <a:off x="2862137" y="3789040"/>
            <a:ext cx="2187081" cy="6480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Šesterokut 29"/>
          <p:cNvSpPr/>
          <p:nvPr/>
        </p:nvSpPr>
        <p:spPr>
          <a:xfrm rot="2039495">
            <a:off x="3421834" y="5199653"/>
            <a:ext cx="1277535" cy="1222836"/>
          </a:xfrm>
          <a:prstGeom prst="hex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7463698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24" grpId="0" animBg="1"/>
      <p:bldP spid="3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1909</TotalTime>
  <Words>652</Words>
  <Application>Microsoft Office PowerPoint</Application>
  <PresentationFormat>On-screen Show (4:3)</PresentationFormat>
  <Paragraphs>143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5" baseType="lpstr">
      <vt:lpstr>Arial</vt:lpstr>
      <vt:lpstr>Calibri</vt:lpstr>
      <vt:lpstr>Calibri Light</vt:lpstr>
      <vt:lpstr>Office Theme</vt:lpstr>
      <vt:lpstr>LIKOVNI ELEMENT</vt:lpstr>
      <vt:lpstr>PowerPoint Presentation</vt:lpstr>
      <vt:lpstr>PowerPoint Presentation</vt:lpstr>
      <vt:lpstr>Crta kao trag kretanja</vt:lpstr>
      <vt:lpstr>Crte kao trag kretanja</vt:lpstr>
      <vt:lpstr>Crte kao trag kretanja</vt:lpstr>
      <vt:lpstr>Crte kao trag kretanja</vt:lpstr>
      <vt:lpstr>Promotri fotografiju! Kakve crte možeš uočiti?</vt:lpstr>
      <vt:lpstr>Crte po toku</vt:lpstr>
      <vt:lpstr>Po čemu se razlikuju ove crte?</vt:lpstr>
      <vt:lpstr>Crte po karakteru</vt:lpstr>
      <vt:lpstr>Koje crte po karakteru prepoznaješ na fotografiji?</vt:lpstr>
      <vt:lpstr>Što vidiš?</vt:lpstr>
      <vt:lpstr>Obrisne ili konturne crte</vt:lpstr>
      <vt:lpstr>Što vidiš?</vt:lpstr>
      <vt:lpstr>Kojim bi crtama mogla/mogao ovo nacrtati? </vt:lpstr>
      <vt:lpstr>Gradbene ili strukturne crte</vt:lpstr>
      <vt:lpstr>Kakva je ova površina?</vt:lpstr>
      <vt:lpstr>Kakve su  površine?</vt:lpstr>
      <vt:lpstr>Kakvim biste crtama prikazali hrapavu, a kakvima glatku površinu?</vt:lpstr>
      <vt:lpstr>Teksturne crte</vt:lpstr>
      <vt:lpstr>Crtačke teksture </vt:lpstr>
      <vt:lpstr>Crte prema značenju  označavaju mirovanje ili gibanje</vt:lpstr>
      <vt:lpstr>PONOVIMO!</vt:lpstr>
      <vt:lpstr>DJEČJI LIKOVNI RADOVI</vt:lpstr>
      <vt:lpstr>Na crtežima uoči crte o kojima smo govorili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LITERATURA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Crte/linije</dc:title>
  <dc:creator>nives miljuš</dc:creator>
  <cp:lastModifiedBy>Maja Jelić-Kolar</cp:lastModifiedBy>
  <cp:revision>229</cp:revision>
  <dcterms:created xsi:type="dcterms:W3CDTF">2014-05-17T17:59:07Z</dcterms:created>
  <dcterms:modified xsi:type="dcterms:W3CDTF">2016-12-07T10:43:53Z</dcterms:modified>
</cp:coreProperties>
</file>