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0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kopirano s racunala\MARIO POSAO\2.RAZRED\2.b šk. god. 2013.14\fotografije za prezentacije iz likovnog\Rainbow_Ocean__by_Thelm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22" y="2564904"/>
            <a:ext cx="3072340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869959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+mn-lt"/>
              </a:rPr>
              <a:t>Tople i hladne boje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72008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tx1"/>
                </a:solidFill>
              </a:rPr>
              <a:t>Kontrast toplo-hladno</a:t>
            </a:r>
          </a:p>
        </p:txBody>
      </p:sp>
      <p:sp>
        <p:nvSpPr>
          <p:cNvPr id="5" name="TekstniOkvir 5"/>
          <p:cNvSpPr txBox="1"/>
          <p:nvPr/>
        </p:nvSpPr>
        <p:spPr>
          <a:xfrm>
            <a:off x="5004048" y="6309320"/>
            <a:ext cx="40636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Mario Gavran, OŠ Julija </a:t>
            </a:r>
            <a:r>
              <a:rPr lang="hr-HR" dirty="0" err="1"/>
              <a:t>Kempfa</a:t>
            </a:r>
            <a:r>
              <a:rPr lang="hr-HR" dirty="0"/>
              <a:t>, Požega</a:t>
            </a:r>
          </a:p>
        </p:txBody>
      </p:sp>
    </p:spTree>
    <p:extLst>
      <p:ext uri="{BB962C8B-B14F-4D97-AF65-F5344CB8AC3E}">
        <p14:creationId xmlns:p14="http://schemas.microsoft.com/office/powerpoint/2010/main" val="145407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971600" y="2110209"/>
            <a:ext cx="73384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A mogu li boje biti u kontrastu?</a:t>
            </a:r>
          </a:p>
        </p:txBody>
      </p:sp>
    </p:spTree>
    <p:extLst>
      <p:ext uri="{BB962C8B-B14F-4D97-AF65-F5344CB8AC3E}">
        <p14:creationId xmlns:p14="http://schemas.microsoft.com/office/powerpoint/2010/main" val="213667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kopirano s racunala\MARIO POSAO\2.RAZRED\2.b šk. god. 2013.14\fotografije za prezentacije iz likovnog\narančasta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79976"/>
            <a:ext cx="2031564" cy="27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83568" y="1659869"/>
            <a:ext cx="7748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U kakvom su kontrastu ove boje?</a:t>
            </a:r>
          </a:p>
        </p:txBody>
      </p:sp>
      <p:pic>
        <p:nvPicPr>
          <p:cNvPr id="5" name="Picture 2" descr="H:\kopirano s racunala\MARIO POSAO\2.RAZRED\2.b šk. god. 2013.14\fotografije za prezentacije iz likovnog\PLA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:\kopirano s racunala\MARIO POSAO\2.RAZRED\2.b šk. god. 2013.14\fotografije za prezentacije iz likovnog\zelena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336" y="2581021"/>
            <a:ext cx="1921435" cy="257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:\kopirano s racunala\MARIO POSAO\2.RAZRED\2.b šk. god. 2013.14\fotografije za prezentacije iz likovnog\CRVEN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7" y="2562695"/>
            <a:ext cx="1935113" cy="259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:\kopirano s racunala\MARIO POSAO\2.RAZRED\2.b šk. god. 2013.14\fotografije za prezentacije iz likovnog\ŽUT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94" y="4429296"/>
            <a:ext cx="1806068" cy="24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:\kopirano s racunala\MARIO POSAO\2.RAZRED\2.b šk. god. 2013.14\fotografije za prezentacije iz likovnog\ljubičasta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73" y="3188206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928662" y="2428868"/>
            <a:ext cx="74376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dirty="0"/>
              <a:t>Toplo-hladni kontrast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kopirano s racunala\MARIO POSAO\likovni radovi\generacija 2012.13\2.b 2013.14\Čudesna šuma, spektar boja,crte\P10802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00108"/>
            <a:ext cx="3576654" cy="4768872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4572000" y="928670"/>
            <a:ext cx="2684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Promotrite sliku. </a:t>
            </a:r>
          </a:p>
          <a:p>
            <a:r>
              <a:rPr lang="hr-HR" sz="2800" dirty="0"/>
              <a:t>Koje boje vidite?</a:t>
            </a:r>
          </a:p>
        </p:txBody>
      </p:sp>
      <p:sp>
        <p:nvSpPr>
          <p:cNvPr id="6" name="Pravokutnik 5"/>
          <p:cNvSpPr/>
          <p:nvPr/>
        </p:nvSpPr>
        <p:spPr>
          <a:xfrm>
            <a:off x="4929190" y="2285992"/>
            <a:ext cx="963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Tople</a:t>
            </a:r>
            <a:r>
              <a:rPr lang="hr-HR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Pravokutnik 6"/>
          <p:cNvSpPr/>
          <p:nvPr/>
        </p:nvSpPr>
        <p:spPr>
          <a:xfrm>
            <a:off x="5000628" y="3357562"/>
            <a:ext cx="1326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2800" dirty="0">
                <a:solidFill>
                  <a:prstClr val="black"/>
                </a:solidFill>
              </a:rPr>
              <a:t>Hladne</a:t>
            </a:r>
            <a:r>
              <a:rPr lang="hr-HR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8" name="Pravokutnik 7"/>
          <p:cNvSpPr/>
          <p:nvPr/>
        </p:nvSpPr>
        <p:spPr>
          <a:xfrm>
            <a:off x="5000628" y="4214818"/>
            <a:ext cx="3099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800" dirty="0">
                <a:solidFill>
                  <a:prstClr val="black"/>
                </a:solidFill>
              </a:rPr>
              <a:t>Koje su boje u toplo-hladnom kontrastu?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142976" y="2214554"/>
            <a:ext cx="70233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A sada poslušajte jednu priču.</a:t>
            </a:r>
          </a:p>
          <a:p>
            <a:r>
              <a:rPr lang="hr-HR" sz="4400" dirty="0"/>
              <a:t>Priča se zove </a:t>
            </a:r>
            <a:r>
              <a:rPr lang="hr-HR" sz="4400" i="1" dirty="0"/>
              <a:t>Čudesna šuma</a:t>
            </a:r>
            <a:r>
              <a:rPr lang="hr-H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812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604077" y="750817"/>
            <a:ext cx="53512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A kako izgleda drveće?</a:t>
            </a:r>
          </a:p>
        </p:txBody>
      </p:sp>
      <p:pic>
        <p:nvPicPr>
          <p:cNvPr id="6146" name="Picture 2" descr="H:\kopirano s racunala\MARIO POSAO\2.RAZRED\2.b šk. god. 2013.14\fotografije za prezentacije iz likovnog\drvo crno bijel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77" y="1844824"/>
            <a:ext cx="518769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757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395536" y="1196752"/>
            <a:ext cx="865352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/>
              <a:t>Danas ćete naslikati šumu. </a:t>
            </a:r>
          </a:p>
          <a:p>
            <a:r>
              <a:rPr lang="hr-HR" sz="3600" dirty="0"/>
              <a:t>To će biti neobična i čudesna šuma.</a:t>
            </a:r>
          </a:p>
          <a:p>
            <a:r>
              <a:rPr lang="hr-HR" sz="3600" dirty="0"/>
              <a:t>Crtat ćete stabla bez lišća. Stabla i grane ćete </a:t>
            </a:r>
          </a:p>
          <a:p>
            <a:r>
              <a:rPr lang="hr-HR" sz="3600" dirty="0"/>
              <a:t>crtati </a:t>
            </a:r>
            <a:r>
              <a:rPr lang="hr-HR" sz="3600" dirty="0" err="1"/>
              <a:t>obrisnim</a:t>
            </a:r>
            <a:r>
              <a:rPr lang="hr-HR" sz="3600" dirty="0"/>
              <a:t> crtama. Pazite, iz šire grane</a:t>
            </a:r>
          </a:p>
          <a:p>
            <a:r>
              <a:rPr lang="hr-HR" sz="3600" dirty="0"/>
              <a:t> izlazi tanja. Grane se prema vrhu sužavaju. </a:t>
            </a:r>
          </a:p>
          <a:p>
            <a:r>
              <a:rPr lang="hr-HR" sz="3600" dirty="0"/>
              <a:t>Debla i grane ćete ispunjavati različitim </a:t>
            </a:r>
          </a:p>
          <a:p>
            <a:r>
              <a:rPr lang="hr-HR" sz="3600" dirty="0"/>
              <a:t>plohama koje ćete poslije ispunjavati samo </a:t>
            </a:r>
          </a:p>
          <a:p>
            <a:r>
              <a:rPr lang="hr-HR" sz="3600" dirty="0"/>
              <a:t>toplim i hladnim bojama. </a:t>
            </a:r>
          </a:p>
          <a:p>
            <a:r>
              <a:rPr lang="hr-HR" sz="3600" dirty="0"/>
              <a:t>Prikažite kontrast toplih i hladnih boja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51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kopirano s racunala\MARIO POSAO\2.RAZRED\2.b šk. god. 2013.14\fotografije za prezentacije iz likovnog\krug bo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328592" cy="493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83568" y="542968"/>
            <a:ext cx="7528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Ponovimo što znamo o bojama. </a:t>
            </a:r>
          </a:p>
        </p:txBody>
      </p:sp>
    </p:spTree>
    <p:extLst>
      <p:ext uri="{BB962C8B-B14F-4D97-AF65-F5344CB8AC3E}">
        <p14:creationId xmlns:p14="http://schemas.microsoft.com/office/powerpoint/2010/main" val="302399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kopirano s racunala\MARIO POSAO\2.RAZRED\2.b šk. god. 2013.14\fotografije za prezentacije iz likovnog\PL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28" y="413246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kopirano s racunala\MARIO POSAO\2.RAZRED\2.b šk. god. 2013.14\fotografije za prezentacije iz likovnog\ŽU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79" y="2252277"/>
            <a:ext cx="1806068" cy="24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:\kopirano s racunala\MARIO POSAO\2.RAZRED\2.b šk. god. 2013.14\fotografije za prezentacije iz likovnog\ljubičasta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228" y="2132856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:\kopirano s racunala\MARIO POSAO\2.RAZRED\2.b šk. god. 2013.14\fotografije za prezentacije iz likovnog\narančasta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9" y="2235836"/>
            <a:ext cx="2031564" cy="27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:\kopirano s racunala\MARIO POSAO\2.RAZRED\2.b šk. god. 2013.14\fotografije za prezentacije iz likovnog\zelena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794"/>
            <a:ext cx="1921435" cy="257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:\kopirano s racunala\MARIO POSAO\2.RAZRED\2.b šk. god. 2013.14\fotografije za prezentacije iz likovnog\CRVEN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9" y="-3215"/>
            <a:ext cx="1935113" cy="259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539552" y="5000218"/>
            <a:ext cx="7848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Pogledaj ove boje. </a:t>
            </a:r>
          </a:p>
          <a:p>
            <a:r>
              <a:rPr lang="hr-HR" sz="4400" dirty="0"/>
              <a:t>Koje djeluju toplo, a koje hladno?</a:t>
            </a:r>
          </a:p>
        </p:txBody>
      </p:sp>
    </p:spTree>
    <p:extLst>
      <p:ext uri="{BB962C8B-B14F-4D97-AF65-F5344CB8AC3E}">
        <p14:creationId xmlns:p14="http://schemas.microsoft.com/office/powerpoint/2010/main" val="46143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899592" y="976788"/>
            <a:ext cx="70150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/>
              <a:t>One boje koje na nas djeluju toplo,</a:t>
            </a:r>
          </a:p>
          <a:p>
            <a:r>
              <a:rPr lang="hr-HR" sz="3600" dirty="0"/>
              <a:t>koje nas podsjećaju na vatru i Sunce</a:t>
            </a:r>
          </a:p>
          <a:p>
            <a:r>
              <a:rPr lang="hr-HR" sz="3600" dirty="0"/>
              <a:t>nazivamo TOPLIM BOJAMA.</a:t>
            </a:r>
          </a:p>
        </p:txBody>
      </p:sp>
      <p:pic>
        <p:nvPicPr>
          <p:cNvPr id="5" name="Picture 3" descr="H:\kopirano s racunala\MARIO POSAO\2.RAZRED\2.b šk. god. 2013.14\fotografije za prezentacije iz likovnog\ŽU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98536"/>
            <a:ext cx="1806068" cy="24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:\kopirano s racunala\MARIO POSAO\2.RAZRED\2.b šk. god. 2013.14\fotografije za prezentacije iz likovnog\narančasta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15107"/>
            <a:ext cx="2031564" cy="27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:\kopirano s racunala\MARIO POSAO\2.RAZRED\2.b šk. god. 2013.14\fotografije za prezentacije iz likovnog\CRVEN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25640"/>
            <a:ext cx="1935113" cy="259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7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971600" y="764704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600" dirty="0">
                <a:solidFill>
                  <a:prstClr val="black"/>
                </a:solidFill>
              </a:rPr>
              <a:t>One boje koje na nas djeluju hladno, koje nas podsjećaju na vodu i led nazivamo HLADNIM BOJAMA. </a:t>
            </a:r>
          </a:p>
        </p:txBody>
      </p:sp>
      <p:pic>
        <p:nvPicPr>
          <p:cNvPr id="6" name="Picture 2" descr="H:\kopirano s racunala\MARIO POSAO\2.RAZRED\2.b šk. god. 2013.14\fotografije za prezentacije iz likovnog\PL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:\kopirano s racunala\MARIO POSAO\2.RAZRED\2.b šk. god. 2013.14\fotografije za prezentacije iz likovnog\ljubičasta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117" y="2871535"/>
            <a:ext cx="1719089" cy="23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:\kopirano s racunala\MARIO POSAO\2.RAZRED\2.b šk. god. 2013.14\fotografije za prezentacije iz likovnog\zelena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266" y="2735983"/>
            <a:ext cx="1921435" cy="257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0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539552" y="2580144"/>
            <a:ext cx="8262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/>
              <a:t>Prisjetimo se sada što je to KONTRAST. </a:t>
            </a:r>
          </a:p>
        </p:txBody>
      </p:sp>
    </p:spTree>
    <p:extLst>
      <p:ext uri="{BB962C8B-B14F-4D97-AF65-F5344CB8AC3E}">
        <p14:creationId xmlns:p14="http://schemas.microsoft.com/office/powerpoint/2010/main" val="421566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kopirano s racunala\MARIO POSAO\2.RAZRED\2.b šk. god. 2013.14\fotografije za prezentacije iz likovnog\već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214422"/>
            <a:ext cx="4067944" cy="314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28596" y="4786322"/>
            <a:ext cx="87936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prstClr val="black"/>
                </a:solidFill>
              </a:rPr>
              <a:t>Koji matematički znak možemo staviti između </a:t>
            </a:r>
          </a:p>
          <a:p>
            <a:r>
              <a:rPr lang="hr-HR" sz="3600" dirty="0">
                <a:solidFill>
                  <a:prstClr val="black"/>
                </a:solidFill>
              </a:rPr>
              <a:t>doge i pinča?</a:t>
            </a:r>
          </a:p>
          <a:p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2" name="Picture 2" descr="F:\Likovni prezentacije\za prezentacije profil\dog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4476750" cy="3419475"/>
          </a:xfrm>
          <a:prstGeom prst="rect">
            <a:avLst/>
          </a:prstGeom>
          <a:noFill/>
        </p:spPr>
      </p:pic>
      <p:pic>
        <p:nvPicPr>
          <p:cNvPr id="3" name="Picture 3" descr="F:\Likovni prezentacije\za prezentacije profil\pinch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928802"/>
            <a:ext cx="2466975" cy="184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65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192213" y="1484784"/>
            <a:ext cx="68299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>
                <a:solidFill>
                  <a:prstClr val="black"/>
                </a:solidFill>
              </a:rPr>
              <a:t>Ovako veliku različitost kao što je razlika u veličini ova dva psa nazivamo </a:t>
            </a:r>
            <a:r>
              <a:rPr lang="hr-HR" sz="4000" b="1" dirty="0">
                <a:solidFill>
                  <a:prstClr val="black"/>
                </a:solidFill>
              </a:rPr>
              <a:t>SUPROTNOST</a:t>
            </a:r>
            <a:r>
              <a:rPr lang="hr-HR" sz="4000" dirty="0">
                <a:solidFill>
                  <a:prstClr val="black"/>
                </a:solidFill>
              </a:rPr>
              <a:t> ili </a:t>
            </a:r>
            <a:r>
              <a:rPr lang="hr-HR" sz="4000" b="1" dirty="0">
                <a:solidFill>
                  <a:prstClr val="black"/>
                </a:solidFill>
              </a:rPr>
              <a:t>KONTRAST</a:t>
            </a:r>
          </a:p>
        </p:txBody>
      </p:sp>
    </p:spTree>
    <p:extLst>
      <p:ext uri="{BB962C8B-B14F-4D97-AF65-F5344CB8AC3E}">
        <p14:creationId xmlns:p14="http://schemas.microsoft.com/office/powerpoint/2010/main" val="214698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611560" y="750812"/>
            <a:ext cx="7684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prstClr val="black"/>
                </a:solidFill>
              </a:rPr>
              <a:t>Možete li se sjetiti još nekih suprotnosti </a:t>
            </a:r>
          </a:p>
          <a:p>
            <a:r>
              <a:rPr lang="hr-HR" sz="3600" dirty="0">
                <a:solidFill>
                  <a:prstClr val="black"/>
                </a:solidFill>
              </a:rPr>
              <a:t>ili kontrasta?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403648" y="2564904"/>
            <a:ext cx="264110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prstClr val="black"/>
                </a:solidFill>
              </a:rPr>
              <a:t>Toplo-hladno</a:t>
            </a:r>
          </a:p>
          <a:p>
            <a:endParaRPr lang="hr-HR" sz="3600" dirty="0">
              <a:solidFill>
                <a:prstClr val="black"/>
              </a:solidFill>
            </a:endParaRPr>
          </a:p>
          <a:p>
            <a:r>
              <a:rPr lang="hr-HR" sz="3600" dirty="0">
                <a:solidFill>
                  <a:prstClr val="black"/>
                </a:solidFill>
              </a:rPr>
              <a:t>Oštro-tupo</a:t>
            </a:r>
          </a:p>
          <a:p>
            <a:endParaRPr lang="hr-HR" sz="3600" dirty="0">
              <a:solidFill>
                <a:prstClr val="black"/>
              </a:solidFill>
            </a:endParaRPr>
          </a:p>
          <a:p>
            <a:r>
              <a:rPr lang="hr-HR" sz="3600" dirty="0">
                <a:solidFill>
                  <a:prstClr val="black"/>
                </a:solidFill>
              </a:rPr>
              <a:t>Brzo-sporo</a:t>
            </a:r>
          </a:p>
          <a:p>
            <a:endParaRPr lang="hr-HR" sz="3600" dirty="0">
              <a:solidFill>
                <a:prstClr val="black"/>
              </a:solidFill>
            </a:endParaRPr>
          </a:p>
          <a:p>
            <a:r>
              <a:rPr lang="hr-HR" sz="3600" dirty="0">
                <a:solidFill>
                  <a:prstClr val="black"/>
                </a:solidFill>
              </a:rPr>
              <a:t>Mokro-suho</a:t>
            </a:r>
          </a:p>
        </p:txBody>
      </p:sp>
    </p:spTree>
    <p:extLst>
      <p:ext uri="{BB962C8B-B14F-4D97-AF65-F5344CB8AC3E}">
        <p14:creationId xmlns:p14="http://schemas.microsoft.com/office/powerpoint/2010/main" val="585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236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tema</vt:lpstr>
      <vt:lpstr>Tople i hladne boje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Tople i hladne boje</dc:title>
  <dc:creator>Gordana Ivančić</dc:creator>
  <cp:lastModifiedBy>Maja Jelić-Kolar</cp:lastModifiedBy>
  <cp:revision>11</cp:revision>
  <dcterms:modified xsi:type="dcterms:W3CDTF">2016-12-07T10:30:56Z</dcterms:modified>
</cp:coreProperties>
</file>