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83" r:id="rId4"/>
    <p:sldId id="274" r:id="rId5"/>
    <p:sldId id="284" r:id="rId6"/>
    <p:sldId id="261" r:id="rId7"/>
    <p:sldId id="285" r:id="rId8"/>
    <p:sldId id="286" r:id="rId9"/>
    <p:sldId id="289" r:id="rId10"/>
    <p:sldId id="262" r:id="rId11"/>
    <p:sldId id="290" r:id="rId12"/>
    <p:sldId id="288" r:id="rId13"/>
    <p:sldId id="311" r:id="rId14"/>
    <p:sldId id="291" r:id="rId15"/>
    <p:sldId id="302" r:id="rId16"/>
    <p:sldId id="303" r:id="rId17"/>
    <p:sldId id="304" r:id="rId18"/>
    <p:sldId id="298" r:id="rId19"/>
    <p:sldId id="293" r:id="rId20"/>
    <p:sldId id="294" r:id="rId21"/>
    <p:sldId id="312" r:id="rId22"/>
    <p:sldId id="292" r:id="rId23"/>
    <p:sldId id="313" r:id="rId24"/>
    <p:sldId id="295" r:id="rId25"/>
    <p:sldId id="296" r:id="rId26"/>
    <p:sldId id="299" r:id="rId27"/>
    <p:sldId id="300" r:id="rId28"/>
    <p:sldId id="314" r:id="rId29"/>
    <p:sldId id="301" r:id="rId30"/>
    <p:sldId id="305" r:id="rId31"/>
    <p:sldId id="306" r:id="rId32"/>
    <p:sldId id="307" r:id="rId33"/>
    <p:sldId id="308" r:id="rId34"/>
    <p:sldId id="309" r:id="rId35"/>
    <p:sldId id="31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7A4391-6F86-4C10-90C4-F500EAB0F131}" v="408" dt="2024-02-24T11:50:08.531"/>
  </p1510:revLst>
</p1510:revInfo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3684"/>
  </p:normalViewPr>
  <p:slideViewPr>
    <p:cSldViewPr>
      <p:cViewPr varScale="1">
        <p:scale>
          <a:sx n="75" d="100"/>
          <a:sy n="75" d="100"/>
        </p:scale>
        <p:origin x="30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a Savrljuga" userId="29d020ba494f34ac" providerId="LiveId" clId="{AD7A4391-6F86-4C10-90C4-F500EAB0F131}"/>
    <pc:docChg chg="undo custSel addSld delSld modSld">
      <pc:chgData name="Mia Savrljuga" userId="29d020ba494f34ac" providerId="LiveId" clId="{AD7A4391-6F86-4C10-90C4-F500EAB0F131}" dt="2024-02-24T11:50:37.132" v="629" actId="1076"/>
      <pc:docMkLst>
        <pc:docMk/>
      </pc:docMkLst>
      <pc:sldChg chg="addSp delSp modSp mod modNotesTx">
        <pc:chgData name="Mia Savrljuga" userId="29d020ba494f34ac" providerId="LiveId" clId="{AD7A4391-6F86-4C10-90C4-F500EAB0F131}" dt="2024-02-24T11:50:37.132" v="629" actId="1076"/>
        <pc:sldMkLst>
          <pc:docMk/>
          <pc:sldMk cId="0" sldId="256"/>
        </pc:sldMkLst>
        <pc:spChg chg="add del mod">
          <ac:chgData name="Mia Savrljuga" userId="29d020ba494f34ac" providerId="LiveId" clId="{AD7A4391-6F86-4C10-90C4-F500EAB0F131}" dt="2024-02-11T15:07:22.565" v="585" actId="478"/>
          <ac:spMkLst>
            <pc:docMk/>
            <pc:sldMk cId="0" sldId="256"/>
            <ac:spMk id="3" creationId="{4F4C70FF-FE08-758C-4715-C33414CCDA53}"/>
          </ac:spMkLst>
        </pc:spChg>
        <pc:picChg chg="add mod modCrop">
          <ac:chgData name="Mia Savrljuga" userId="29d020ba494f34ac" providerId="LiveId" clId="{AD7A4391-6F86-4C10-90C4-F500EAB0F131}" dt="2024-02-24T11:50:37.132" v="629" actId="1076"/>
          <ac:picMkLst>
            <pc:docMk/>
            <pc:sldMk cId="0" sldId="256"/>
            <ac:picMk id="4" creationId="{CCB89237-6577-82D1-583A-63E9A3E26E64}"/>
          </ac:picMkLst>
        </pc:picChg>
        <pc:picChg chg="add mod">
          <ac:chgData name="Mia Savrljuga" userId="29d020ba494f34ac" providerId="LiveId" clId="{AD7A4391-6F86-4C10-90C4-F500EAB0F131}" dt="2024-02-24T11:50:16.758" v="626" actId="1076"/>
          <ac:picMkLst>
            <pc:docMk/>
            <pc:sldMk cId="0" sldId="256"/>
            <ac:picMk id="8" creationId="{4D124E53-F49A-D227-21A4-E0059F0CE997}"/>
          </ac:picMkLst>
        </pc:picChg>
      </pc:sldChg>
      <pc:sldChg chg="modSp mod">
        <pc:chgData name="Mia Savrljuga" userId="29d020ba494f34ac" providerId="LiveId" clId="{AD7A4391-6F86-4C10-90C4-F500EAB0F131}" dt="2024-02-11T14:16:33.768" v="0" actId="20577"/>
        <pc:sldMkLst>
          <pc:docMk/>
          <pc:sldMk cId="0" sldId="261"/>
        </pc:sldMkLst>
        <pc:spChg chg="mod">
          <ac:chgData name="Mia Savrljuga" userId="29d020ba494f34ac" providerId="LiveId" clId="{AD7A4391-6F86-4C10-90C4-F500EAB0F131}" dt="2024-02-11T14:16:33.768" v="0" actId="20577"/>
          <ac:spMkLst>
            <pc:docMk/>
            <pc:sldMk cId="0" sldId="261"/>
            <ac:spMk id="4" creationId="{00000000-0000-0000-0000-000000000000}"/>
          </ac:spMkLst>
        </pc:spChg>
      </pc:sldChg>
      <pc:sldChg chg="modSp mod">
        <pc:chgData name="Mia Savrljuga" userId="29d020ba494f34ac" providerId="LiveId" clId="{AD7A4391-6F86-4C10-90C4-F500EAB0F131}" dt="2024-02-11T14:17:22.089" v="5" actId="1076"/>
        <pc:sldMkLst>
          <pc:docMk/>
          <pc:sldMk cId="0" sldId="262"/>
        </pc:sldMkLst>
        <pc:spChg chg="mod">
          <ac:chgData name="Mia Savrljuga" userId="29d020ba494f34ac" providerId="LiveId" clId="{AD7A4391-6F86-4C10-90C4-F500EAB0F131}" dt="2024-02-11T14:17:10.680" v="2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Mia Savrljuga" userId="29d020ba494f34ac" providerId="LiveId" clId="{AD7A4391-6F86-4C10-90C4-F500EAB0F131}" dt="2024-02-11T14:17:14.939" v="3" actId="1076"/>
          <ac:spMkLst>
            <pc:docMk/>
            <pc:sldMk cId="0" sldId="262"/>
            <ac:spMk id="7" creationId="{00000000-0000-0000-0000-000000000000}"/>
          </ac:spMkLst>
        </pc:spChg>
        <pc:picChg chg="mod">
          <ac:chgData name="Mia Savrljuga" userId="29d020ba494f34ac" providerId="LiveId" clId="{AD7A4391-6F86-4C10-90C4-F500EAB0F131}" dt="2024-02-11T14:17:22.089" v="5" actId="1076"/>
          <ac:picMkLst>
            <pc:docMk/>
            <pc:sldMk cId="0" sldId="262"/>
            <ac:picMk id="18434" creationId="{00000000-0000-0000-0000-000000000000}"/>
          </ac:picMkLst>
        </pc:picChg>
        <pc:picChg chg="mod">
          <ac:chgData name="Mia Savrljuga" userId="29d020ba494f34ac" providerId="LiveId" clId="{AD7A4391-6F86-4C10-90C4-F500EAB0F131}" dt="2024-02-11T14:17:17.513" v="4" actId="1076"/>
          <ac:picMkLst>
            <pc:docMk/>
            <pc:sldMk cId="0" sldId="262"/>
            <ac:picMk id="18435" creationId="{00000000-0000-0000-0000-000000000000}"/>
          </ac:picMkLst>
        </pc:picChg>
      </pc:sldChg>
      <pc:sldChg chg="addSp delSp modSp mod">
        <pc:chgData name="Mia Savrljuga" userId="29d020ba494f34ac" providerId="LiveId" clId="{AD7A4391-6F86-4C10-90C4-F500EAB0F131}" dt="2024-02-11T15:11:50.324" v="590"/>
        <pc:sldMkLst>
          <pc:docMk/>
          <pc:sldMk cId="3308858059" sldId="285"/>
        </pc:sldMkLst>
        <pc:spChg chg="add del">
          <ac:chgData name="Mia Savrljuga" userId="29d020ba494f34ac" providerId="LiveId" clId="{AD7A4391-6F86-4C10-90C4-F500EAB0F131}" dt="2024-02-11T15:08:45.958" v="587" actId="478"/>
          <ac:spMkLst>
            <pc:docMk/>
            <pc:sldMk cId="3308858059" sldId="285"/>
            <ac:spMk id="4" creationId="{6044CE15-F7B3-25F0-FC96-0E0AA239387E}"/>
          </ac:spMkLst>
        </pc:spChg>
        <pc:picChg chg="add mod">
          <ac:chgData name="Mia Savrljuga" userId="29d020ba494f34ac" providerId="LiveId" clId="{AD7A4391-6F86-4C10-90C4-F500EAB0F131}" dt="2024-02-11T15:11:50.324" v="590"/>
          <ac:picMkLst>
            <pc:docMk/>
            <pc:sldMk cId="3308858059" sldId="285"/>
            <ac:picMk id="6" creationId="{5E7A3347-40C3-72F0-A797-99D215598D98}"/>
          </ac:picMkLst>
        </pc:picChg>
      </pc:sldChg>
      <pc:sldChg chg="modSp mod">
        <pc:chgData name="Mia Savrljuga" userId="29d020ba494f34ac" providerId="LiveId" clId="{AD7A4391-6F86-4C10-90C4-F500EAB0F131}" dt="2024-02-11T14:16:46.364" v="1" actId="20577"/>
        <pc:sldMkLst>
          <pc:docMk/>
          <pc:sldMk cId="628638768" sldId="289"/>
        </pc:sldMkLst>
        <pc:spChg chg="mod">
          <ac:chgData name="Mia Savrljuga" userId="29d020ba494f34ac" providerId="LiveId" clId="{AD7A4391-6F86-4C10-90C4-F500EAB0F131}" dt="2024-02-11T14:16:46.364" v="1" actId="20577"/>
          <ac:spMkLst>
            <pc:docMk/>
            <pc:sldMk cId="628638768" sldId="289"/>
            <ac:spMk id="12" creationId="{151F49ED-AD8B-464C-8AFE-57776E20769D}"/>
          </ac:spMkLst>
        </pc:spChg>
      </pc:sldChg>
      <pc:sldChg chg="modSp mod">
        <pc:chgData name="Mia Savrljuga" userId="29d020ba494f34ac" providerId="LiveId" clId="{AD7A4391-6F86-4C10-90C4-F500EAB0F131}" dt="2024-02-11T14:17:38.960" v="8" actId="1076"/>
        <pc:sldMkLst>
          <pc:docMk/>
          <pc:sldMk cId="346169655" sldId="290"/>
        </pc:sldMkLst>
        <pc:spChg chg="mod">
          <ac:chgData name="Mia Savrljuga" userId="29d020ba494f34ac" providerId="LiveId" clId="{AD7A4391-6F86-4C10-90C4-F500EAB0F131}" dt="2024-02-11T14:17:30.460" v="6" actId="1076"/>
          <ac:spMkLst>
            <pc:docMk/>
            <pc:sldMk cId="346169655" sldId="290"/>
            <ac:spMk id="5" creationId="{00000000-0000-0000-0000-000000000000}"/>
          </ac:spMkLst>
        </pc:spChg>
        <pc:spChg chg="mod">
          <ac:chgData name="Mia Savrljuga" userId="29d020ba494f34ac" providerId="LiveId" clId="{AD7A4391-6F86-4C10-90C4-F500EAB0F131}" dt="2024-02-11T14:17:35.222" v="7" actId="1076"/>
          <ac:spMkLst>
            <pc:docMk/>
            <pc:sldMk cId="346169655" sldId="290"/>
            <ac:spMk id="7" creationId="{00000000-0000-0000-0000-000000000000}"/>
          </ac:spMkLst>
        </pc:spChg>
        <pc:picChg chg="mod">
          <ac:chgData name="Mia Savrljuga" userId="29d020ba494f34ac" providerId="LiveId" clId="{AD7A4391-6F86-4C10-90C4-F500EAB0F131}" dt="2024-02-11T14:17:38.960" v="8" actId="1076"/>
          <ac:picMkLst>
            <pc:docMk/>
            <pc:sldMk cId="346169655" sldId="290"/>
            <ac:picMk id="18435" creationId="{00000000-0000-0000-0000-000000000000}"/>
          </ac:picMkLst>
        </pc:picChg>
      </pc:sldChg>
      <pc:sldChg chg="delSp mod">
        <pc:chgData name="Mia Savrljuga" userId="29d020ba494f34ac" providerId="LiveId" clId="{AD7A4391-6F86-4C10-90C4-F500EAB0F131}" dt="2024-02-11T14:22:05.950" v="10" actId="478"/>
        <pc:sldMkLst>
          <pc:docMk/>
          <pc:sldMk cId="1524672610" sldId="291"/>
        </pc:sldMkLst>
        <pc:spChg chg="del">
          <ac:chgData name="Mia Savrljuga" userId="29d020ba494f34ac" providerId="LiveId" clId="{AD7A4391-6F86-4C10-90C4-F500EAB0F131}" dt="2024-02-11T14:22:05.950" v="10" actId="478"/>
          <ac:spMkLst>
            <pc:docMk/>
            <pc:sldMk cId="1524672610" sldId="291"/>
            <ac:spMk id="14" creationId="{57C4BBE9-75AB-C94A-A7D6-EF53B4E9D6F5}"/>
          </ac:spMkLst>
        </pc:spChg>
      </pc:sldChg>
      <pc:sldChg chg="addSp modSp mod">
        <pc:chgData name="Mia Savrljuga" userId="29d020ba494f34ac" providerId="LiveId" clId="{AD7A4391-6F86-4C10-90C4-F500EAB0F131}" dt="2024-02-11T15:13:05.409" v="593"/>
        <pc:sldMkLst>
          <pc:docMk/>
          <pc:sldMk cId="1309475511" sldId="293"/>
        </pc:sldMkLst>
        <pc:picChg chg="add mod">
          <ac:chgData name="Mia Savrljuga" userId="29d020ba494f34ac" providerId="LiveId" clId="{AD7A4391-6F86-4C10-90C4-F500EAB0F131}" dt="2024-02-11T15:13:05.409" v="593"/>
          <ac:picMkLst>
            <pc:docMk/>
            <pc:sldMk cId="1309475511" sldId="293"/>
            <ac:picMk id="6" creationId="{E4DBA846-9C98-AC2C-006E-4F935EB5AC3B}"/>
          </ac:picMkLst>
        </pc:picChg>
      </pc:sldChg>
      <pc:sldChg chg="modSp mod">
        <pc:chgData name="Mia Savrljuga" userId="29d020ba494f34ac" providerId="LiveId" clId="{AD7A4391-6F86-4C10-90C4-F500EAB0F131}" dt="2024-02-11T14:18:09.661" v="9" actId="20577"/>
        <pc:sldMkLst>
          <pc:docMk/>
          <pc:sldMk cId="3514508829" sldId="298"/>
        </pc:sldMkLst>
        <pc:spChg chg="mod">
          <ac:chgData name="Mia Savrljuga" userId="29d020ba494f34ac" providerId="LiveId" clId="{AD7A4391-6F86-4C10-90C4-F500EAB0F131}" dt="2024-02-11T14:18:09.661" v="9" actId="20577"/>
          <ac:spMkLst>
            <pc:docMk/>
            <pc:sldMk cId="3514508829" sldId="298"/>
            <ac:spMk id="12" creationId="{151F49ED-AD8B-464C-8AFE-57776E20769D}"/>
          </ac:spMkLst>
        </pc:spChg>
      </pc:sldChg>
      <pc:sldChg chg="del">
        <pc:chgData name="Mia Savrljuga" userId="29d020ba494f34ac" providerId="LiveId" clId="{AD7A4391-6F86-4C10-90C4-F500EAB0F131}" dt="2024-02-11T14:23:18.722" v="11" actId="47"/>
        <pc:sldMkLst>
          <pc:docMk/>
          <pc:sldMk cId="487468390" sldId="302"/>
        </pc:sldMkLst>
      </pc:sldChg>
      <pc:sldChg chg="addSp delSp modSp new mod modClrScheme delAnim modAnim chgLayout">
        <pc:chgData name="Mia Savrljuga" userId="29d020ba494f34ac" providerId="LiveId" clId="{AD7A4391-6F86-4C10-90C4-F500EAB0F131}" dt="2024-02-11T14:37:14.007" v="132" actId="14100"/>
        <pc:sldMkLst>
          <pc:docMk/>
          <pc:sldMk cId="2142658370" sldId="302"/>
        </pc:sldMkLst>
        <pc:spChg chg="del">
          <ac:chgData name="Mia Savrljuga" userId="29d020ba494f34ac" providerId="LiveId" clId="{AD7A4391-6F86-4C10-90C4-F500EAB0F131}" dt="2024-02-11T14:25:49.054" v="38" actId="700"/>
          <ac:spMkLst>
            <pc:docMk/>
            <pc:sldMk cId="2142658370" sldId="302"/>
            <ac:spMk id="2" creationId="{36758FEA-B958-7D92-26D1-09EAFA4CCAD7}"/>
          </ac:spMkLst>
        </pc:spChg>
        <pc:spChg chg="del">
          <ac:chgData name="Mia Savrljuga" userId="29d020ba494f34ac" providerId="LiveId" clId="{AD7A4391-6F86-4C10-90C4-F500EAB0F131}" dt="2024-02-11T14:25:49.054" v="38" actId="700"/>
          <ac:spMkLst>
            <pc:docMk/>
            <pc:sldMk cId="2142658370" sldId="302"/>
            <ac:spMk id="3" creationId="{EDA71F1E-A9BE-B40C-3706-E37C18F73F6C}"/>
          </ac:spMkLst>
        </pc:spChg>
        <pc:spChg chg="del">
          <ac:chgData name="Mia Savrljuga" userId="29d020ba494f34ac" providerId="LiveId" clId="{AD7A4391-6F86-4C10-90C4-F500EAB0F131}" dt="2024-02-11T14:25:49.054" v="38" actId="700"/>
          <ac:spMkLst>
            <pc:docMk/>
            <pc:sldMk cId="2142658370" sldId="302"/>
            <ac:spMk id="4" creationId="{2D28CB97-BEFE-4A67-2E34-544CDEA01C0C}"/>
          </ac:spMkLst>
        </pc:spChg>
        <pc:spChg chg="del">
          <ac:chgData name="Mia Savrljuga" userId="29d020ba494f34ac" providerId="LiveId" clId="{AD7A4391-6F86-4C10-90C4-F500EAB0F131}" dt="2024-02-11T14:25:49.054" v="38" actId="700"/>
          <ac:spMkLst>
            <pc:docMk/>
            <pc:sldMk cId="2142658370" sldId="302"/>
            <ac:spMk id="5" creationId="{15B3B41B-BAD8-4771-E2DE-61C3308D0556}"/>
          </ac:spMkLst>
        </pc:spChg>
        <pc:spChg chg="del">
          <ac:chgData name="Mia Savrljuga" userId="29d020ba494f34ac" providerId="LiveId" clId="{AD7A4391-6F86-4C10-90C4-F500EAB0F131}" dt="2024-02-11T14:25:49.054" v="38" actId="700"/>
          <ac:spMkLst>
            <pc:docMk/>
            <pc:sldMk cId="2142658370" sldId="302"/>
            <ac:spMk id="6" creationId="{3268863D-8E46-1DD2-44FE-C14F50E3AD7F}"/>
          </ac:spMkLst>
        </pc:spChg>
        <pc:spChg chg="add mod">
          <ac:chgData name="Mia Savrljuga" userId="29d020ba494f34ac" providerId="LiveId" clId="{AD7A4391-6F86-4C10-90C4-F500EAB0F131}" dt="2024-02-11T14:30:37.990" v="41"/>
          <ac:spMkLst>
            <pc:docMk/>
            <pc:sldMk cId="2142658370" sldId="302"/>
            <ac:spMk id="9" creationId="{1FB849AD-2A08-3A71-D0F6-8D34185A9FD5}"/>
          </ac:spMkLst>
        </pc:spChg>
        <pc:spChg chg="add mod">
          <ac:chgData name="Mia Savrljuga" userId="29d020ba494f34ac" providerId="LiveId" clId="{AD7A4391-6F86-4C10-90C4-F500EAB0F131}" dt="2024-02-11T14:30:37.990" v="41"/>
          <ac:spMkLst>
            <pc:docMk/>
            <pc:sldMk cId="2142658370" sldId="302"/>
            <ac:spMk id="10" creationId="{6A360151-D1D0-D1E8-39D4-0E929CD9233D}"/>
          </ac:spMkLst>
        </pc:spChg>
        <pc:spChg chg="add mod">
          <ac:chgData name="Mia Savrljuga" userId="29d020ba494f34ac" providerId="LiveId" clId="{AD7A4391-6F86-4C10-90C4-F500EAB0F131}" dt="2024-02-11T14:32:05.106" v="49" actId="14100"/>
          <ac:spMkLst>
            <pc:docMk/>
            <pc:sldMk cId="2142658370" sldId="302"/>
            <ac:spMk id="13" creationId="{AF033BD0-EB01-20B7-A844-F9AB2C260D93}"/>
          </ac:spMkLst>
        </pc:spChg>
        <pc:spChg chg="add mod">
          <ac:chgData name="Mia Savrljuga" userId="29d020ba494f34ac" providerId="LiveId" clId="{AD7A4391-6F86-4C10-90C4-F500EAB0F131}" dt="2024-02-11T14:33:12.856" v="58" actId="207"/>
          <ac:spMkLst>
            <pc:docMk/>
            <pc:sldMk cId="2142658370" sldId="302"/>
            <ac:spMk id="14" creationId="{CD0E11BF-8EDC-D8FC-2AF1-105CDF7D1AEE}"/>
          </ac:spMkLst>
        </pc:spChg>
        <pc:spChg chg="add del mod">
          <ac:chgData name="Mia Savrljuga" userId="29d020ba494f34ac" providerId="LiveId" clId="{AD7A4391-6F86-4C10-90C4-F500EAB0F131}" dt="2024-02-11T14:34:43.711" v="82" actId="478"/>
          <ac:spMkLst>
            <pc:docMk/>
            <pc:sldMk cId="2142658370" sldId="302"/>
            <ac:spMk id="15" creationId="{44DE1D17-658B-6B0C-B6D1-E84EC23AC711}"/>
          </ac:spMkLst>
        </pc:spChg>
        <pc:spChg chg="add mod">
          <ac:chgData name="Mia Savrljuga" userId="29d020ba494f34ac" providerId="LiveId" clId="{AD7A4391-6F86-4C10-90C4-F500EAB0F131}" dt="2024-02-11T14:34:55.554" v="89" actId="20577"/>
          <ac:spMkLst>
            <pc:docMk/>
            <pc:sldMk cId="2142658370" sldId="302"/>
            <ac:spMk id="16" creationId="{2A808A34-FCEB-9306-4ACC-0CAB9162E936}"/>
          </ac:spMkLst>
        </pc:spChg>
        <pc:spChg chg="add mod">
          <ac:chgData name="Mia Savrljuga" userId="29d020ba494f34ac" providerId="LiveId" clId="{AD7A4391-6F86-4C10-90C4-F500EAB0F131}" dt="2024-02-11T14:34:58.916" v="93" actId="20577"/>
          <ac:spMkLst>
            <pc:docMk/>
            <pc:sldMk cId="2142658370" sldId="302"/>
            <ac:spMk id="17" creationId="{A70F33FE-BEA7-6B1D-4229-9843C95A32F1}"/>
          </ac:spMkLst>
        </pc:spChg>
        <pc:spChg chg="add mod">
          <ac:chgData name="Mia Savrljuga" userId="29d020ba494f34ac" providerId="LiveId" clId="{AD7A4391-6F86-4C10-90C4-F500EAB0F131}" dt="2024-02-11T14:35:01.995" v="96" actId="20577"/>
          <ac:spMkLst>
            <pc:docMk/>
            <pc:sldMk cId="2142658370" sldId="302"/>
            <ac:spMk id="18" creationId="{F6281CE8-17E1-0D2B-C7BE-261814EC3BDC}"/>
          </ac:spMkLst>
        </pc:spChg>
        <pc:spChg chg="add mod">
          <ac:chgData name="Mia Savrljuga" userId="29d020ba494f34ac" providerId="LiveId" clId="{AD7A4391-6F86-4C10-90C4-F500EAB0F131}" dt="2024-02-11T14:35:06.318" v="100" actId="20577"/>
          <ac:spMkLst>
            <pc:docMk/>
            <pc:sldMk cId="2142658370" sldId="302"/>
            <ac:spMk id="19" creationId="{DB78B210-2122-DB5B-B210-F734AE1C9C63}"/>
          </ac:spMkLst>
        </pc:spChg>
        <pc:spChg chg="add mod">
          <ac:chgData name="Mia Savrljuga" userId="29d020ba494f34ac" providerId="LiveId" clId="{AD7A4391-6F86-4C10-90C4-F500EAB0F131}" dt="2024-02-11T14:34:18.344" v="77" actId="1076"/>
          <ac:spMkLst>
            <pc:docMk/>
            <pc:sldMk cId="2142658370" sldId="302"/>
            <ac:spMk id="20" creationId="{FCF9B1E3-75EA-90CF-B8E6-7A5C148B2E3F}"/>
          </ac:spMkLst>
        </pc:spChg>
        <pc:spChg chg="add mod">
          <ac:chgData name="Mia Savrljuga" userId="29d020ba494f34ac" providerId="LiveId" clId="{AD7A4391-6F86-4C10-90C4-F500EAB0F131}" dt="2024-02-11T14:34:12.445" v="76" actId="1076"/>
          <ac:spMkLst>
            <pc:docMk/>
            <pc:sldMk cId="2142658370" sldId="302"/>
            <ac:spMk id="21" creationId="{639D992A-4E5D-290B-100A-24273587F88D}"/>
          </ac:spMkLst>
        </pc:spChg>
        <pc:spChg chg="add mod">
          <ac:chgData name="Mia Savrljuga" userId="29d020ba494f34ac" providerId="LiveId" clId="{AD7A4391-6F86-4C10-90C4-F500EAB0F131}" dt="2024-02-11T14:35:22.276" v="102" actId="20577"/>
          <ac:spMkLst>
            <pc:docMk/>
            <pc:sldMk cId="2142658370" sldId="302"/>
            <ac:spMk id="22" creationId="{CBD1612E-70F8-2D6D-5FD7-9DAA7EF8092B}"/>
          </ac:spMkLst>
        </pc:spChg>
        <pc:spChg chg="add mod">
          <ac:chgData name="Mia Savrljuga" userId="29d020ba494f34ac" providerId="LiveId" clId="{AD7A4391-6F86-4C10-90C4-F500EAB0F131}" dt="2024-02-11T14:35:25.520" v="104" actId="20577"/>
          <ac:spMkLst>
            <pc:docMk/>
            <pc:sldMk cId="2142658370" sldId="302"/>
            <ac:spMk id="23" creationId="{7F96B505-C5DF-188C-C0B6-57343A9832AD}"/>
          </ac:spMkLst>
        </pc:spChg>
        <pc:spChg chg="add mod">
          <ac:chgData name="Mia Savrljuga" userId="29d020ba494f34ac" providerId="LiveId" clId="{AD7A4391-6F86-4C10-90C4-F500EAB0F131}" dt="2024-02-11T14:35:29.525" v="109" actId="20577"/>
          <ac:spMkLst>
            <pc:docMk/>
            <pc:sldMk cId="2142658370" sldId="302"/>
            <ac:spMk id="24" creationId="{8A1FE191-2C49-7429-5185-B2AA87C897EE}"/>
          </ac:spMkLst>
        </pc:spChg>
        <pc:spChg chg="add mod">
          <ac:chgData name="Mia Savrljuga" userId="29d020ba494f34ac" providerId="LiveId" clId="{AD7A4391-6F86-4C10-90C4-F500EAB0F131}" dt="2024-02-11T14:35:34.508" v="113" actId="20577"/>
          <ac:spMkLst>
            <pc:docMk/>
            <pc:sldMk cId="2142658370" sldId="302"/>
            <ac:spMk id="25" creationId="{53329E6A-6431-3BF2-3FE8-0F384B90BDF8}"/>
          </ac:spMkLst>
        </pc:spChg>
        <pc:spChg chg="add mod">
          <ac:chgData name="Mia Savrljuga" userId="29d020ba494f34ac" providerId="LiveId" clId="{AD7A4391-6F86-4C10-90C4-F500EAB0F131}" dt="2024-02-11T14:35:45.541" v="116"/>
          <ac:spMkLst>
            <pc:docMk/>
            <pc:sldMk cId="2142658370" sldId="302"/>
            <ac:spMk id="26" creationId="{273AE4AE-2D18-1CFC-F346-5A0041A5DD07}"/>
          </ac:spMkLst>
        </pc:spChg>
        <pc:spChg chg="add mod">
          <ac:chgData name="Mia Savrljuga" userId="29d020ba494f34ac" providerId="LiveId" clId="{AD7A4391-6F86-4C10-90C4-F500EAB0F131}" dt="2024-02-11T14:37:14.007" v="132" actId="14100"/>
          <ac:spMkLst>
            <pc:docMk/>
            <pc:sldMk cId="2142658370" sldId="302"/>
            <ac:spMk id="27" creationId="{61420799-9779-4F25-BBA1-C8F036AC6E0B}"/>
          </ac:spMkLst>
        </pc:spChg>
        <pc:spChg chg="add mod">
          <ac:chgData name="Mia Savrljuga" userId="29d020ba494f34ac" providerId="LiveId" clId="{AD7A4391-6F86-4C10-90C4-F500EAB0F131}" dt="2024-02-11T14:36:59.561" v="130" actId="1076"/>
          <ac:spMkLst>
            <pc:docMk/>
            <pc:sldMk cId="2142658370" sldId="302"/>
            <ac:spMk id="28" creationId="{EE6C14DC-4798-B2DB-4EC3-059F81D61030}"/>
          </ac:spMkLst>
        </pc:spChg>
        <pc:spChg chg="add mod">
          <ac:chgData name="Mia Savrljuga" userId="29d020ba494f34ac" providerId="LiveId" clId="{AD7A4391-6F86-4C10-90C4-F500EAB0F131}" dt="2024-02-11T14:36:50.438" v="129" actId="1076"/>
          <ac:spMkLst>
            <pc:docMk/>
            <pc:sldMk cId="2142658370" sldId="302"/>
            <ac:spMk id="29" creationId="{52ED9597-35DF-06D5-5F18-6DEC22DA1087}"/>
          </ac:spMkLst>
        </pc:spChg>
        <pc:spChg chg="add mod">
          <ac:chgData name="Mia Savrljuga" userId="29d020ba494f34ac" providerId="LiveId" clId="{AD7A4391-6F86-4C10-90C4-F500EAB0F131}" dt="2024-02-11T14:36:23.952" v="126" actId="14100"/>
          <ac:spMkLst>
            <pc:docMk/>
            <pc:sldMk cId="2142658370" sldId="302"/>
            <ac:spMk id="30" creationId="{595B14A8-82D9-1989-39ED-3B54E2F1FA05}"/>
          </ac:spMkLst>
        </pc:spChg>
        <pc:spChg chg="add mod">
          <ac:chgData name="Mia Savrljuga" userId="29d020ba494f34ac" providerId="LiveId" clId="{AD7A4391-6F86-4C10-90C4-F500EAB0F131}" dt="2024-02-11T14:36:11" v="124" actId="1076"/>
          <ac:spMkLst>
            <pc:docMk/>
            <pc:sldMk cId="2142658370" sldId="302"/>
            <ac:spMk id="31" creationId="{74338CF8-4B3D-FA6C-3BA7-C4EDE25467AF}"/>
          </ac:spMkLst>
        </pc:spChg>
        <pc:picChg chg="add mod">
          <ac:chgData name="Mia Savrljuga" userId="29d020ba494f34ac" providerId="LiveId" clId="{AD7A4391-6F86-4C10-90C4-F500EAB0F131}" dt="2024-02-11T14:30:45.863" v="43" actId="14100"/>
          <ac:picMkLst>
            <pc:docMk/>
            <pc:sldMk cId="2142658370" sldId="302"/>
            <ac:picMk id="8" creationId="{F499C0AF-10A7-85A5-1F24-29C5734B4DC8}"/>
          </ac:picMkLst>
        </pc:picChg>
        <pc:picChg chg="add mod">
          <ac:chgData name="Mia Savrljuga" userId="29d020ba494f34ac" providerId="LiveId" clId="{AD7A4391-6F86-4C10-90C4-F500EAB0F131}" dt="2024-02-11T14:36:34.466" v="128" actId="1076"/>
          <ac:picMkLst>
            <pc:docMk/>
            <pc:sldMk cId="2142658370" sldId="302"/>
            <ac:picMk id="12" creationId="{3CBFC85C-040C-D173-3BC6-190734239632}"/>
          </ac:picMkLst>
        </pc:picChg>
      </pc:sldChg>
      <pc:sldChg chg="new del">
        <pc:chgData name="Mia Savrljuga" userId="29d020ba494f34ac" providerId="LiveId" clId="{AD7A4391-6F86-4C10-90C4-F500EAB0F131}" dt="2024-02-11T14:37:23.712" v="134" actId="680"/>
        <pc:sldMkLst>
          <pc:docMk/>
          <pc:sldMk cId="140334162" sldId="303"/>
        </pc:sldMkLst>
      </pc:sldChg>
      <pc:sldChg chg="del">
        <pc:chgData name="Mia Savrljuga" userId="29d020ba494f34ac" providerId="LiveId" clId="{AD7A4391-6F86-4C10-90C4-F500EAB0F131}" dt="2024-02-11T14:23:19.537" v="12" actId="47"/>
        <pc:sldMkLst>
          <pc:docMk/>
          <pc:sldMk cId="2032919289" sldId="303"/>
        </pc:sldMkLst>
      </pc:sldChg>
      <pc:sldChg chg="addSp modSp new mod modAnim">
        <pc:chgData name="Mia Savrljuga" userId="29d020ba494f34ac" providerId="LiveId" clId="{AD7A4391-6F86-4C10-90C4-F500EAB0F131}" dt="2024-02-11T14:38:38.826" v="159" actId="20577"/>
        <pc:sldMkLst>
          <pc:docMk/>
          <pc:sldMk cId="3140452919" sldId="303"/>
        </pc:sldMkLst>
        <pc:spChg chg="add mod">
          <ac:chgData name="Mia Savrljuga" userId="29d020ba494f34ac" providerId="LiveId" clId="{AD7A4391-6F86-4C10-90C4-F500EAB0F131}" dt="2024-02-11T14:37:48.254" v="137"/>
          <ac:spMkLst>
            <pc:docMk/>
            <pc:sldMk cId="3140452919" sldId="303"/>
            <ac:spMk id="4" creationId="{1AA7A180-F294-8337-43DF-C8322E50B08B}"/>
          </ac:spMkLst>
        </pc:spChg>
        <pc:spChg chg="add mod">
          <ac:chgData name="Mia Savrljuga" userId="29d020ba494f34ac" providerId="LiveId" clId="{AD7A4391-6F86-4C10-90C4-F500EAB0F131}" dt="2024-02-11T14:37:48.254" v="137"/>
          <ac:spMkLst>
            <pc:docMk/>
            <pc:sldMk cId="3140452919" sldId="303"/>
            <ac:spMk id="5" creationId="{B2B530EE-7DFA-CBC3-F98F-6FE712481DC5}"/>
          </ac:spMkLst>
        </pc:spChg>
        <pc:spChg chg="add mod">
          <ac:chgData name="Mia Savrljuga" userId="29d020ba494f34ac" providerId="LiveId" clId="{AD7A4391-6F86-4C10-90C4-F500EAB0F131}" dt="2024-02-11T14:38:11.420" v="141" actId="1076"/>
          <ac:spMkLst>
            <pc:docMk/>
            <pc:sldMk cId="3140452919" sldId="303"/>
            <ac:spMk id="6" creationId="{5EF941D0-2388-AB86-93DC-25FE1FCF8FCD}"/>
          </ac:spMkLst>
        </pc:spChg>
        <pc:spChg chg="add mod">
          <ac:chgData name="Mia Savrljuga" userId="29d020ba494f34ac" providerId="LiveId" clId="{AD7A4391-6F86-4C10-90C4-F500EAB0F131}" dt="2024-02-11T14:38:20.336" v="145" actId="20577"/>
          <ac:spMkLst>
            <pc:docMk/>
            <pc:sldMk cId="3140452919" sldId="303"/>
            <ac:spMk id="7" creationId="{56D5A3EA-AEE9-AA4B-804A-53715B121D0D}"/>
          </ac:spMkLst>
        </pc:spChg>
        <pc:spChg chg="add mod">
          <ac:chgData name="Mia Savrljuga" userId="29d020ba494f34ac" providerId="LiveId" clId="{AD7A4391-6F86-4C10-90C4-F500EAB0F131}" dt="2024-02-11T14:38:30.994" v="153" actId="20577"/>
          <ac:spMkLst>
            <pc:docMk/>
            <pc:sldMk cId="3140452919" sldId="303"/>
            <ac:spMk id="8" creationId="{F957A4B1-CD8D-5426-87D1-9EDE0CEE7508}"/>
          </ac:spMkLst>
        </pc:spChg>
        <pc:spChg chg="add mod">
          <ac:chgData name="Mia Savrljuga" userId="29d020ba494f34ac" providerId="LiveId" clId="{AD7A4391-6F86-4C10-90C4-F500EAB0F131}" dt="2024-02-11T14:38:38.826" v="159" actId="20577"/>
          <ac:spMkLst>
            <pc:docMk/>
            <pc:sldMk cId="3140452919" sldId="303"/>
            <ac:spMk id="9" creationId="{1F01EBE7-6C2C-30C4-4A78-697E156D4ACE}"/>
          </ac:spMkLst>
        </pc:spChg>
        <pc:picChg chg="add mod">
          <ac:chgData name="Mia Savrljuga" userId="29d020ba494f34ac" providerId="LiveId" clId="{AD7A4391-6F86-4C10-90C4-F500EAB0F131}" dt="2024-02-11T14:37:57.699" v="139" actId="14100"/>
          <ac:picMkLst>
            <pc:docMk/>
            <pc:sldMk cId="3140452919" sldId="303"/>
            <ac:picMk id="3" creationId="{C7FAB758-E90B-A41D-0F1D-AFC35F77D054}"/>
          </ac:picMkLst>
        </pc:picChg>
      </pc:sldChg>
      <pc:sldChg chg="del">
        <pc:chgData name="Mia Savrljuga" userId="29d020ba494f34ac" providerId="LiveId" clId="{AD7A4391-6F86-4C10-90C4-F500EAB0F131}" dt="2024-02-11T14:23:20.479" v="13" actId="47"/>
        <pc:sldMkLst>
          <pc:docMk/>
          <pc:sldMk cId="3771042115" sldId="304"/>
        </pc:sldMkLst>
      </pc:sldChg>
      <pc:sldChg chg="addSp delSp modSp new mod delAnim modAnim">
        <pc:chgData name="Mia Savrljuga" userId="29d020ba494f34ac" providerId="LiveId" clId="{AD7A4391-6F86-4C10-90C4-F500EAB0F131}" dt="2024-02-11T14:41:49.475" v="251" actId="20577"/>
        <pc:sldMkLst>
          <pc:docMk/>
          <pc:sldMk cId="4192699082" sldId="304"/>
        </pc:sldMkLst>
        <pc:spChg chg="add mod">
          <ac:chgData name="Mia Savrljuga" userId="29d020ba494f34ac" providerId="LiveId" clId="{AD7A4391-6F86-4C10-90C4-F500EAB0F131}" dt="2024-02-11T14:39:20.823" v="162"/>
          <ac:spMkLst>
            <pc:docMk/>
            <pc:sldMk cId="4192699082" sldId="304"/>
            <ac:spMk id="4" creationId="{EE8D1BEE-FC24-3F58-0B48-BA1077FDB41E}"/>
          </ac:spMkLst>
        </pc:spChg>
        <pc:spChg chg="add mod">
          <ac:chgData name="Mia Savrljuga" userId="29d020ba494f34ac" providerId="LiveId" clId="{AD7A4391-6F86-4C10-90C4-F500EAB0F131}" dt="2024-02-11T14:39:20.823" v="162"/>
          <ac:spMkLst>
            <pc:docMk/>
            <pc:sldMk cId="4192699082" sldId="304"/>
            <ac:spMk id="5" creationId="{1B056915-9ABF-8EF4-12A2-0D885D85E8F7}"/>
          </ac:spMkLst>
        </pc:spChg>
        <pc:spChg chg="add mod">
          <ac:chgData name="Mia Savrljuga" userId="29d020ba494f34ac" providerId="LiveId" clId="{AD7A4391-6F86-4C10-90C4-F500EAB0F131}" dt="2024-02-11T14:40:04.916" v="170" actId="1076"/>
          <ac:spMkLst>
            <pc:docMk/>
            <pc:sldMk cId="4192699082" sldId="304"/>
            <ac:spMk id="6" creationId="{11BAA53B-5547-3A29-B6A1-3C81E25A1403}"/>
          </ac:spMkLst>
        </pc:spChg>
        <pc:spChg chg="add mod">
          <ac:chgData name="Mia Savrljuga" userId="29d020ba494f34ac" providerId="LiveId" clId="{AD7A4391-6F86-4C10-90C4-F500EAB0F131}" dt="2024-02-11T14:40:13.588" v="174" actId="1076"/>
          <ac:spMkLst>
            <pc:docMk/>
            <pc:sldMk cId="4192699082" sldId="304"/>
            <ac:spMk id="7" creationId="{B150BEE5-7F1B-BCDA-A03D-DADA84A9C59B}"/>
          </ac:spMkLst>
        </pc:spChg>
        <pc:spChg chg="add mod">
          <ac:chgData name="Mia Savrljuga" userId="29d020ba494f34ac" providerId="LiveId" clId="{AD7A4391-6F86-4C10-90C4-F500EAB0F131}" dt="2024-02-11T14:40:23.184" v="178" actId="1076"/>
          <ac:spMkLst>
            <pc:docMk/>
            <pc:sldMk cId="4192699082" sldId="304"/>
            <ac:spMk id="8" creationId="{58472E29-12C7-2BD8-8F19-4E3CB75E212E}"/>
          </ac:spMkLst>
        </pc:spChg>
        <pc:spChg chg="add mod">
          <ac:chgData name="Mia Savrljuga" userId="29d020ba494f34ac" providerId="LiveId" clId="{AD7A4391-6F86-4C10-90C4-F500EAB0F131}" dt="2024-02-11T14:40:35.749" v="182" actId="1076"/>
          <ac:spMkLst>
            <pc:docMk/>
            <pc:sldMk cId="4192699082" sldId="304"/>
            <ac:spMk id="9" creationId="{CAA52528-7542-4BF0-4F07-EF00D98C0CFC}"/>
          </ac:spMkLst>
        </pc:spChg>
        <pc:spChg chg="add mod">
          <ac:chgData name="Mia Savrljuga" userId="29d020ba494f34ac" providerId="LiveId" clId="{AD7A4391-6F86-4C10-90C4-F500EAB0F131}" dt="2024-02-11T14:40:43.118" v="186" actId="20577"/>
          <ac:spMkLst>
            <pc:docMk/>
            <pc:sldMk cId="4192699082" sldId="304"/>
            <ac:spMk id="10" creationId="{D3E782E5-9AC7-09A7-6CDC-6C1456D81070}"/>
          </ac:spMkLst>
        </pc:spChg>
        <pc:spChg chg="add mod">
          <ac:chgData name="Mia Savrljuga" userId="29d020ba494f34ac" providerId="LiveId" clId="{AD7A4391-6F86-4C10-90C4-F500EAB0F131}" dt="2024-02-11T14:41:32.949" v="217" actId="1076"/>
          <ac:spMkLst>
            <pc:docMk/>
            <pc:sldMk cId="4192699082" sldId="304"/>
            <ac:spMk id="11" creationId="{6F90FFC3-A72F-7003-2D86-C2F30C175371}"/>
          </ac:spMkLst>
        </pc:spChg>
        <pc:spChg chg="add mod">
          <ac:chgData name="Mia Savrljuga" userId="29d020ba494f34ac" providerId="LiveId" clId="{AD7A4391-6F86-4C10-90C4-F500EAB0F131}" dt="2024-02-11T14:41:06.142" v="208"/>
          <ac:spMkLst>
            <pc:docMk/>
            <pc:sldMk cId="4192699082" sldId="304"/>
            <ac:spMk id="12" creationId="{DC1D64A1-1D1E-EDF7-33BF-9B7F184ACE7D}"/>
          </ac:spMkLst>
        </pc:spChg>
        <pc:spChg chg="add del mod">
          <ac:chgData name="Mia Savrljuga" userId="29d020ba494f34ac" providerId="LiveId" clId="{AD7A4391-6F86-4C10-90C4-F500EAB0F131}" dt="2024-02-11T14:41:23.745" v="216" actId="478"/>
          <ac:spMkLst>
            <pc:docMk/>
            <pc:sldMk cId="4192699082" sldId="304"/>
            <ac:spMk id="13" creationId="{13669B7C-26EE-E960-E3EE-F40AFAD56BEE}"/>
          </ac:spMkLst>
        </pc:spChg>
        <pc:spChg chg="add mod">
          <ac:chgData name="Mia Savrljuga" userId="29d020ba494f34ac" providerId="LiveId" clId="{AD7A4391-6F86-4C10-90C4-F500EAB0F131}" dt="2024-02-11T14:41:42.341" v="230" actId="20577"/>
          <ac:spMkLst>
            <pc:docMk/>
            <pc:sldMk cId="4192699082" sldId="304"/>
            <ac:spMk id="14" creationId="{BCCC4B57-2C7B-547A-A39E-E5429F4CDBDD}"/>
          </ac:spMkLst>
        </pc:spChg>
        <pc:spChg chg="add mod">
          <ac:chgData name="Mia Savrljuga" userId="29d020ba494f34ac" providerId="LiveId" clId="{AD7A4391-6F86-4C10-90C4-F500EAB0F131}" dt="2024-02-11T14:41:49.475" v="251" actId="20577"/>
          <ac:spMkLst>
            <pc:docMk/>
            <pc:sldMk cId="4192699082" sldId="304"/>
            <ac:spMk id="15" creationId="{ADB82050-0CE6-D6CB-37F7-435BA7E26579}"/>
          </ac:spMkLst>
        </pc:spChg>
        <pc:picChg chg="add mod">
          <ac:chgData name="Mia Savrljuga" userId="29d020ba494f34ac" providerId="LiveId" clId="{AD7A4391-6F86-4C10-90C4-F500EAB0F131}" dt="2024-02-11T14:39:38.092" v="166" actId="14100"/>
          <ac:picMkLst>
            <pc:docMk/>
            <pc:sldMk cId="4192699082" sldId="304"/>
            <ac:picMk id="3" creationId="{CA8D58BD-D4EB-1BB9-1526-E5B970CB144F}"/>
          </ac:picMkLst>
        </pc:picChg>
      </pc:sldChg>
      <pc:sldChg chg="addSp delSp modSp new mod modClrScheme modAnim chgLayout">
        <pc:chgData name="Mia Savrljuga" userId="29d020ba494f34ac" providerId="LiveId" clId="{AD7A4391-6F86-4C10-90C4-F500EAB0F131}" dt="2024-02-11T14:44:44.055" v="279" actId="1076"/>
        <pc:sldMkLst>
          <pc:docMk/>
          <pc:sldMk cId="1898918053" sldId="305"/>
        </pc:sldMkLst>
        <pc:spChg chg="del">
          <ac:chgData name="Mia Savrljuga" userId="29d020ba494f34ac" providerId="LiveId" clId="{AD7A4391-6F86-4C10-90C4-F500EAB0F131}" dt="2024-02-11T14:43:04.168" v="253" actId="700"/>
          <ac:spMkLst>
            <pc:docMk/>
            <pc:sldMk cId="1898918053" sldId="305"/>
            <ac:spMk id="2" creationId="{657A0352-4922-79AC-9ACF-70985D697A73}"/>
          </ac:spMkLst>
        </pc:spChg>
        <pc:spChg chg="del">
          <ac:chgData name="Mia Savrljuga" userId="29d020ba494f34ac" providerId="LiveId" clId="{AD7A4391-6F86-4C10-90C4-F500EAB0F131}" dt="2024-02-11T14:43:04.168" v="253" actId="700"/>
          <ac:spMkLst>
            <pc:docMk/>
            <pc:sldMk cId="1898918053" sldId="305"/>
            <ac:spMk id="3" creationId="{595E24F5-02AC-715B-3843-7DA2348F42EB}"/>
          </ac:spMkLst>
        </pc:spChg>
        <pc:spChg chg="del">
          <ac:chgData name="Mia Savrljuga" userId="29d020ba494f34ac" providerId="LiveId" clId="{AD7A4391-6F86-4C10-90C4-F500EAB0F131}" dt="2024-02-11T14:43:04.168" v="253" actId="700"/>
          <ac:spMkLst>
            <pc:docMk/>
            <pc:sldMk cId="1898918053" sldId="305"/>
            <ac:spMk id="4" creationId="{F43E5610-57DB-9FCE-6C71-D5C93DA02526}"/>
          </ac:spMkLst>
        </pc:spChg>
        <pc:spChg chg="del">
          <ac:chgData name="Mia Savrljuga" userId="29d020ba494f34ac" providerId="LiveId" clId="{AD7A4391-6F86-4C10-90C4-F500EAB0F131}" dt="2024-02-11T14:43:04.168" v="253" actId="700"/>
          <ac:spMkLst>
            <pc:docMk/>
            <pc:sldMk cId="1898918053" sldId="305"/>
            <ac:spMk id="5" creationId="{AECC1FDB-866F-C898-47DC-4A73E15847F4}"/>
          </ac:spMkLst>
        </pc:spChg>
        <pc:spChg chg="del">
          <ac:chgData name="Mia Savrljuga" userId="29d020ba494f34ac" providerId="LiveId" clId="{AD7A4391-6F86-4C10-90C4-F500EAB0F131}" dt="2024-02-11T14:43:04.168" v="253" actId="700"/>
          <ac:spMkLst>
            <pc:docMk/>
            <pc:sldMk cId="1898918053" sldId="305"/>
            <ac:spMk id="6" creationId="{8DED5799-927B-986F-7F0D-425DDCBFB877}"/>
          </ac:spMkLst>
        </pc:spChg>
        <pc:spChg chg="add mod">
          <ac:chgData name="Mia Savrljuga" userId="29d020ba494f34ac" providerId="LiveId" clId="{AD7A4391-6F86-4C10-90C4-F500EAB0F131}" dt="2024-02-11T14:43:11.300" v="255"/>
          <ac:spMkLst>
            <pc:docMk/>
            <pc:sldMk cId="1898918053" sldId="305"/>
            <ac:spMk id="9" creationId="{6BD5CF72-EE41-9E27-D236-7506EB94B223}"/>
          </ac:spMkLst>
        </pc:spChg>
        <pc:spChg chg="add mod">
          <ac:chgData name="Mia Savrljuga" userId="29d020ba494f34ac" providerId="LiveId" clId="{AD7A4391-6F86-4C10-90C4-F500EAB0F131}" dt="2024-02-11T14:43:11.300" v="255"/>
          <ac:spMkLst>
            <pc:docMk/>
            <pc:sldMk cId="1898918053" sldId="305"/>
            <ac:spMk id="10" creationId="{B50C6FD0-E269-2190-9FF6-CD2D750BFCE0}"/>
          </ac:spMkLst>
        </pc:spChg>
        <pc:spChg chg="add mod">
          <ac:chgData name="Mia Savrljuga" userId="29d020ba494f34ac" providerId="LiveId" clId="{AD7A4391-6F86-4C10-90C4-F500EAB0F131}" dt="2024-02-11T14:43:54.293" v="259" actId="1076"/>
          <ac:spMkLst>
            <pc:docMk/>
            <pc:sldMk cId="1898918053" sldId="305"/>
            <ac:spMk id="11" creationId="{0294008D-C35A-CDDF-CC44-0293D4D3A000}"/>
          </ac:spMkLst>
        </pc:spChg>
        <pc:spChg chg="add mod">
          <ac:chgData name="Mia Savrljuga" userId="29d020ba494f34ac" providerId="LiveId" clId="{AD7A4391-6F86-4C10-90C4-F500EAB0F131}" dt="2024-02-11T14:44:44.055" v="279" actId="1076"/>
          <ac:spMkLst>
            <pc:docMk/>
            <pc:sldMk cId="1898918053" sldId="305"/>
            <ac:spMk id="12" creationId="{7753C389-971E-D796-E824-E36908F00946}"/>
          </ac:spMkLst>
        </pc:spChg>
        <pc:spChg chg="add mod">
          <ac:chgData name="Mia Savrljuga" userId="29d020ba494f34ac" providerId="LiveId" clId="{AD7A4391-6F86-4C10-90C4-F500EAB0F131}" dt="2024-02-11T14:44:38.402" v="276" actId="1076"/>
          <ac:spMkLst>
            <pc:docMk/>
            <pc:sldMk cId="1898918053" sldId="305"/>
            <ac:spMk id="13" creationId="{D5288D95-7FBE-92B6-E8A0-50707E84B0ED}"/>
          </ac:spMkLst>
        </pc:spChg>
        <pc:spChg chg="add mod">
          <ac:chgData name="Mia Savrljuga" userId="29d020ba494f34ac" providerId="LiveId" clId="{AD7A4391-6F86-4C10-90C4-F500EAB0F131}" dt="2024-02-11T14:44:31.340" v="273" actId="1076"/>
          <ac:spMkLst>
            <pc:docMk/>
            <pc:sldMk cId="1898918053" sldId="305"/>
            <ac:spMk id="14" creationId="{A6A9FAA2-C4C5-9892-A3A1-421D79EAEE9A}"/>
          </ac:spMkLst>
        </pc:spChg>
        <pc:spChg chg="add mod">
          <ac:chgData name="Mia Savrljuga" userId="29d020ba494f34ac" providerId="LiveId" clId="{AD7A4391-6F86-4C10-90C4-F500EAB0F131}" dt="2024-02-11T14:44:20.144" v="270" actId="1076"/>
          <ac:spMkLst>
            <pc:docMk/>
            <pc:sldMk cId="1898918053" sldId="305"/>
            <ac:spMk id="15" creationId="{A2981922-00F5-B1A0-04E8-1BE62A4FD89D}"/>
          </ac:spMkLst>
        </pc:spChg>
        <pc:spChg chg="add mod">
          <ac:chgData name="Mia Savrljuga" userId="29d020ba494f34ac" providerId="LiveId" clId="{AD7A4391-6F86-4C10-90C4-F500EAB0F131}" dt="2024-02-11T14:44:10.368" v="267" actId="1076"/>
          <ac:spMkLst>
            <pc:docMk/>
            <pc:sldMk cId="1898918053" sldId="305"/>
            <ac:spMk id="16" creationId="{74DB3598-2360-802E-3F99-7D544224CBE5}"/>
          </ac:spMkLst>
        </pc:spChg>
        <pc:picChg chg="add mod">
          <ac:chgData name="Mia Savrljuga" userId="29d020ba494f34ac" providerId="LiveId" clId="{AD7A4391-6F86-4C10-90C4-F500EAB0F131}" dt="2024-02-11T14:43:20.309" v="257" actId="14100"/>
          <ac:picMkLst>
            <pc:docMk/>
            <pc:sldMk cId="1898918053" sldId="305"/>
            <ac:picMk id="8" creationId="{D20F0E15-FFB5-FA3C-3E8C-B8ED4E56FA29}"/>
          </ac:picMkLst>
        </pc:picChg>
      </pc:sldChg>
      <pc:sldChg chg="del">
        <pc:chgData name="Mia Savrljuga" userId="29d020ba494f34ac" providerId="LiveId" clId="{AD7A4391-6F86-4C10-90C4-F500EAB0F131}" dt="2024-02-11T14:23:21.514" v="14" actId="47"/>
        <pc:sldMkLst>
          <pc:docMk/>
          <pc:sldMk cId="3663641907" sldId="305"/>
        </pc:sldMkLst>
      </pc:sldChg>
      <pc:sldChg chg="del">
        <pc:chgData name="Mia Savrljuga" userId="29d020ba494f34ac" providerId="LiveId" clId="{AD7A4391-6F86-4C10-90C4-F500EAB0F131}" dt="2024-02-11T14:23:23.429" v="15" actId="47"/>
        <pc:sldMkLst>
          <pc:docMk/>
          <pc:sldMk cId="443260923" sldId="306"/>
        </pc:sldMkLst>
      </pc:sldChg>
      <pc:sldChg chg="addSp modSp new mod modAnim">
        <pc:chgData name="Mia Savrljuga" userId="29d020ba494f34ac" providerId="LiveId" clId="{AD7A4391-6F86-4C10-90C4-F500EAB0F131}" dt="2024-02-11T14:48:05.405" v="461" actId="1076"/>
        <pc:sldMkLst>
          <pc:docMk/>
          <pc:sldMk cId="3022420861" sldId="306"/>
        </pc:sldMkLst>
        <pc:spChg chg="add mod">
          <ac:chgData name="Mia Savrljuga" userId="29d020ba494f34ac" providerId="LiveId" clId="{AD7A4391-6F86-4C10-90C4-F500EAB0F131}" dt="2024-02-11T14:44:55.503" v="281"/>
          <ac:spMkLst>
            <pc:docMk/>
            <pc:sldMk cId="3022420861" sldId="306"/>
            <ac:spMk id="2" creationId="{B9BAB81A-81A8-4EDC-E69E-A967F4E1BF98}"/>
          </ac:spMkLst>
        </pc:spChg>
        <pc:spChg chg="add mod">
          <ac:chgData name="Mia Savrljuga" userId="29d020ba494f34ac" providerId="LiveId" clId="{AD7A4391-6F86-4C10-90C4-F500EAB0F131}" dt="2024-02-11T14:44:55.503" v="281"/>
          <ac:spMkLst>
            <pc:docMk/>
            <pc:sldMk cId="3022420861" sldId="306"/>
            <ac:spMk id="3" creationId="{8FF882EE-8968-07BD-7B29-27C36EB8C4CF}"/>
          </ac:spMkLst>
        </pc:spChg>
        <pc:spChg chg="add mod">
          <ac:chgData name="Mia Savrljuga" userId="29d020ba494f34ac" providerId="LiveId" clId="{AD7A4391-6F86-4C10-90C4-F500EAB0F131}" dt="2024-02-11T14:47:58.605" v="460" actId="1076"/>
          <ac:spMkLst>
            <pc:docMk/>
            <pc:sldMk cId="3022420861" sldId="306"/>
            <ac:spMk id="6" creationId="{51EB5D0F-C644-539F-DD74-73359B113822}"/>
          </ac:spMkLst>
        </pc:spChg>
        <pc:spChg chg="add mod">
          <ac:chgData name="Mia Savrljuga" userId="29d020ba494f34ac" providerId="LiveId" clId="{AD7A4391-6F86-4C10-90C4-F500EAB0F131}" dt="2024-02-11T14:46:45.038" v="379" actId="20577"/>
          <ac:spMkLst>
            <pc:docMk/>
            <pc:sldMk cId="3022420861" sldId="306"/>
            <ac:spMk id="7" creationId="{D692F0BD-8537-E072-9F05-DFADEBCBD221}"/>
          </ac:spMkLst>
        </pc:spChg>
        <pc:spChg chg="add mod">
          <ac:chgData name="Mia Savrljuga" userId="29d020ba494f34ac" providerId="LiveId" clId="{AD7A4391-6F86-4C10-90C4-F500EAB0F131}" dt="2024-02-11T14:46:53.747" v="415" actId="20577"/>
          <ac:spMkLst>
            <pc:docMk/>
            <pc:sldMk cId="3022420861" sldId="306"/>
            <ac:spMk id="8" creationId="{F49AEEC1-9741-3686-C509-2C8548A84952}"/>
          </ac:spMkLst>
        </pc:spChg>
        <pc:spChg chg="add mod">
          <ac:chgData name="Mia Savrljuga" userId="29d020ba494f34ac" providerId="LiveId" clId="{AD7A4391-6F86-4C10-90C4-F500EAB0F131}" dt="2024-02-11T14:47:00.940" v="445" actId="20577"/>
          <ac:spMkLst>
            <pc:docMk/>
            <pc:sldMk cId="3022420861" sldId="306"/>
            <ac:spMk id="9" creationId="{2F6E3D7A-FEF0-6DB0-EA9B-EA4DA126D7AF}"/>
          </ac:spMkLst>
        </pc:spChg>
        <pc:spChg chg="add mod">
          <ac:chgData name="Mia Savrljuga" userId="29d020ba494f34ac" providerId="LiveId" clId="{AD7A4391-6F86-4C10-90C4-F500EAB0F131}" dt="2024-02-11T14:47:40.755" v="453" actId="1076"/>
          <ac:spMkLst>
            <pc:docMk/>
            <pc:sldMk cId="3022420861" sldId="306"/>
            <ac:spMk id="10" creationId="{ABF2B5DC-B4F2-6A31-34FC-3ED9EC73099A}"/>
          </ac:spMkLst>
        </pc:spChg>
        <pc:spChg chg="add mod">
          <ac:chgData name="Mia Savrljuga" userId="29d020ba494f34ac" providerId="LiveId" clId="{AD7A4391-6F86-4C10-90C4-F500EAB0F131}" dt="2024-02-11T14:47:30.954" v="450" actId="1076"/>
          <ac:spMkLst>
            <pc:docMk/>
            <pc:sldMk cId="3022420861" sldId="306"/>
            <ac:spMk id="11" creationId="{36D9E068-0079-7ED8-1515-348374635C07}"/>
          </ac:spMkLst>
        </pc:spChg>
        <pc:spChg chg="add mod">
          <ac:chgData name="Mia Savrljuga" userId="29d020ba494f34ac" providerId="LiveId" clId="{AD7A4391-6F86-4C10-90C4-F500EAB0F131}" dt="2024-02-11T14:47:51.049" v="456" actId="1076"/>
          <ac:spMkLst>
            <pc:docMk/>
            <pc:sldMk cId="3022420861" sldId="306"/>
            <ac:spMk id="12" creationId="{EDA590D1-FA04-51E0-D630-CEEB1D78D6AB}"/>
          </ac:spMkLst>
        </pc:spChg>
        <pc:spChg chg="add mod">
          <ac:chgData name="Mia Savrljuga" userId="29d020ba494f34ac" providerId="LiveId" clId="{AD7A4391-6F86-4C10-90C4-F500EAB0F131}" dt="2024-02-11T14:48:05.405" v="461" actId="1076"/>
          <ac:spMkLst>
            <pc:docMk/>
            <pc:sldMk cId="3022420861" sldId="306"/>
            <ac:spMk id="13" creationId="{226D1027-E63E-57BC-07DC-E549603DECC9}"/>
          </ac:spMkLst>
        </pc:spChg>
        <pc:picChg chg="add mod">
          <ac:chgData name="Mia Savrljuga" userId="29d020ba494f34ac" providerId="LiveId" clId="{AD7A4391-6F86-4C10-90C4-F500EAB0F131}" dt="2024-02-11T14:45:37.220" v="290" actId="1076"/>
          <ac:picMkLst>
            <pc:docMk/>
            <pc:sldMk cId="3022420861" sldId="306"/>
            <ac:picMk id="5" creationId="{75091EDA-9B3B-CA1D-695D-E32206DC1F4D}"/>
          </ac:picMkLst>
        </pc:picChg>
      </pc:sldChg>
      <pc:sldChg chg="addSp modSp add mod modAnim">
        <pc:chgData name="Mia Savrljuga" userId="29d020ba494f34ac" providerId="LiveId" clId="{AD7A4391-6F86-4C10-90C4-F500EAB0F131}" dt="2024-02-11T15:13:54.956" v="596"/>
        <pc:sldMkLst>
          <pc:docMk/>
          <pc:sldMk cId="1614675028" sldId="307"/>
        </pc:sldMkLst>
        <pc:spChg chg="add mod">
          <ac:chgData name="Mia Savrljuga" userId="29d020ba494f34ac" providerId="LiveId" clId="{AD7A4391-6F86-4C10-90C4-F500EAB0F131}" dt="2024-02-11T14:50:11.041" v="470" actId="1076"/>
          <ac:spMkLst>
            <pc:docMk/>
            <pc:sldMk cId="1614675028" sldId="307"/>
            <ac:spMk id="6" creationId="{5C16B856-31F7-AA50-F771-DAD75221F6FA}"/>
          </ac:spMkLst>
        </pc:spChg>
        <pc:spChg chg="add mod">
          <ac:chgData name="Mia Savrljuga" userId="29d020ba494f34ac" providerId="LiveId" clId="{AD7A4391-6F86-4C10-90C4-F500EAB0F131}" dt="2024-02-11T14:50:25.795" v="472" actId="1076"/>
          <ac:spMkLst>
            <pc:docMk/>
            <pc:sldMk cId="1614675028" sldId="307"/>
            <ac:spMk id="7" creationId="{D837ED7B-3275-9E28-BB92-EEAEEE958C28}"/>
          </ac:spMkLst>
        </pc:spChg>
        <pc:spChg chg="add mod">
          <ac:chgData name="Mia Savrljuga" userId="29d020ba494f34ac" providerId="LiveId" clId="{AD7A4391-6F86-4C10-90C4-F500EAB0F131}" dt="2024-02-11T14:50:33.021" v="474" actId="1076"/>
          <ac:spMkLst>
            <pc:docMk/>
            <pc:sldMk cId="1614675028" sldId="307"/>
            <ac:spMk id="8" creationId="{0194EDF0-7935-AFD5-1A9D-7F75A9CA82B4}"/>
          </ac:spMkLst>
        </pc:spChg>
        <pc:spChg chg="add mod">
          <ac:chgData name="Mia Savrljuga" userId="29d020ba494f34ac" providerId="LiveId" clId="{AD7A4391-6F86-4C10-90C4-F500EAB0F131}" dt="2024-02-11T14:50:59.482" v="478" actId="1076"/>
          <ac:spMkLst>
            <pc:docMk/>
            <pc:sldMk cId="1614675028" sldId="307"/>
            <ac:spMk id="9" creationId="{59795A56-F04D-15F3-BACF-4A093AC489F7}"/>
          </ac:spMkLst>
        </pc:spChg>
        <pc:picChg chg="add mod">
          <ac:chgData name="Mia Savrljuga" userId="29d020ba494f34ac" providerId="LiveId" clId="{AD7A4391-6F86-4C10-90C4-F500EAB0F131}" dt="2024-02-11T14:50:50.551" v="477" actId="1076"/>
          <ac:picMkLst>
            <pc:docMk/>
            <pc:sldMk cId="1614675028" sldId="307"/>
            <ac:picMk id="5" creationId="{CBB8695B-1B11-7B04-AC3A-C9EE0AD11631}"/>
          </ac:picMkLst>
        </pc:picChg>
        <pc:picChg chg="add mod">
          <ac:chgData name="Mia Savrljuga" userId="29d020ba494f34ac" providerId="LiveId" clId="{AD7A4391-6F86-4C10-90C4-F500EAB0F131}" dt="2024-02-11T15:13:54.956" v="596"/>
          <ac:picMkLst>
            <pc:docMk/>
            <pc:sldMk cId="1614675028" sldId="307"/>
            <ac:picMk id="11" creationId="{45A7C19C-120D-E3A8-1E99-62E41A30BD7C}"/>
          </ac:picMkLst>
        </pc:picChg>
      </pc:sldChg>
      <pc:sldChg chg="del">
        <pc:chgData name="Mia Savrljuga" userId="29d020ba494f34ac" providerId="LiveId" clId="{AD7A4391-6F86-4C10-90C4-F500EAB0F131}" dt="2024-02-11T14:23:25.017" v="16" actId="47"/>
        <pc:sldMkLst>
          <pc:docMk/>
          <pc:sldMk cId="2557097535" sldId="307"/>
        </pc:sldMkLst>
      </pc:sldChg>
      <pc:sldChg chg="del">
        <pc:chgData name="Mia Savrljuga" userId="29d020ba494f34ac" providerId="LiveId" clId="{AD7A4391-6F86-4C10-90C4-F500EAB0F131}" dt="2024-02-11T14:23:26.650" v="17" actId="47"/>
        <pc:sldMkLst>
          <pc:docMk/>
          <pc:sldMk cId="190644877" sldId="308"/>
        </pc:sldMkLst>
      </pc:sldChg>
      <pc:sldChg chg="addSp modSp add mod">
        <pc:chgData name="Mia Savrljuga" userId="29d020ba494f34ac" providerId="LiveId" clId="{AD7A4391-6F86-4C10-90C4-F500EAB0F131}" dt="2024-02-11T14:51:50.533" v="484" actId="1076"/>
        <pc:sldMkLst>
          <pc:docMk/>
          <pc:sldMk cId="4165560574" sldId="308"/>
        </pc:sldMkLst>
        <pc:picChg chg="add mod">
          <ac:chgData name="Mia Savrljuga" userId="29d020ba494f34ac" providerId="LiveId" clId="{AD7A4391-6F86-4C10-90C4-F500EAB0F131}" dt="2024-02-11T14:51:50.533" v="484" actId="1076"/>
          <ac:picMkLst>
            <pc:docMk/>
            <pc:sldMk cId="4165560574" sldId="308"/>
            <ac:picMk id="5" creationId="{214009CF-F7EE-3942-B13C-5CD924CE32C2}"/>
          </ac:picMkLst>
        </pc:picChg>
      </pc:sldChg>
      <pc:sldChg chg="addSp delSp modSp add mod modAnim">
        <pc:chgData name="Mia Savrljuga" userId="29d020ba494f34ac" providerId="LiveId" clId="{AD7A4391-6F86-4C10-90C4-F500EAB0F131}" dt="2024-02-11T14:54:39.965" v="567" actId="20577"/>
        <pc:sldMkLst>
          <pc:docMk/>
          <pc:sldMk cId="189620095" sldId="309"/>
        </pc:sldMkLst>
        <pc:spChg chg="add mod">
          <ac:chgData name="Mia Savrljuga" userId="29d020ba494f34ac" providerId="LiveId" clId="{AD7A4391-6F86-4C10-90C4-F500EAB0F131}" dt="2024-02-11T14:54:00.557" v="521" actId="122"/>
          <ac:spMkLst>
            <pc:docMk/>
            <pc:sldMk cId="189620095" sldId="309"/>
            <ac:spMk id="9" creationId="{56E71B79-AFF7-ABFC-FBE3-B46FEBE51A64}"/>
          </ac:spMkLst>
        </pc:spChg>
        <pc:spChg chg="add mod">
          <ac:chgData name="Mia Savrljuga" userId="29d020ba494f34ac" providerId="LiveId" clId="{AD7A4391-6F86-4C10-90C4-F500EAB0F131}" dt="2024-02-11T14:54:09.784" v="536" actId="20577"/>
          <ac:spMkLst>
            <pc:docMk/>
            <pc:sldMk cId="189620095" sldId="309"/>
            <ac:spMk id="10" creationId="{F8CE9C56-1512-D45F-1377-308D2C91454D}"/>
          </ac:spMkLst>
        </pc:spChg>
        <pc:spChg chg="add mod">
          <ac:chgData name="Mia Savrljuga" userId="29d020ba494f34ac" providerId="LiveId" clId="{AD7A4391-6F86-4C10-90C4-F500EAB0F131}" dt="2024-02-11T14:54:32.633" v="558" actId="20577"/>
          <ac:spMkLst>
            <pc:docMk/>
            <pc:sldMk cId="189620095" sldId="309"/>
            <ac:spMk id="11" creationId="{4C228F58-9F8D-E968-D84B-88A4E509928E}"/>
          </ac:spMkLst>
        </pc:spChg>
        <pc:spChg chg="add mod">
          <ac:chgData name="Mia Savrljuga" userId="29d020ba494f34ac" providerId="LiveId" clId="{AD7A4391-6F86-4C10-90C4-F500EAB0F131}" dt="2024-02-11T14:54:39.965" v="567" actId="20577"/>
          <ac:spMkLst>
            <pc:docMk/>
            <pc:sldMk cId="189620095" sldId="309"/>
            <ac:spMk id="12" creationId="{1AEB155A-FC3E-CB56-A5BA-22A27CE865B5}"/>
          </ac:spMkLst>
        </pc:spChg>
        <pc:picChg chg="del">
          <ac:chgData name="Mia Savrljuga" userId="29d020ba494f34ac" providerId="LiveId" clId="{AD7A4391-6F86-4C10-90C4-F500EAB0F131}" dt="2024-02-11T14:51:37.979" v="481" actId="478"/>
          <ac:picMkLst>
            <pc:docMk/>
            <pc:sldMk cId="189620095" sldId="309"/>
            <ac:picMk id="5" creationId="{B0238F13-30DE-7472-C3A9-F19DEC097B8F}"/>
          </ac:picMkLst>
        </pc:picChg>
        <pc:picChg chg="add del mod">
          <ac:chgData name="Mia Savrljuga" userId="29d020ba494f34ac" providerId="LiveId" clId="{AD7A4391-6F86-4C10-90C4-F500EAB0F131}" dt="2024-02-11T14:52:34.651" v="492" actId="478"/>
          <ac:picMkLst>
            <pc:docMk/>
            <pc:sldMk cId="189620095" sldId="309"/>
            <ac:picMk id="6" creationId="{BAC83157-278A-94B1-8B88-87BFAEBD2256}"/>
          </ac:picMkLst>
        </pc:picChg>
        <pc:picChg chg="add mod">
          <ac:chgData name="Mia Savrljuga" userId="29d020ba494f34ac" providerId="LiveId" clId="{AD7A4391-6F86-4C10-90C4-F500EAB0F131}" dt="2024-02-11T14:52:59.722" v="496" actId="1076"/>
          <ac:picMkLst>
            <pc:docMk/>
            <pc:sldMk cId="189620095" sldId="309"/>
            <ac:picMk id="8" creationId="{C163552C-636F-28D7-409F-BF36A80B94C9}"/>
          </ac:picMkLst>
        </pc:picChg>
      </pc:sldChg>
      <pc:sldChg chg="del">
        <pc:chgData name="Mia Savrljuga" userId="29d020ba494f34ac" providerId="LiveId" clId="{AD7A4391-6F86-4C10-90C4-F500EAB0F131}" dt="2024-02-11T14:23:27.986" v="18" actId="47"/>
        <pc:sldMkLst>
          <pc:docMk/>
          <pc:sldMk cId="3300701011" sldId="309"/>
        </pc:sldMkLst>
      </pc:sldChg>
      <pc:sldChg chg="addSp modSp add mod">
        <pc:chgData name="Mia Savrljuga" userId="29d020ba494f34ac" providerId="LiveId" clId="{AD7A4391-6F86-4C10-90C4-F500EAB0F131}" dt="2024-02-11T14:53:18.114" v="500" actId="1076"/>
        <pc:sldMkLst>
          <pc:docMk/>
          <pc:sldMk cId="3774414841" sldId="310"/>
        </pc:sldMkLst>
        <pc:picChg chg="add mod">
          <ac:chgData name="Mia Savrljuga" userId="29d020ba494f34ac" providerId="LiveId" clId="{AD7A4391-6F86-4C10-90C4-F500EAB0F131}" dt="2024-02-11T14:53:18.114" v="500" actId="1076"/>
          <ac:picMkLst>
            <pc:docMk/>
            <pc:sldMk cId="3774414841" sldId="310"/>
            <ac:picMk id="5" creationId="{5BD5B68D-B649-7ADB-09E1-FE9CF2B63BD4}"/>
          </ac:picMkLst>
        </pc:picChg>
      </pc:sldChg>
      <pc:sldChg chg="del">
        <pc:chgData name="Mia Savrljuga" userId="29d020ba494f34ac" providerId="LiveId" clId="{AD7A4391-6F86-4C10-90C4-F500EAB0F131}" dt="2024-02-11T14:23:28.820" v="19" actId="47"/>
        <pc:sldMkLst>
          <pc:docMk/>
          <pc:sldMk cId="3835244663" sldId="310"/>
        </pc:sldMkLst>
      </pc:sldChg>
      <pc:sldChg chg="addSp delSp modSp new mod modClrScheme chgLayout">
        <pc:chgData name="Mia Savrljuga" userId="29d020ba494f34ac" providerId="LiveId" clId="{AD7A4391-6F86-4C10-90C4-F500EAB0F131}" dt="2024-02-17T16:37:25.377" v="606" actId="166"/>
        <pc:sldMkLst>
          <pc:docMk/>
          <pc:sldMk cId="965084130" sldId="311"/>
        </pc:sldMkLst>
        <pc:spChg chg="del">
          <ac:chgData name="Mia Savrljuga" userId="29d020ba494f34ac" providerId="LiveId" clId="{AD7A4391-6F86-4C10-90C4-F500EAB0F131}" dt="2024-02-17T16:35:44.321" v="598" actId="700"/>
          <ac:spMkLst>
            <pc:docMk/>
            <pc:sldMk cId="965084130" sldId="311"/>
            <ac:spMk id="2" creationId="{64220FCB-2292-E5F1-0755-64BA2B6307C0}"/>
          </ac:spMkLst>
        </pc:spChg>
        <pc:spChg chg="del">
          <ac:chgData name="Mia Savrljuga" userId="29d020ba494f34ac" providerId="LiveId" clId="{AD7A4391-6F86-4C10-90C4-F500EAB0F131}" dt="2024-02-17T16:35:44.321" v="598" actId="700"/>
          <ac:spMkLst>
            <pc:docMk/>
            <pc:sldMk cId="965084130" sldId="311"/>
            <ac:spMk id="3" creationId="{F3A03ED5-C601-FD2D-14AD-7F1856872505}"/>
          </ac:spMkLst>
        </pc:spChg>
        <pc:spChg chg="del">
          <ac:chgData name="Mia Savrljuga" userId="29d020ba494f34ac" providerId="LiveId" clId="{AD7A4391-6F86-4C10-90C4-F500EAB0F131}" dt="2024-02-17T16:35:44.321" v="598" actId="700"/>
          <ac:spMkLst>
            <pc:docMk/>
            <pc:sldMk cId="965084130" sldId="311"/>
            <ac:spMk id="4" creationId="{7C7A08BC-8C74-53CF-44B0-5FD475E59F4B}"/>
          </ac:spMkLst>
        </pc:spChg>
        <pc:spChg chg="del">
          <ac:chgData name="Mia Savrljuga" userId="29d020ba494f34ac" providerId="LiveId" clId="{AD7A4391-6F86-4C10-90C4-F500EAB0F131}" dt="2024-02-17T16:35:44.321" v="598" actId="700"/>
          <ac:spMkLst>
            <pc:docMk/>
            <pc:sldMk cId="965084130" sldId="311"/>
            <ac:spMk id="5" creationId="{07162E33-F850-FF1C-C684-84794023E70D}"/>
          </ac:spMkLst>
        </pc:spChg>
        <pc:spChg chg="del">
          <ac:chgData name="Mia Savrljuga" userId="29d020ba494f34ac" providerId="LiveId" clId="{AD7A4391-6F86-4C10-90C4-F500EAB0F131}" dt="2024-02-17T16:35:44.321" v="598" actId="700"/>
          <ac:spMkLst>
            <pc:docMk/>
            <pc:sldMk cId="965084130" sldId="311"/>
            <ac:spMk id="6" creationId="{45FA8A4C-075F-A70D-CBC2-A7E9A06FF3CB}"/>
          </ac:spMkLst>
        </pc:spChg>
        <pc:spChg chg="add mod ord">
          <ac:chgData name="Mia Savrljuga" userId="29d020ba494f34ac" providerId="LiveId" clId="{AD7A4391-6F86-4C10-90C4-F500EAB0F131}" dt="2024-02-17T16:37:18.078" v="605" actId="166"/>
          <ac:spMkLst>
            <pc:docMk/>
            <pc:sldMk cId="965084130" sldId="311"/>
            <ac:spMk id="7" creationId="{233675F5-6067-F95F-D506-A1E9DB1F5338}"/>
          </ac:spMkLst>
        </pc:spChg>
        <pc:spChg chg="add mod ord">
          <ac:chgData name="Mia Savrljuga" userId="29d020ba494f34ac" providerId="LiveId" clId="{AD7A4391-6F86-4C10-90C4-F500EAB0F131}" dt="2024-02-17T16:37:25.377" v="606" actId="166"/>
          <ac:spMkLst>
            <pc:docMk/>
            <pc:sldMk cId="965084130" sldId="311"/>
            <ac:spMk id="8" creationId="{C841E300-6D81-5A40-E7E3-048378963271}"/>
          </ac:spMkLst>
        </pc:spChg>
        <pc:picChg chg="add mod">
          <ac:chgData name="Mia Savrljuga" userId="29d020ba494f34ac" providerId="LiveId" clId="{AD7A4391-6F86-4C10-90C4-F500EAB0F131}" dt="2024-02-17T16:37:05.403" v="604" actId="1076"/>
          <ac:picMkLst>
            <pc:docMk/>
            <pc:sldMk cId="965084130" sldId="311"/>
            <ac:picMk id="10" creationId="{DAC8802D-BB58-C414-306D-16E2602F55D4}"/>
          </ac:picMkLst>
        </pc:picChg>
      </pc:sldChg>
      <pc:sldChg chg="del">
        <pc:chgData name="Mia Savrljuga" userId="29d020ba494f34ac" providerId="LiveId" clId="{AD7A4391-6F86-4C10-90C4-F500EAB0F131}" dt="2024-02-11T14:23:33.314" v="22" actId="47"/>
        <pc:sldMkLst>
          <pc:docMk/>
          <pc:sldMk cId="1823142096" sldId="311"/>
        </pc:sldMkLst>
      </pc:sldChg>
      <pc:sldChg chg="add">
        <pc:chgData name="Mia Savrljuga" userId="29d020ba494f34ac" providerId="LiveId" clId="{AD7A4391-6F86-4C10-90C4-F500EAB0F131}" dt="2024-02-17T16:37:39.915" v="607"/>
        <pc:sldMkLst>
          <pc:docMk/>
          <pc:sldMk cId="691809937" sldId="312"/>
        </pc:sldMkLst>
      </pc:sldChg>
      <pc:sldChg chg="del">
        <pc:chgData name="Mia Savrljuga" userId="29d020ba494f34ac" providerId="LiveId" clId="{AD7A4391-6F86-4C10-90C4-F500EAB0F131}" dt="2024-02-11T14:23:30.253" v="20" actId="47"/>
        <pc:sldMkLst>
          <pc:docMk/>
          <pc:sldMk cId="1129108924" sldId="312"/>
        </pc:sldMkLst>
      </pc:sldChg>
      <pc:sldChg chg="addSp delSp modSp add mod">
        <pc:chgData name="Mia Savrljuga" userId="29d020ba494f34ac" providerId="LiveId" clId="{AD7A4391-6F86-4C10-90C4-F500EAB0F131}" dt="2024-02-17T16:38:12.829" v="612" actId="14100"/>
        <pc:sldMkLst>
          <pc:docMk/>
          <pc:sldMk cId="803590094" sldId="313"/>
        </pc:sldMkLst>
        <pc:picChg chg="add mod">
          <ac:chgData name="Mia Savrljuga" userId="29d020ba494f34ac" providerId="LiveId" clId="{AD7A4391-6F86-4C10-90C4-F500EAB0F131}" dt="2024-02-17T16:38:12.829" v="612" actId="14100"/>
          <ac:picMkLst>
            <pc:docMk/>
            <pc:sldMk cId="803590094" sldId="313"/>
            <ac:picMk id="3" creationId="{2EFC8CAF-2DA7-FAE7-0E54-2297E373C7E7}"/>
          </ac:picMkLst>
        </pc:picChg>
        <pc:picChg chg="del">
          <ac:chgData name="Mia Savrljuga" userId="29d020ba494f34ac" providerId="LiveId" clId="{AD7A4391-6F86-4C10-90C4-F500EAB0F131}" dt="2024-02-17T16:37:52.227" v="609" actId="478"/>
          <ac:picMkLst>
            <pc:docMk/>
            <pc:sldMk cId="803590094" sldId="313"/>
            <ac:picMk id="10" creationId="{24AD1AB4-A756-7A0D-4E72-46A4C55AE060}"/>
          </ac:picMkLst>
        </pc:picChg>
      </pc:sldChg>
      <pc:sldChg chg="del">
        <pc:chgData name="Mia Savrljuga" userId="29d020ba494f34ac" providerId="LiveId" clId="{AD7A4391-6F86-4C10-90C4-F500EAB0F131}" dt="2024-02-11T14:23:34.273" v="23" actId="47"/>
        <pc:sldMkLst>
          <pc:docMk/>
          <pc:sldMk cId="4272373221" sldId="313"/>
        </pc:sldMkLst>
      </pc:sldChg>
      <pc:sldChg chg="add">
        <pc:chgData name="Mia Savrljuga" userId="29d020ba494f34ac" providerId="LiveId" clId="{AD7A4391-6F86-4C10-90C4-F500EAB0F131}" dt="2024-02-17T16:38:37.134" v="613"/>
        <pc:sldMkLst>
          <pc:docMk/>
          <pc:sldMk cId="1070156781" sldId="314"/>
        </pc:sldMkLst>
      </pc:sldChg>
      <pc:sldChg chg="del">
        <pc:chgData name="Mia Savrljuga" userId="29d020ba494f34ac" providerId="LiveId" clId="{AD7A4391-6F86-4C10-90C4-F500EAB0F131}" dt="2024-02-11T14:23:31.181" v="21" actId="47"/>
        <pc:sldMkLst>
          <pc:docMk/>
          <pc:sldMk cId="3648539252" sldId="314"/>
        </pc:sldMkLst>
      </pc:sldChg>
      <pc:sldChg chg="del">
        <pc:chgData name="Mia Savrljuga" userId="29d020ba494f34ac" providerId="LiveId" clId="{AD7A4391-6F86-4C10-90C4-F500EAB0F131}" dt="2024-02-11T14:23:35.766" v="24" actId="47"/>
        <pc:sldMkLst>
          <pc:docMk/>
          <pc:sldMk cId="3866486914" sldId="315"/>
        </pc:sldMkLst>
      </pc:sldChg>
      <pc:sldChg chg="del">
        <pc:chgData name="Mia Savrljuga" userId="29d020ba494f34ac" providerId="LiveId" clId="{AD7A4391-6F86-4C10-90C4-F500EAB0F131}" dt="2024-02-11T14:23:37.248" v="25" actId="47"/>
        <pc:sldMkLst>
          <pc:docMk/>
          <pc:sldMk cId="2872067280" sldId="316"/>
        </pc:sldMkLst>
      </pc:sldChg>
      <pc:sldChg chg="del">
        <pc:chgData name="Mia Savrljuga" userId="29d020ba494f34ac" providerId="LiveId" clId="{AD7A4391-6F86-4C10-90C4-F500EAB0F131}" dt="2024-02-11T14:23:39.299" v="26" actId="47"/>
        <pc:sldMkLst>
          <pc:docMk/>
          <pc:sldMk cId="3556133112" sldId="317"/>
        </pc:sldMkLst>
      </pc:sldChg>
      <pc:sldChg chg="del">
        <pc:chgData name="Mia Savrljuga" userId="29d020ba494f34ac" providerId="LiveId" clId="{AD7A4391-6F86-4C10-90C4-F500EAB0F131}" dt="2024-02-11T14:23:40.132" v="27" actId="47"/>
        <pc:sldMkLst>
          <pc:docMk/>
          <pc:sldMk cId="2619516055" sldId="318"/>
        </pc:sldMkLst>
      </pc:sldChg>
      <pc:sldChg chg="del">
        <pc:chgData name="Mia Savrljuga" userId="29d020ba494f34ac" providerId="LiveId" clId="{AD7A4391-6F86-4C10-90C4-F500EAB0F131}" dt="2024-02-11T14:23:40.965" v="28" actId="47"/>
        <pc:sldMkLst>
          <pc:docMk/>
          <pc:sldMk cId="49179928" sldId="319"/>
        </pc:sldMkLst>
      </pc:sldChg>
      <pc:sldChg chg="del">
        <pc:chgData name="Mia Savrljuga" userId="29d020ba494f34ac" providerId="LiveId" clId="{AD7A4391-6F86-4C10-90C4-F500EAB0F131}" dt="2024-02-11T14:23:41.939" v="29" actId="47"/>
        <pc:sldMkLst>
          <pc:docMk/>
          <pc:sldMk cId="481732532" sldId="320"/>
        </pc:sldMkLst>
      </pc:sldChg>
      <pc:sldChg chg="del">
        <pc:chgData name="Mia Savrljuga" userId="29d020ba494f34ac" providerId="LiveId" clId="{AD7A4391-6F86-4C10-90C4-F500EAB0F131}" dt="2024-02-11T14:23:43.226" v="30" actId="47"/>
        <pc:sldMkLst>
          <pc:docMk/>
          <pc:sldMk cId="2959653353" sldId="321"/>
        </pc:sldMkLst>
      </pc:sldChg>
      <pc:sldChg chg="del">
        <pc:chgData name="Mia Savrljuga" userId="29d020ba494f34ac" providerId="LiveId" clId="{AD7A4391-6F86-4C10-90C4-F500EAB0F131}" dt="2024-02-11T14:23:47.007" v="31" actId="47"/>
        <pc:sldMkLst>
          <pc:docMk/>
          <pc:sldMk cId="1640559172" sldId="322"/>
        </pc:sldMkLst>
      </pc:sldChg>
      <pc:sldChg chg="del">
        <pc:chgData name="Mia Savrljuga" userId="29d020ba494f34ac" providerId="LiveId" clId="{AD7A4391-6F86-4C10-90C4-F500EAB0F131}" dt="2024-02-11T14:23:48.358" v="32" actId="47"/>
        <pc:sldMkLst>
          <pc:docMk/>
          <pc:sldMk cId="1925098985" sldId="323"/>
        </pc:sldMkLst>
      </pc:sldChg>
      <pc:sldChg chg="del">
        <pc:chgData name="Mia Savrljuga" userId="29d020ba494f34ac" providerId="LiveId" clId="{AD7A4391-6F86-4C10-90C4-F500EAB0F131}" dt="2024-02-11T14:23:49.349" v="33" actId="47"/>
        <pc:sldMkLst>
          <pc:docMk/>
          <pc:sldMk cId="663911776" sldId="324"/>
        </pc:sldMkLst>
      </pc:sldChg>
      <pc:sldChg chg="del">
        <pc:chgData name="Mia Savrljuga" userId="29d020ba494f34ac" providerId="LiveId" clId="{AD7A4391-6F86-4C10-90C4-F500EAB0F131}" dt="2024-02-11T14:23:52.033" v="35" actId="47"/>
        <pc:sldMkLst>
          <pc:docMk/>
          <pc:sldMk cId="2361089910" sldId="325"/>
        </pc:sldMkLst>
      </pc:sldChg>
      <pc:sldChg chg="del">
        <pc:chgData name="Mia Savrljuga" userId="29d020ba494f34ac" providerId="LiveId" clId="{AD7A4391-6F86-4C10-90C4-F500EAB0F131}" dt="2024-02-11T14:23:51.084" v="34" actId="47"/>
        <pc:sldMkLst>
          <pc:docMk/>
          <pc:sldMk cId="3416256079" sldId="326"/>
        </pc:sldMkLst>
      </pc:sldChg>
      <pc:sldChg chg="del">
        <pc:chgData name="Mia Savrljuga" userId="29d020ba494f34ac" providerId="LiveId" clId="{AD7A4391-6F86-4C10-90C4-F500EAB0F131}" dt="2024-02-11T14:23:55.626" v="36" actId="47"/>
        <pc:sldMkLst>
          <pc:docMk/>
          <pc:sldMk cId="3995424814" sldId="32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47C609-833D-C149-B24E-83AA015DA62E}" type="doc">
      <dgm:prSet loTypeId="urn:microsoft.com/office/officeart/2005/8/layout/pyramid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342A58E-F841-404E-B4D9-96808DD6B5AC}">
      <dgm:prSet phldrT="[Text]"/>
      <dgm:spPr/>
      <dgm:t>
        <a:bodyPr/>
        <a:lstStyle/>
        <a:p>
          <a:r>
            <a:rPr lang="en-GB" dirty="0"/>
            <a:t>always</a:t>
          </a:r>
        </a:p>
      </dgm:t>
    </dgm:pt>
    <dgm:pt modelId="{40688965-8E91-B34E-81FC-CAB02A33104D}" type="parTrans" cxnId="{31F67577-CF0C-6449-91A2-874B07A229CB}">
      <dgm:prSet/>
      <dgm:spPr/>
      <dgm:t>
        <a:bodyPr/>
        <a:lstStyle/>
        <a:p>
          <a:endParaRPr lang="en-GB"/>
        </a:p>
      </dgm:t>
    </dgm:pt>
    <dgm:pt modelId="{935A6ED0-32BB-8549-AD4E-192ED7611523}" type="sibTrans" cxnId="{31F67577-CF0C-6449-91A2-874B07A229CB}">
      <dgm:prSet/>
      <dgm:spPr/>
      <dgm:t>
        <a:bodyPr/>
        <a:lstStyle/>
        <a:p>
          <a:endParaRPr lang="en-GB"/>
        </a:p>
      </dgm:t>
    </dgm:pt>
    <dgm:pt modelId="{16984C19-0D77-674E-AEE6-6838687CC7CB}">
      <dgm:prSet phldrT="[Text]"/>
      <dgm:spPr/>
      <dgm:t>
        <a:bodyPr/>
        <a:lstStyle/>
        <a:p>
          <a:r>
            <a:rPr lang="en-GB" dirty="0"/>
            <a:t>usually</a:t>
          </a:r>
        </a:p>
      </dgm:t>
    </dgm:pt>
    <dgm:pt modelId="{714ABE8F-2482-174B-B45D-CE5D0FDE80D5}" type="parTrans" cxnId="{8C6B762C-F5E0-4D46-B69C-14D279DFDF85}">
      <dgm:prSet/>
      <dgm:spPr/>
      <dgm:t>
        <a:bodyPr/>
        <a:lstStyle/>
        <a:p>
          <a:endParaRPr lang="en-GB"/>
        </a:p>
      </dgm:t>
    </dgm:pt>
    <dgm:pt modelId="{F8526096-4A08-DF4E-82C6-13F02FE2BCD9}" type="sibTrans" cxnId="{8C6B762C-F5E0-4D46-B69C-14D279DFDF85}">
      <dgm:prSet/>
      <dgm:spPr/>
      <dgm:t>
        <a:bodyPr/>
        <a:lstStyle/>
        <a:p>
          <a:endParaRPr lang="en-GB"/>
        </a:p>
      </dgm:t>
    </dgm:pt>
    <dgm:pt modelId="{A6B4EBA8-33A4-F047-8DEA-DCDDED088C89}">
      <dgm:prSet phldrT="[Text]"/>
      <dgm:spPr/>
      <dgm:t>
        <a:bodyPr/>
        <a:lstStyle/>
        <a:p>
          <a:r>
            <a:rPr lang="en-GB" dirty="0"/>
            <a:t>often</a:t>
          </a:r>
        </a:p>
      </dgm:t>
    </dgm:pt>
    <dgm:pt modelId="{31A1D843-CEC8-814C-8A8D-29D04BCEF103}" type="parTrans" cxnId="{A8D2214A-FA33-BA4C-B1D4-F3A2F42F4AF5}">
      <dgm:prSet/>
      <dgm:spPr/>
      <dgm:t>
        <a:bodyPr/>
        <a:lstStyle/>
        <a:p>
          <a:endParaRPr lang="en-GB"/>
        </a:p>
      </dgm:t>
    </dgm:pt>
    <dgm:pt modelId="{19BD7F49-A895-924D-88C4-9E23B1B84408}" type="sibTrans" cxnId="{A8D2214A-FA33-BA4C-B1D4-F3A2F42F4AF5}">
      <dgm:prSet/>
      <dgm:spPr/>
      <dgm:t>
        <a:bodyPr/>
        <a:lstStyle/>
        <a:p>
          <a:endParaRPr lang="en-GB"/>
        </a:p>
      </dgm:t>
    </dgm:pt>
    <dgm:pt modelId="{8C6437B8-62CB-3D43-A735-B1C978D7FB1C}">
      <dgm:prSet/>
      <dgm:spPr/>
      <dgm:t>
        <a:bodyPr/>
        <a:lstStyle/>
        <a:p>
          <a:r>
            <a:rPr lang="en-GB" dirty="0"/>
            <a:t>sometimes</a:t>
          </a:r>
        </a:p>
      </dgm:t>
    </dgm:pt>
    <dgm:pt modelId="{360ECAAC-0669-9047-AC3A-AA76BC8E84DC}" type="parTrans" cxnId="{32F0E8BA-8D67-CB4C-B5E6-AA989353E440}">
      <dgm:prSet/>
      <dgm:spPr/>
      <dgm:t>
        <a:bodyPr/>
        <a:lstStyle/>
        <a:p>
          <a:endParaRPr lang="en-GB"/>
        </a:p>
      </dgm:t>
    </dgm:pt>
    <dgm:pt modelId="{5C63D1BF-5C86-2044-B6B3-3DA25075C186}" type="sibTrans" cxnId="{32F0E8BA-8D67-CB4C-B5E6-AA989353E440}">
      <dgm:prSet/>
      <dgm:spPr/>
      <dgm:t>
        <a:bodyPr/>
        <a:lstStyle/>
        <a:p>
          <a:endParaRPr lang="en-GB"/>
        </a:p>
      </dgm:t>
    </dgm:pt>
    <dgm:pt modelId="{3EABAACF-A023-1C48-99A8-BEBDF9AE2A68}">
      <dgm:prSet/>
      <dgm:spPr/>
      <dgm:t>
        <a:bodyPr/>
        <a:lstStyle/>
        <a:p>
          <a:r>
            <a:rPr lang="en-GB" dirty="0"/>
            <a:t>never</a:t>
          </a:r>
        </a:p>
      </dgm:t>
    </dgm:pt>
    <dgm:pt modelId="{0AD0E0EB-F664-CF48-A52E-1B5B1E180113}" type="parTrans" cxnId="{43673C88-5D33-9E42-9B9E-FB416BFAFB51}">
      <dgm:prSet/>
      <dgm:spPr/>
      <dgm:t>
        <a:bodyPr/>
        <a:lstStyle/>
        <a:p>
          <a:endParaRPr lang="en-GB"/>
        </a:p>
      </dgm:t>
    </dgm:pt>
    <dgm:pt modelId="{1CEAE137-7FB9-4A42-B9EE-CC96E2A44E8D}" type="sibTrans" cxnId="{43673C88-5D33-9E42-9B9E-FB416BFAFB51}">
      <dgm:prSet/>
      <dgm:spPr/>
      <dgm:t>
        <a:bodyPr/>
        <a:lstStyle/>
        <a:p>
          <a:endParaRPr lang="en-GB"/>
        </a:p>
      </dgm:t>
    </dgm:pt>
    <dgm:pt modelId="{1F740F37-79CE-124E-B780-456C5D955AC9}" type="pres">
      <dgm:prSet presAssocID="{F047C609-833D-C149-B24E-83AA015DA62E}" presName="Name0" presStyleCnt="0">
        <dgm:presLayoutVars>
          <dgm:dir/>
          <dgm:animLvl val="lvl"/>
          <dgm:resizeHandles val="exact"/>
        </dgm:presLayoutVars>
      </dgm:prSet>
      <dgm:spPr/>
    </dgm:pt>
    <dgm:pt modelId="{C9ED3F7E-96C3-EE49-8377-54134D0D7203}" type="pres">
      <dgm:prSet presAssocID="{8342A58E-F841-404E-B4D9-96808DD6B5AC}" presName="Name8" presStyleCnt="0"/>
      <dgm:spPr/>
    </dgm:pt>
    <dgm:pt modelId="{F8E520CC-C504-0347-A933-9359DB10EA9A}" type="pres">
      <dgm:prSet presAssocID="{8342A58E-F841-404E-B4D9-96808DD6B5AC}" presName="level" presStyleLbl="node1" presStyleIdx="0" presStyleCnt="5" custLinFactNeighborX="-1597">
        <dgm:presLayoutVars>
          <dgm:chMax val="1"/>
          <dgm:bulletEnabled val="1"/>
        </dgm:presLayoutVars>
      </dgm:prSet>
      <dgm:spPr/>
    </dgm:pt>
    <dgm:pt modelId="{4E17412B-0341-5F45-B205-E7169B1B56BD}" type="pres">
      <dgm:prSet presAssocID="{8342A58E-F841-404E-B4D9-96808DD6B5A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872F72C-AC95-D741-9C94-2C033765A86F}" type="pres">
      <dgm:prSet presAssocID="{16984C19-0D77-674E-AEE6-6838687CC7CB}" presName="Name8" presStyleCnt="0"/>
      <dgm:spPr/>
    </dgm:pt>
    <dgm:pt modelId="{B82302E7-CB6A-1349-8085-35DFA1F81241}" type="pres">
      <dgm:prSet presAssocID="{16984C19-0D77-674E-AEE6-6838687CC7CB}" presName="level" presStyleLbl="node1" presStyleIdx="1" presStyleCnt="5">
        <dgm:presLayoutVars>
          <dgm:chMax val="1"/>
          <dgm:bulletEnabled val="1"/>
        </dgm:presLayoutVars>
      </dgm:prSet>
      <dgm:spPr/>
    </dgm:pt>
    <dgm:pt modelId="{7A14F616-A930-1344-8A57-DEA67B793869}" type="pres">
      <dgm:prSet presAssocID="{16984C19-0D77-674E-AEE6-6838687CC7C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8181758-1D92-0448-9461-EE9D7D627165}" type="pres">
      <dgm:prSet presAssocID="{A6B4EBA8-33A4-F047-8DEA-DCDDED088C89}" presName="Name8" presStyleCnt="0"/>
      <dgm:spPr/>
    </dgm:pt>
    <dgm:pt modelId="{5BD19701-1DB7-C846-9269-AAF89CDE5456}" type="pres">
      <dgm:prSet presAssocID="{A6B4EBA8-33A4-F047-8DEA-DCDDED088C89}" presName="level" presStyleLbl="node1" presStyleIdx="2" presStyleCnt="5">
        <dgm:presLayoutVars>
          <dgm:chMax val="1"/>
          <dgm:bulletEnabled val="1"/>
        </dgm:presLayoutVars>
      </dgm:prSet>
      <dgm:spPr/>
    </dgm:pt>
    <dgm:pt modelId="{573D026C-C02E-7946-8A28-65A2CFF5DAE7}" type="pres">
      <dgm:prSet presAssocID="{A6B4EBA8-33A4-F047-8DEA-DCDDED088C8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11D4457-7238-4A4B-9D4F-3D988BD335B9}" type="pres">
      <dgm:prSet presAssocID="{8C6437B8-62CB-3D43-A735-B1C978D7FB1C}" presName="Name8" presStyleCnt="0"/>
      <dgm:spPr/>
    </dgm:pt>
    <dgm:pt modelId="{AB84A493-80F8-1B4D-90D6-28FA1A198C4D}" type="pres">
      <dgm:prSet presAssocID="{8C6437B8-62CB-3D43-A735-B1C978D7FB1C}" presName="level" presStyleLbl="node1" presStyleIdx="3" presStyleCnt="5">
        <dgm:presLayoutVars>
          <dgm:chMax val="1"/>
          <dgm:bulletEnabled val="1"/>
        </dgm:presLayoutVars>
      </dgm:prSet>
      <dgm:spPr/>
    </dgm:pt>
    <dgm:pt modelId="{C807BB97-025A-F643-B4B3-B12B6DFF82AB}" type="pres">
      <dgm:prSet presAssocID="{8C6437B8-62CB-3D43-A735-B1C978D7FB1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CC6A724-6DE5-7B42-BEB5-515E11B15B4E}" type="pres">
      <dgm:prSet presAssocID="{3EABAACF-A023-1C48-99A8-BEBDF9AE2A68}" presName="Name8" presStyleCnt="0"/>
      <dgm:spPr/>
    </dgm:pt>
    <dgm:pt modelId="{65DBBC04-B165-6849-892D-119A4A41D31B}" type="pres">
      <dgm:prSet presAssocID="{3EABAACF-A023-1C48-99A8-BEBDF9AE2A68}" presName="level" presStyleLbl="node1" presStyleIdx="4" presStyleCnt="5">
        <dgm:presLayoutVars>
          <dgm:chMax val="1"/>
          <dgm:bulletEnabled val="1"/>
        </dgm:presLayoutVars>
      </dgm:prSet>
      <dgm:spPr/>
    </dgm:pt>
    <dgm:pt modelId="{5ACF7C9C-0F4F-6447-9A55-F484F53911BF}" type="pres">
      <dgm:prSet presAssocID="{3EABAACF-A023-1C48-99A8-BEBDF9AE2A6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B3E4605-915B-A545-9739-885DCF22D6C6}" type="presOf" srcId="{8C6437B8-62CB-3D43-A735-B1C978D7FB1C}" destId="{C807BB97-025A-F643-B4B3-B12B6DFF82AB}" srcOrd="1" destOrd="0" presId="urn:microsoft.com/office/officeart/2005/8/layout/pyramid3"/>
    <dgm:cxn modelId="{05A6A30D-C38B-E440-8329-F821B021C4D5}" type="presOf" srcId="{16984C19-0D77-674E-AEE6-6838687CC7CB}" destId="{7A14F616-A930-1344-8A57-DEA67B793869}" srcOrd="1" destOrd="0" presId="urn:microsoft.com/office/officeart/2005/8/layout/pyramid3"/>
    <dgm:cxn modelId="{8C6B762C-F5E0-4D46-B69C-14D279DFDF85}" srcId="{F047C609-833D-C149-B24E-83AA015DA62E}" destId="{16984C19-0D77-674E-AEE6-6838687CC7CB}" srcOrd="1" destOrd="0" parTransId="{714ABE8F-2482-174B-B45D-CE5D0FDE80D5}" sibTransId="{F8526096-4A08-DF4E-82C6-13F02FE2BCD9}"/>
    <dgm:cxn modelId="{0FEF3B32-3AA7-364E-88C7-C962949A0887}" type="presOf" srcId="{3EABAACF-A023-1C48-99A8-BEBDF9AE2A68}" destId="{5ACF7C9C-0F4F-6447-9A55-F484F53911BF}" srcOrd="1" destOrd="0" presId="urn:microsoft.com/office/officeart/2005/8/layout/pyramid3"/>
    <dgm:cxn modelId="{DB2F5B37-8827-E446-86BD-32DBEC761457}" type="presOf" srcId="{A6B4EBA8-33A4-F047-8DEA-DCDDED088C89}" destId="{573D026C-C02E-7946-8A28-65A2CFF5DAE7}" srcOrd="1" destOrd="0" presId="urn:microsoft.com/office/officeart/2005/8/layout/pyramid3"/>
    <dgm:cxn modelId="{17CCC25B-A387-5A4E-8484-B925ED034E2E}" type="presOf" srcId="{8342A58E-F841-404E-B4D9-96808DD6B5AC}" destId="{F8E520CC-C504-0347-A933-9359DB10EA9A}" srcOrd="0" destOrd="0" presId="urn:microsoft.com/office/officeart/2005/8/layout/pyramid3"/>
    <dgm:cxn modelId="{A8D2214A-FA33-BA4C-B1D4-F3A2F42F4AF5}" srcId="{F047C609-833D-C149-B24E-83AA015DA62E}" destId="{A6B4EBA8-33A4-F047-8DEA-DCDDED088C89}" srcOrd="2" destOrd="0" parTransId="{31A1D843-CEC8-814C-8A8D-29D04BCEF103}" sibTransId="{19BD7F49-A895-924D-88C4-9E23B1B84408}"/>
    <dgm:cxn modelId="{57C85F57-ADC1-0447-8DFF-B2C77A0C6580}" type="presOf" srcId="{F047C609-833D-C149-B24E-83AA015DA62E}" destId="{1F740F37-79CE-124E-B780-456C5D955AC9}" srcOrd="0" destOrd="0" presId="urn:microsoft.com/office/officeart/2005/8/layout/pyramid3"/>
    <dgm:cxn modelId="{31F67577-CF0C-6449-91A2-874B07A229CB}" srcId="{F047C609-833D-C149-B24E-83AA015DA62E}" destId="{8342A58E-F841-404E-B4D9-96808DD6B5AC}" srcOrd="0" destOrd="0" parTransId="{40688965-8E91-B34E-81FC-CAB02A33104D}" sibTransId="{935A6ED0-32BB-8549-AD4E-192ED7611523}"/>
    <dgm:cxn modelId="{5245CA79-57D1-A940-B49C-9AF2375CEE1A}" type="presOf" srcId="{8C6437B8-62CB-3D43-A735-B1C978D7FB1C}" destId="{AB84A493-80F8-1B4D-90D6-28FA1A198C4D}" srcOrd="0" destOrd="0" presId="urn:microsoft.com/office/officeart/2005/8/layout/pyramid3"/>
    <dgm:cxn modelId="{0B3A167C-3977-4B46-8E6C-9568DB46266B}" type="presOf" srcId="{A6B4EBA8-33A4-F047-8DEA-DCDDED088C89}" destId="{5BD19701-1DB7-C846-9269-AAF89CDE5456}" srcOrd="0" destOrd="0" presId="urn:microsoft.com/office/officeart/2005/8/layout/pyramid3"/>
    <dgm:cxn modelId="{43673C88-5D33-9E42-9B9E-FB416BFAFB51}" srcId="{F047C609-833D-C149-B24E-83AA015DA62E}" destId="{3EABAACF-A023-1C48-99A8-BEBDF9AE2A68}" srcOrd="4" destOrd="0" parTransId="{0AD0E0EB-F664-CF48-A52E-1B5B1E180113}" sibTransId="{1CEAE137-7FB9-4A42-B9EE-CC96E2A44E8D}"/>
    <dgm:cxn modelId="{0CF3DF9D-4DD4-8243-94C7-3291E36C1A55}" type="presOf" srcId="{16984C19-0D77-674E-AEE6-6838687CC7CB}" destId="{B82302E7-CB6A-1349-8085-35DFA1F81241}" srcOrd="0" destOrd="0" presId="urn:microsoft.com/office/officeart/2005/8/layout/pyramid3"/>
    <dgm:cxn modelId="{97BB5DB2-ABBC-E247-BFFC-F09C4EC34D45}" type="presOf" srcId="{8342A58E-F841-404E-B4D9-96808DD6B5AC}" destId="{4E17412B-0341-5F45-B205-E7169B1B56BD}" srcOrd="1" destOrd="0" presId="urn:microsoft.com/office/officeart/2005/8/layout/pyramid3"/>
    <dgm:cxn modelId="{32F0E8BA-8D67-CB4C-B5E6-AA989353E440}" srcId="{F047C609-833D-C149-B24E-83AA015DA62E}" destId="{8C6437B8-62CB-3D43-A735-B1C978D7FB1C}" srcOrd="3" destOrd="0" parTransId="{360ECAAC-0669-9047-AC3A-AA76BC8E84DC}" sibTransId="{5C63D1BF-5C86-2044-B6B3-3DA25075C186}"/>
    <dgm:cxn modelId="{C75E93C3-BF48-9449-A962-A4E8640296CB}" type="presOf" srcId="{3EABAACF-A023-1C48-99A8-BEBDF9AE2A68}" destId="{65DBBC04-B165-6849-892D-119A4A41D31B}" srcOrd="0" destOrd="0" presId="urn:microsoft.com/office/officeart/2005/8/layout/pyramid3"/>
    <dgm:cxn modelId="{75F2B79B-5E70-CB4F-AB56-4590AC302E45}" type="presParOf" srcId="{1F740F37-79CE-124E-B780-456C5D955AC9}" destId="{C9ED3F7E-96C3-EE49-8377-54134D0D7203}" srcOrd="0" destOrd="0" presId="urn:microsoft.com/office/officeart/2005/8/layout/pyramid3"/>
    <dgm:cxn modelId="{BFE0115B-04A8-0E4A-80A2-1DD4E29592B4}" type="presParOf" srcId="{C9ED3F7E-96C3-EE49-8377-54134D0D7203}" destId="{F8E520CC-C504-0347-A933-9359DB10EA9A}" srcOrd="0" destOrd="0" presId="urn:microsoft.com/office/officeart/2005/8/layout/pyramid3"/>
    <dgm:cxn modelId="{76B63CB7-E98D-854A-9E44-3FA37082ADCE}" type="presParOf" srcId="{C9ED3F7E-96C3-EE49-8377-54134D0D7203}" destId="{4E17412B-0341-5F45-B205-E7169B1B56BD}" srcOrd="1" destOrd="0" presId="urn:microsoft.com/office/officeart/2005/8/layout/pyramid3"/>
    <dgm:cxn modelId="{0D13C956-AB9B-8D4A-BBA0-B51EC6A65996}" type="presParOf" srcId="{1F740F37-79CE-124E-B780-456C5D955AC9}" destId="{B872F72C-AC95-D741-9C94-2C033765A86F}" srcOrd="1" destOrd="0" presId="urn:microsoft.com/office/officeart/2005/8/layout/pyramid3"/>
    <dgm:cxn modelId="{E05C4AFD-057D-E24F-A911-15E03D0C335A}" type="presParOf" srcId="{B872F72C-AC95-D741-9C94-2C033765A86F}" destId="{B82302E7-CB6A-1349-8085-35DFA1F81241}" srcOrd="0" destOrd="0" presId="urn:microsoft.com/office/officeart/2005/8/layout/pyramid3"/>
    <dgm:cxn modelId="{FB81B157-4C34-1047-BAEF-020DBC6F40D8}" type="presParOf" srcId="{B872F72C-AC95-D741-9C94-2C033765A86F}" destId="{7A14F616-A930-1344-8A57-DEA67B793869}" srcOrd="1" destOrd="0" presId="urn:microsoft.com/office/officeart/2005/8/layout/pyramid3"/>
    <dgm:cxn modelId="{122F2F0E-1C39-7446-9BB0-1126B4B2C089}" type="presParOf" srcId="{1F740F37-79CE-124E-B780-456C5D955AC9}" destId="{58181758-1D92-0448-9461-EE9D7D627165}" srcOrd="2" destOrd="0" presId="urn:microsoft.com/office/officeart/2005/8/layout/pyramid3"/>
    <dgm:cxn modelId="{938128EA-B656-4845-919A-A4A514856373}" type="presParOf" srcId="{58181758-1D92-0448-9461-EE9D7D627165}" destId="{5BD19701-1DB7-C846-9269-AAF89CDE5456}" srcOrd="0" destOrd="0" presId="urn:microsoft.com/office/officeart/2005/8/layout/pyramid3"/>
    <dgm:cxn modelId="{AEE1DDF7-8C10-8D43-8545-A042F53E7FE6}" type="presParOf" srcId="{58181758-1D92-0448-9461-EE9D7D627165}" destId="{573D026C-C02E-7946-8A28-65A2CFF5DAE7}" srcOrd="1" destOrd="0" presId="urn:microsoft.com/office/officeart/2005/8/layout/pyramid3"/>
    <dgm:cxn modelId="{2AAB7E6F-5658-9C45-B69E-AF1A49646102}" type="presParOf" srcId="{1F740F37-79CE-124E-B780-456C5D955AC9}" destId="{411D4457-7238-4A4B-9D4F-3D988BD335B9}" srcOrd="3" destOrd="0" presId="urn:microsoft.com/office/officeart/2005/8/layout/pyramid3"/>
    <dgm:cxn modelId="{0C42D8AE-F544-E744-8DB0-FBFC017AA7CF}" type="presParOf" srcId="{411D4457-7238-4A4B-9D4F-3D988BD335B9}" destId="{AB84A493-80F8-1B4D-90D6-28FA1A198C4D}" srcOrd="0" destOrd="0" presId="urn:microsoft.com/office/officeart/2005/8/layout/pyramid3"/>
    <dgm:cxn modelId="{7E7D6079-EDF3-A94A-A214-1B76DA132A9F}" type="presParOf" srcId="{411D4457-7238-4A4B-9D4F-3D988BD335B9}" destId="{C807BB97-025A-F643-B4B3-B12B6DFF82AB}" srcOrd="1" destOrd="0" presId="urn:microsoft.com/office/officeart/2005/8/layout/pyramid3"/>
    <dgm:cxn modelId="{ABF475C2-9FA1-B940-9B71-6B2E92533F08}" type="presParOf" srcId="{1F740F37-79CE-124E-B780-456C5D955AC9}" destId="{DCC6A724-6DE5-7B42-BEB5-515E11B15B4E}" srcOrd="4" destOrd="0" presId="urn:microsoft.com/office/officeart/2005/8/layout/pyramid3"/>
    <dgm:cxn modelId="{33741D92-BAC9-AA45-BFC6-8A2F3AA79926}" type="presParOf" srcId="{DCC6A724-6DE5-7B42-BEB5-515E11B15B4E}" destId="{65DBBC04-B165-6849-892D-119A4A41D31B}" srcOrd="0" destOrd="0" presId="urn:microsoft.com/office/officeart/2005/8/layout/pyramid3"/>
    <dgm:cxn modelId="{556DCDE2-B6BA-D04A-8B1F-E127E31FF913}" type="presParOf" srcId="{DCC6A724-6DE5-7B42-BEB5-515E11B15B4E}" destId="{5ACF7C9C-0F4F-6447-9A55-F484F53911BF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520CC-C504-0347-A933-9359DB10EA9A}">
      <dsp:nvSpPr>
        <dsp:cNvPr id="0" name=""/>
        <dsp:cNvSpPr/>
      </dsp:nvSpPr>
      <dsp:spPr>
        <a:xfrm rot="10800000">
          <a:off x="0" y="0"/>
          <a:ext cx="4680520" cy="878497"/>
        </a:xfrm>
        <a:prstGeom prst="trapezoid">
          <a:avLst>
            <a:gd name="adj" fmla="val 5327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always</a:t>
          </a:r>
        </a:p>
      </dsp:txBody>
      <dsp:txXfrm rot="-10800000">
        <a:off x="819090" y="0"/>
        <a:ext cx="3042338" cy="878497"/>
      </dsp:txXfrm>
    </dsp:sp>
    <dsp:sp modelId="{B82302E7-CB6A-1349-8085-35DFA1F81241}">
      <dsp:nvSpPr>
        <dsp:cNvPr id="0" name=""/>
        <dsp:cNvSpPr/>
      </dsp:nvSpPr>
      <dsp:spPr>
        <a:xfrm rot="10800000">
          <a:off x="468052" y="878497"/>
          <a:ext cx="3744416" cy="878497"/>
        </a:xfrm>
        <a:prstGeom prst="trapezoid">
          <a:avLst>
            <a:gd name="adj" fmla="val 5327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usually</a:t>
          </a:r>
        </a:p>
      </dsp:txBody>
      <dsp:txXfrm rot="-10800000">
        <a:off x="1123324" y="878497"/>
        <a:ext cx="2433870" cy="878497"/>
      </dsp:txXfrm>
    </dsp:sp>
    <dsp:sp modelId="{5BD19701-1DB7-C846-9269-AAF89CDE5456}">
      <dsp:nvSpPr>
        <dsp:cNvPr id="0" name=""/>
        <dsp:cNvSpPr/>
      </dsp:nvSpPr>
      <dsp:spPr>
        <a:xfrm rot="10800000">
          <a:off x="936104" y="1756995"/>
          <a:ext cx="2808312" cy="878497"/>
        </a:xfrm>
        <a:prstGeom prst="trapezoid">
          <a:avLst>
            <a:gd name="adj" fmla="val 5327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often</a:t>
          </a:r>
        </a:p>
      </dsp:txBody>
      <dsp:txXfrm rot="-10800000">
        <a:off x="1427558" y="1756995"/>
        <a:ext cx="1825402" cy="878497"/>
      </dsp:txXfrm>
    </dsp:sp>
    <dsp:sp modelId="{AB84A493-80F8-1B4D-90D6-28FA1A198C4D}">
      <dsp:nvSpPr>
        <dsp:cNvPr id="0" name=""/>
        <dsp:cNvSpPr/>
      </dsp:nvSpPr>
      <dsp:spPr>
        <a:xfrm rot="10800000">
          <a:off x="1404156" y="2635492"/>
          <a:ext cx="1872208" cy="878497"/>
        </a:xfrm>
        <a:prstGeom prst="trapezoid">
          <a:avLst>
            <a:gd name="adj" fmla="val 5327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sometimes</a:t>
          </a:r>
        </a:p>
      </dsp:txBody>
      <dsp:txXfrm rot="-10800000">
        <a:off x="1731792" y="2635492"/>
        <a:ext cx="1216935" cy="878497"/>
      </dsp:txXfrm>
    </dsp:sp>
    <dsp:sp modelId="{65DBBC04-B165-6849-892D-119A4A41D31B}">
      <dsp:nvSpPr>
        <dsp:cNvPr id="0" name=""/>
        <dsp:cNvSpPr/>
      </dsp:nvSpPr>
      <dsp:spPr>
        <a:xfrm rot="10800000">
          <a:off x="1872208" y="3513990"/>
          <a:ext cx="936104" cy="878497"/>
        </a:xfrm>
        <a:prstGeom prst="trapezoid">
          <a:avLst>
            <a:gd name="adj" fmla="val 5327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never</a:t>
          </a:r>
        </a:p>
      </dsp:txBody>
      <dsp:txXfrm rot="-10800000">
        <a:off x="1872208" y="3513990"/>
        <a:ext cx="936104" cy="878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13CA8-99A7-D34D-AD22-47958096C3D1}" type="datetimeFigureOut">
              <a:rPr lang="en-HR" smtClean="0"/>
              <a:t>02/24/2024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209C5-1F4D-0644-AB88-90060C15FEC8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11418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https://hr.izzi.digital/#/repository/204</a:t>
            </a:r>
            <a:r>
              <a:rPr lang="hr-HR" dirty="0"/>
              <a:t> </a:t>
            </a:r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734435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24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83801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25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23811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26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45437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27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821445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29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8477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83388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668304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12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71313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14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17573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18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731360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19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839688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20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758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22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91580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hyperlink" Target="https://hr.izzi.digital/DOS/71319/350026.html#block-6597223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hr.izzi.digital/DOS/71319/80193.html#block-3443614" TargetMode="External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hyperlink" Target="https://hr.izzi.digital/DOS/71319/350026.html#block-6597220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3.1 UNCLE PHIL’S RELATIVES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6337" y="3501008"/>
            <a:ext cx="2607663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Callout 4"/>
          <p:cNvSpPr/>
          <p:nvPr/>
        </p:nvSpPr>
        <p:spPr>
          <a:xfrm>
            <a:off x="5004048" y="1484784"/>
            <a:ext cx="2592288" cy="1080120"/>
          </a:xfrm>
          <a:prstGeom prst="downArrowCallou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800" dirty="0">
                <a:solidFill>
                  <a:schemeClr val="tx1"/>
                </a:solidFill>
              </a:rPr>
              <a:t>rođaci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236E5F-E57B-ED4D-BB7A-D3BBFFF56B27}"/>
              </a:ext>
            </a:extLst>
          </p:cNvPr>
          <p:cNvSpPr/>
          <p:nvPr/>
        </p:nvSpPr>
        <p:spPr>
          <a:xfrm>
            <a:off x="179512" y="116632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pic>
        <p:nvPicPr>
          <p:cNvPr id="4" name="Slika 3" descr="Slika na kojoj se prikazuje grafika, grafički dizajn, logotip, šarenilo&#10;&#10;Opis je automatski generiran">
            <a:extLst>
              <a:ext uri="{FF2B5EF4-FFF2-40B4-BE49-F238E27FC236}">
                <a16:creationId xmlns:a16="http://schemas.microsoft.com/office/drawing/2014/main" id="{CCB89237-6577-82D1-583A-63E9A3E26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2"/>
          <a:stretch/>
        </p:blipFill>
        <p:spPr>
          <a:xfrm>
            <a:off x="447555" y="3383029"/>
            <a:ext cx="1494893" cy="1522592"/>
          </a:xfrm>
          <a:prstGeom prst="rect">
            <a:avLst/>
          </a:prstGeom>
        </p:spPr>
      </p:pic>
      <p:pic>
        <p:nvPicPr>
          <p:cNvPr id="8" name="Slika 7" descr="Slika na kojoj se prikazuje uzorak, grafika, kvadrat, piksel&#10;&#10;Opis je automatski generiran">
            <a:extLst>
              <a:ext uri="{FF2B5EF4-FFF2-40B4-BE49-F238E27FC236}">
                <a16:creationId xmlns:a16="http://schemas.microsoft.com/office/drawing/2014/main" id="{4D124E53-F49A-D227-21A4-E0059F0CE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7" y="4688200"/>
            <a:ext cx="1788790" cy="1788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9472" y="1737"/>
            <a:ext cx="1572890" cy="123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-14113" y="849593"/>
            <a:ext cx="2952328" cy="639762"/>
          </a:xfrm>
        </p:spPr>
        <p:txBody>
          <a:bodyPr>
            <a:noAutofit/>
          </a:bodyPr>
          <a:lstStyle/>
          <a:p>
            <a:pPr algn="ctr"/>
            <a:r>
              <a:rPr lang="hr-HR" sz="4000" dirty="0" err="1"/>
              <a:t>The</a:t>
            </a:r>
            <a:r>
              <a:rPr lang="hr-HR" sz="4000" dirty="0"/>
              <a:t> </a:t>
            </a:r>
            <a:r>
              <a:rPr lang="hr-HR" sz="4000" dirty="0" err="1"/>
              <a:t>Taylors</a:t>
            </a:r>
            <a:endParaRPr lang="en-US" sz="40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4184" y="93359"/>
            <a:ext cx="1266149" cy="108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551713" y="701430"/>
            <a:ext cx="2592287" cy="639762"/>
          </a:xfrm>
        </p:spPr>
        <p:txBody>
          <a:bodyPr>
            <a:noAutofit/>
          </a:bodyPr>
          <a:lstStyle/>
          <a:p>
            <a:pPr algn="ctr"/>
            <a:r>
              <a:rPr lang="hr-HR" sz="4000" dirty="0" err="1"/>
              <a:t>The</a:t>
            </a:r>
            <a:r>
              <a:rPr lang="hr-HR" sz="4000" dirty="0"/>
              <a:t> </a:t>
            </a:r>
            <a:r>
              <a:rPr lang="hr-HR" sz="4000" dirty="0" err="1"/>
              <a:t>Whites</a:t>
            </a:r>
            <a:endParaRPr lang="en-US" sz="40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0" y="5623957"/>
            <a:ext cx="3744416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Their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favourite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season</a:t>
            </a:r>
            <a:r>
              <a:rPr lang="hr-HR" sz="2000" dirty="0">
                <a:solidFill>
                  <a:schemeClr val="tx1"/>
                </a:solidFill>
              </a:rPr>
              <a:t> is </a:t>
            </a:r>
            <a:r>
              <a:rPr lang="hr-HR" sz="2000" dirty="0" err="1">
                <a:solidFill>
                  <a:schemeClr val="tx1"/>
                </a:solidFill>
              </a:rPr>
              <a:t>spring</a:t>
            </a:r>
            <a:r>
              <a:rPr lang="hr-HR" sz="24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51920" y="6237311"/>
            <a:ext cx="4068452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work </a:t>
            </a:r>
            <a:r>
              <a:rPr lang="hr-HR" sz="2000" dirty="0" err="1">
                <a:solidFill>
                  <a:schemeClr val="tx1"/>
                </a:solidFill>
              </a:rPr>
              <a:t>in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their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vegetable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garden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16742" y="2096196"/>
            <a:ext cx="2304256" cy="37911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collect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eggs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14101" y="4304270"/>
            <a:ext cx="2736304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milk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cows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3528" y="6309320"/>
            <a:ext cx="3096344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are </a:t>
            </a:r>
            <a:r>
              <a:rPr lang="hr-HR" sz="2000" dirty="0" err="1">
                <a:solidFill>
                  <a:schemeClr val="tx1"/>
                </a:solidFill>
              </a:rPr>
              <a:t>usually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very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busy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28710" y="4323421"/>
            <a:ext cx="2952328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feed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animals</a:t>
            </a:r>
            <a:r>
              <a:rPr lang="hr-HR" sz="24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52719" y="3206206"/>
            <a:ext cx="3312368" cy="38631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keep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cows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and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sheep</a:t>
            </a:r>
            <a:r>
              <a:rPr lang="hr-HR" sz="24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877060" y="1559434"/>
            <a:ext cx="2304256" cy="3600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live on a </a:t>
            </a:r>
            <a:r>
              <a:rPr lang="hr-HR" sz="2000" dirty="0" err="1">
                <a:solidFill>
                  <a:schemeClr val="tx1"/>
                </a:solidFill>
              </a:rPr>
              <a:t>farm</a:t>
            </a:r>
            <a:r>
              <a:rPr lang="hr-HR" sz="24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467543" y="3723502"/>
            <a:ext cx="2520281" cy="41259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live </a:t>
            </a:r>
            <a:r>
              <a:rPr lang="hr-HR" sz="2000" dirty="0" err="1">
                <a:solidFill>
                  <a:schemeClr val="tx1"/>
                </a:solidFill>
              </a:rPr>
              <a:t>in</a:t>
            </a:r>
            <a:r>
              <a:rPr lang="hr-HR" sz="2000" dirty="0">
                <a:solidFill>
                  <a:schemeClr val="tx1"/>
                </a:solidFill>
              </a:rPr>
              <a:t> Sydney.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28710" y="5044753"/>
            <a:ext cx="2880321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don’t live </a:t>
            </a:r>
            <a:r>
              <a:rPr lang="hr-HR" sz="2000" dirty="0" err="1">
                <a:solidFill>
                  <a:schemeClr val="tx1"/>
                </a:solidFill>
              </a:rPr>
              <a:t>in</a:t>
            </a:r>
            <a:r>
              <a:rPr lang="hr-HR" sz="2000" dirty="0">
                <a:solidFill>
                  <a:schemeClr val="tx1"/>
                </a:solidFill>
              </a:rPr>
              <a:t> a city.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7504" y="5644694"/>
            <a:ext cx="4068452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live </a:t>
            </a:r>
            <a:r>
              <a:rPr lang="hr-HR" sz="2000" dirty="0" err="1">
                <a:solidFill>
                  <a:schemeClr val="tx1"/>
                </a:solidFill>
              </a:rPr>
              <a:t>in</a:t>
            </a:r>
            <a:r>
              <a:rPr lang="hr-HR" sz="2000" dirty="0">
                <a:solidFill>
                  <a:schemeClr val="tx1"/>
                </a:solidFill>
              </a:rPr>
              <a:t> a </a:t>
            </a:r>
            <a:r>
              <a:rPr lang="hr-HR" sz="2000" dirty="0" err="1">
                <a:solidFill>
                  <a:schemeClr val="tx1"/>
                </a:solidFill>
              </a:rPr>
              <a:t>house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near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beach</a:t>
            </a:r>
            <a:r>
              <a:rPr lang="hr-HR" sz="24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7882" y="4344348"/>
            <a:ext cx="2520280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ride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horses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7882" y="3721836"/>
            <a:ext cx="6202451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often</a:t>
            </a:r>
            <a:r>
              <a:rPr lang="hr-HR" sz="2000" dirty="0">
                <a:solidFill>
                  <a:schemeClr val="tx1"/>
                </a:solidFill>
              </a:rPr>
              <a:t> sit </a:t>
            </a:r>
            <a:r>
              <a:rPr lang="hr-HR" sz="2000" dirty="0" err="1">
                <a:solidFill>
                  <a:schemeClr val="tx1"/>
                </a:solidFill>
              </a:rPr>
              <a:t>around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fire</a:t>
            </a:r>
            <a:r>
              <a:rPr lang="hr-HR" sz="2000" dirty="0">
                <a:solidFill>
                  <a:schemeClr val="tx1"/>
                </a:solidFill>
              </a:rPr>
              <a:t>, </a:t>
            </a:r>
            <a:r>
              <a:rPr lang="hr-HR" sz="2000" dirty="0" err="1">
                <a:solidFill>
                  <a:schemeClr val="tx1"/>
                </a:solidFill>
              </a:rPr>
              <a:t>sing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songs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and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tell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stories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993486" y="2627924"/>
            <a:ext cx="3744416" cy="3600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parents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go</a:t>
            </a:r>
            <a:r>
              <a:rPr lang="hr-HR" sz="2000" dirty="0">
                <a:solidFill>
                  <a:schemeClr val="tx1"/>
                </a:solidFill>
              </a:rPr>
              <a:t> to work </a:t>
            </a:r>
            <a:r>
              <a:rPr lang="hr-HR" sz="2000" dirty="0" err="1">
                <a:solidFill>
                  <a:schemeClr val="tx1"/>
                </a:solidFill>
              </a:rPr>
              <a:t>by</a:t>
            </a:r>
            <a:r>
              <a:rPr lang="hr-HR" sz="2000" dirty="0">
                <a:solidFill>
                  <a:schemeClr val="tx1"/>
                </a:solidFill>
              </a:rPr>
              <a:t> car.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5926" y="3133060"/>
            <a:ext cx="3744416" cy="38631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children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go</a:t>
            </a:r>
            <a:r>
              <a:rPr lang="hr-HR" sz="2000" dirty="0">
                <a:solidFill>
                  <a:schemeClr val="tx1"/>
                </a:solidFill>
              </a:rPr>
              <a:t> to </a:t>
            </a:r>
            <a:r>
              <a:rPr lang="hr-HR" sz="2000" dirty="0" err="1">
                <a:solidFill>
                  <a:schemeClr val="tx1"/>
                </a:solidFill>
              </a:rPr>
              <a:t>school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by</a:t>
            </a:r>
            <a:r>
              <a:rPr lang="hr-HR" sz="2000" dirty="0">
                <a:solidFill>
                  <a:schemeClr val="tx1"/>
                </a:solidFill>
              </a:rPr>
              <a:t> bus.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95536" y="2593000"/>
            <a:ext cx="4104456" cy="3600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spend</a:t>
            </a:r>
            <a:r>
              <a:rPr lang="hr-HR" sz="2000" dirty="0">
                <a:solidFill>
                  <a:schemeClr val="tx1"/>
                </a:solidFill>
              </a:rPr>
              <a:t> a </a:t>
            </a:r>
            <a:r>
              <a:rPr lang="hr-HR" sz="2000" dirty="0" err="1">
                <a:solidFill>
                  <a:schemeClr val="tx1"/>
                </a:solidFill>
              </a:rPr>
              <a:t>lot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of</a:t>
            </a:r>
            <a:r>
              <a:rPr lang="hr-HR" sz="2000" dirty="0">
                <a:solidFill>
                  <a:schemeClr val="tx1"/>
                </a:solidFill>
              </a:rPr>
              <a:t> time </a:t>
            </a:r>
            <a:r>
              <a:rPr lang="hr-HR" sz="2000" dirty="0" err="1">
                <a:solidFill>
                  <a:schemeClr val="tx1"/>
                </a:solidFill>
              </a:rPr>
              <a:t>outdoors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95536" y="1552718"/>
            <a:ext cx="2304256" cy="3600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like </a:t>
            </a:r>
            <a:r>
              <a:rPr lang="hr-HR" sz="2000" dirty="0" err="1">
                <a:solidFill>
                  <a:schemeClr val="tx1"/>
                </a:solidFill>
              </a:rPr>
              <a:t>sports</a:t>
            </a:r>
            <a:r>
              <a:rPr lang="hr-HR" sz="28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37882" y="2079627"/>
            <a:ext cx="5904656" cy="3600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can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go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sailing</a:t>
            </a:r>
            <a:r>
              <a:rPr lang="hr-HR" sz="2000" dirty="0">
                <a:solidFill>
                  <a:schemeClr val="tx1"/>
                </a:solidFill>
              </a:rPr>
              <a:t> or </a:t>
            </a:r>
            <a:r>
              <a:rPr lang="hr-HR" sz="2000" dirty="0" err="1">
                <a:solidFill>
                  <a:schemeClr val="tx1"/>
                </a:solidFill>
              </a:rPr>
              <a:t>surfing</a:t>
            </a:r>
            <a:r>
              <a:rPr lang="hr-HR" sz="2000" dirty="0">
                <a:solidFill>
                  <a:schemeClr val="tx1"/>
                </a:solidFill>
              </a:rPr>
              <a:t> for </a:t>
            </a:r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Easter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holidays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078814" y="1552718"/>
            <a:ext cx="2419224" cy="3600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like </a:t>
            </a:r>
            <a:r>
              <a:rPr lang="hr-HR" sz="2000" dirty="0" err="1">
                <a:solidFill>
                  <a:schemeClr val="tx1"/>
                </a:solidFill>
              </a:rPr>
              <a:t>autumn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504" y="4916338"/>
            <a:ext cx="5503002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are on </a:t>
            </a:r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beach </a:t>
            </a:r>
            <a:r>
              <a:rPr lang="hr-HR" sz="2000" dirty="0" err="1">
                <a:solidFill>
                  <a:schemeClr val="tx1"/>
                </a:solidFill>
              </a:rPr>
              <a:t>around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Christmas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tree</a:t>
            </a:r>
            <a:r>
              <a:rPr lang="hr-HR" sz="24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73AFDCA-3BE2-F042-8799-206EF07D8EED}"/>
              </a:ext>
            </a:extLst>
          </p:cNvPr>
          <p:cNvSpPr/>
          <p:nvPr/>
        </p:nvSpPr>
        <p:spPr>
          <a:xfrm>
            <a:off x="0" y="25709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066" y="2250"/>
            <a:ext cx="1572890" cy="123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-40749" y="828094"/>
            <a:ext cx="2952328" cy="639762"/>
          </a:xfrm>
        </p:spPr>
        <p:txBody>
          <a:bodyPr>
            <a:noAutofit/>
          </a:bodyPr>
          <a:lstStyle/>
          <a:p>
            <a:pPr algn="ctr"/>
            <a:r>
              <a:rPr lang="hr-HR" sz="4000" dirty="0" err="1"/>
              <a:t>The</a:t>
            </a:r>
            <a:r>
              <a:rPr lang="hr-HR" sz="4000" dirty="0"/>
              <a:t> </a:t>
            </a:r>
            <a:r>
              <a:rPr lang="hr-HR" sz="4000" dirty="0" err="1"/>
              <a:t>Taylors</a:t>
            </a:r>
            <a:endParaRPr lang="en-US" sz="40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1334" y="46412"/>
            <a:ext cx="1266149" cy="108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116485" y="655147"/>
            <a:ext cx="2592287" cy="639762"/>
          </a:xfrm>
        </p:spPr>
        <p:txBody>
          <a:bodyPr>
            <a:noAutofit/>
          </a:bodyPr>
          <a:lstStyle/>
          <a:p>
            <a:pPr algn="ctr"/>
            <a:r>
              <a:rPr lang="hr-HR" sz="4000" dirty="0" err="1"/>
              <a:t>The</a:t>
            </a:r>
            <a:r>
              <a:rPr lang="hr-HR" sz="4000" dirty="0"/>
              <a:t> </a:t>
            </a:r>
            <a:r>
              <a:rPr lang="hr-HR" sz="4000" dirty="0" err="1"/>
              <a:t>Whites</a:t>
            </a:r>
            <a:endParaRPr lang="en-US" sz="4000" dirty="0"/>
          </a:p>
        </p:txBody>
      </p:sp>
      <p:sp>
        <p:nvSpPr>
          <p:cNvPr id="9" name="Rounded Rectangle 8"/>
          <p:cNvSpPr/>
          <p:nvPr/>
        </p:nvSpPr>
        <p:spPr>
          <a:xfrm>
            <a:off x="0" y="5626025"/>
            <a:ext cx="3744416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Their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favourite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season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is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spring</a:t>
            </a:r>
            <a:r>
              <a:rPr lang="hr-HR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5071633"/>
            <a:ext cx="4068452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work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in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their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vegetable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garden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588" y="4142272"/>
            <a:ext cx="2304256" cy="37911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collect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eggs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06648" y="4165393"/>
            <a:ext cx="2304256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milk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cows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1735" y="3120129"/>
            <a:ext cx="3096344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are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usually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very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busy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7806" y="3608366"/>
            <a:ext cx="2952328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feed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animals</a:t>
            </a:r>
            <a:r>
              <a:rPr lang="hr-HR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4329" y="2571912"/>
            <a:ext cx="3312368" cy="38631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keep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cows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and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sheep</a:t>
            </a:r>
            <a:r>
              <a:rPr lang="hr-HR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4329" y="2095022"/>
            <a:ext cx="2304256" cy="3600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live on a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farm</a:t>
            </a:r>
            <a:r>
              <a:rPr lang="hr-HR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52719" y="1449231"/>
            <a:ext cx="2520281" cy="41259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live </a:t>
            </a:r>
            <a:r>
              <a:rPr lang="hr-HR" sz="2000" dirty="0" err="1">
                <a:solidFill>
                  <a:schemeClr val="tx1"/>
                </a:solidFill>
              </a:rPr>
              <a:t>in</a:t>
            </a:r>
            <a:r>
              <a:rPr lang="hr-HR" sz="2000" dirty="0">
                <a:solidFill>
                  <a:schemeClr val="tx1"/>
                </a:solidFill>
              </a:rPr>
              <a:t> Sydney.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2880" y="1515801"/>
            <a:ext cx="2880321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don’t live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in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a city.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44186" y="1972417"/>
            <a:ext cx="4068452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live </a:t>
            </a:r>
            <a:r>
              <a:rPr lang="hr-HR" sz="2000" dirty="0" err="1">
                <a:solidFill>
                  <a:schemeClr val="tx1"/>
                </a:solidFill>
              </a:rPr>
              <a:t>in</a:t>
            </a:r>
            <a:r>
              <a:rPr lang="hr-HR" sz="2000" dirty="0">
                <a:solidFill>
                  <a:schemeClr val="tx1"/>
                </a:solidFill>
              </a:rPr>
              <a:t> a </a:t>
            </a:r>
            <a:r>
              <a:rPr lang="hr-HR" sz="2000" dirty="0" err="1">
                <a:solidFill>
                  <a:schemeClr val="tx1"/>
                </a:solidFill>
              </a:rPr>
              <a:t>house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near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beach</a:t>
            </a:r>
            <a:r>
              <a:rPr lang="hr-HR" sz="24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0" y="4591640"/>
            <a:ext cx="2335577" cy="4320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ride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horses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3015" y="6127349"/>
            <a:ext cx="3458865" cy="69164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They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often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sit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around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fire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</a:p>
          <a:p>
            <a:pPr algn="ctr"/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sing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songs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and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tell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stories</a:t>
            </a:r>
            <a:r>
              <a:rPr lang="hr-H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46538" y="2530373"/>
            <a:ext cx="3744416" cy="3600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parents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go</a:t>
            </a:r>
            <a:r>
              <a:rPr lang="hr-HR" sz="2000" dirty="0">
                <a:solidFill>
                  <a:schemeClr val="tx1"/>
                </a:solidFill>
              </a:rPr>
              <a:t> to work </a:t>
            </a:r>
            <a:r>
              <a:rPr lang="hr-HR" sz="2000" dirty="0" err="1">
                <a:solidFill>
                  <a:schemeClr val="tx1"/>
                </a:solidFill>
              </a:rPr>
              <a:t>by</a:t>
            </a:r>
            <a:r>
              <a:rPr lang="hr-HR" sz="2000" dirty="0">
                <a:solidFill>
                  <a:schemeClr val="tx1"/>
                </a:solidFill>
              </a:rPr>
              <a:t> car.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46538" y="2977474"/>
            <a:ext cx="3744416" cy="38631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children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go</a:t>
            </a:r>
            <a:r>
              <a:rPr lang="hr-HR" sz="2000" dirty="0">
                <a:solidFill>
                  <a:schemeClr val="tx1"/>
                </a:solidFill>
              </a:rPr>
              <a:t> to </a:t>
            </a:r>
            <a:r>
              <a:rPr lang="hr-HR" sz="2000" dirty="0" err="1">
                <a:solidFill>
                  <a:schemeClr val="tx1"/>
                </a:solidFill>
              </a:rPr>
              <a:t>school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by</a:t>
            </a:r>
            <a:r>
              <a:rPr lang="hr-HR" sz="2000" dirty="0">
                <a:solidFill>
                  <a:schemeClr val="tx1"/>
                </a:solidFill>
              </a:rPr>
              <a:t> bus.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870852" y="3442698"/>
            <a:ext cx="4104456" cy="3600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spend</a:t>
            </a:r>
            <a:r>
              <a:rPr lang="hr-HR" sz="2000" dirty="0">
                <a:solidFill>
                  <a:schemeClr val="tx1"/>
                </a:solidFill>
              </a:rPr>
              <a:t> a </a:t>
            </a:r>
            <a:r>
              <a:rPr lang="hr-HR" sz="2000" dirty="0" err="1">
                <a:solidFill>
                  <a:schemeClr val="tx1"/>
                </a:solidFill>
              </a:rPr>
              <a:t>lot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of</a:t>
            </a:r>
            <a:r>
              <a:rPr lang="hr-HR" sz="2000" dirty="0">
                <a:solidFill>
                  <a:schemeClr val="tx1"/>
                </a:solidFill>
              </a:rPr>
              <a:t> time </a:t>
            </a:r>
            <a:r>
              <a:rPr lang="hr-HR" sz="2000" dirty="0" err="1">
                <a:solidFill>
                  <a:schemeClr val="tx1"/>
                </a:solidFill>
              </a:rPr>
              <a:t>outdoors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08382" y="3985373"/>
            <a:ext cx="2304256" cy="3600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like </a:t>
            </a:r>
            <a:r>
              <a:rPr lang="hr-HR" sz="2000" dirty="0" err="1">
                <a:solidFill>
                  <a:schemeClr val="tx1"/>
                </a:solidFill>
              </a:rPr>
              <a:t>sports</a:t>
            </a:r>
            <a:r>
              <a:rPr lang="hr-HR" sz="28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094887" y="5856050"/>
            <a:ext cx="3904548" cy="66347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can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go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sailing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or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hr-HR" sz="2000" dirty="0">
                <a:solidFill>
                  <a:schemeClr val="tx1"/>
                </a:solidFill>
              </a:rPr>
              <a:t>surfing for </a:t>
            </a:r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Easter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holidays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071100" y="4517664"/>
            <a:ext cx="2419224" cy="3600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like </a:t>
            </a:r>
            <a:r>
              <a:rPr lang="hr-HR" sz="2000" dirty="0" err="1">
                <a:solidFill>
                  <a:schemeClr val="tx1"/>
                </a:solidFill>
              </a:rPr>
              <a:t>autumn</a:t>
            </a:r>
            <a:r>
              <a:rPr lang="hr-H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619524" y="5001283"/>
            <a:ext cx="3271430" cy="66347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err="1">
                <a:solidFill>
                  <a:schemeClr val="tx1"/>
                </a:solidFill>
              </a:rPr>
              <a:t>They</a:t>
            </a:r>
            <a:r>
              <a:rPr lang="hr-HR" sz="2000" dirty="0">
                <a:solidFill>
                  <a:schemeClr val="tx1"/>
                </a:solidFill>
              </a:rPr>
              <a:t> are on </a:t>
            </a:r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beach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hr-HR" sz="2000" dirty="0" err="1">
                <a:solidFill>
                  <a:schemeClr val="tx1"/>
                </a:solidFill>
              </a:rPr>
              <a:t>around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the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Christmas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tree</a:t>
            </a:r>
            <a:r>
              <a:rPr lang="hr-HR" sz="24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73AFDCA-3BE2-F042-8799-206EF07D8EED}"/>
              </a:ext>
            </a:extLst>
          </p:cNvPr>
          <p:cNvSpPr/>
          <p:nvPr/>
        </p:nvSpPr>
        <p:spPr>
          <a:xfrm>
            <a:off x="0" y="25709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</p:spTree>
    <p:extLst>
      <p:ext uri="{BB962C8B-B14F-4D97-AF65-F5344CB8AC3E}">
        <p14:creationId xmlns:p14="http://schemas.microsoft.com/office/powerpoint/2010/main" val="346169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C4BBE9-75AB-C94A-A7D6-EF53B4E9D6F5}"/>
              </a:ext>
            </a:extLst>
          </p:cNvPr>
          <p:cNvSpPr/>
          <p:nvPr/>
        </p:nvSpPr>
        <p:spPr>
          <a:xfrm>
            <a:off x="329955" y="901895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608795-1A4F-FE4A-B2D7-4C8E00407FCC}"/>
              </a:ext>
            </a:extLst>
          </p:cNvPr>
          <p:cNvSpPr txBox="1"/>
          <p:nvPr/>
        </p:nvSpPr>
        <p:spPr>
          <a:xfrm flipH="1">
            <a:off x="1017066" y="901895"/>
            <a:ext cx="744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/>
              <a:t>Who is Uncle Phil talking about: </a:t>
            </a:r>
            <a:r>
              <a:rPr lang="en-HR" dirty="0">
                <a:solidFill>
                  <a:schemeClr val="accent6"/>
                </a:solidFill>
              </a:rPr>
              <a:t>the Taylors </a:t>
            </a:r>
            <a:r>
              <a:rPr lang="en-HR" dirty="0"/>
              <a:t>or </a:t>
            </a:r>
            <a:r>
              <a:rPr lang="en-HR" dirty="0">
                <a:solidFill>
                  <a:schemeClr val="accent6"/>
                </a:solidFill>
              </a:rPr>
              <a:t>the Whites</a:t>
            </a:r>
            <a:r>
              <a:rPr lang="en-HR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45DCC-85AF-974B-8B30-D25D8A6DB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74" y="1382085"/>
            <a:ext cx="6223000" cy="1727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16D161-BF12-6346-9D61-4EDE2A5CF8E1}"/>
              </a:ext>
            </a:extLst>
          </p:cNvPr>
          <p:cNvSpPr/>
          <p:nvPr/>
        </p:nvSpPr>
        <p:spPr>
          <a:xfrm>
            <a:off x="979818" y="3968564"/>
            <a:ext cx="890638" cy="64807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They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0A6EB2-0072-724D-B249-0159AECC466C}"/>
              </a:ext>
            </a:extLst>
          </p:cNvPr>
          <p:cNvSpPr/>
          <p:nvPr/>
        </p:nvSpPr>
        <p:spPr>
          <a:xfrm>
            <a:off x="1870456" y="3968564"/>
            <a:ext cx="890638" cy="648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live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C09808-1A7E-7F47-BE15-5EC017438DB0}"/>
              </a:ext>
            </a:extLst>
          </p:cNvPr>
          <p:cNvSpPr/>
          <p:nvPr/>
        </p:nvSpPr>
        <p:spPr>
          <a:xfrm>
            <a:off x="2774665" y="3968564"/>
            <a:ext cx="1440160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</a:t>
            </a:r>
            <a:r>
              <a:rPr lang="en-HR" dirty="0"/>
              <a:t>n the city.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EB80BC-89BA-1449-A957-F8178CE77C3A}"/>
              </a:ext>
            </a:extLst>
          </p:cNvPr>
          <p:cNvSpPr/>
          <p:nvPr/>
        </p:nvSpPr>
        <p:spPr>
          <a:xfrm>
            <a:off x="1017066" y="5475915"/>
            <a:ext cx="890638" cy="64807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They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6B605F-4F5A-ED48-A5EC-86DC81035592}"/>
              </a:ext>
            </a:extLst>
          </p:cNvPr>
          <p:cNvSpPr/>
          <p:nvPr/>
        </p:nvSpPr>
        <p:spPr>
          <a:xfrm>
            <a:off x="1934546" y="5475915"/>
            <a:ext cx="890638" cy="648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do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086899-C35A-5E43-986E-92F072B7B4C6}"/>
              </a:ext>
            </a:extLst>
          </p:cNvPr>
          <p:cNvSpPr/>
          <p:nvPr/>
        </p:nvSpPr>
        <p:spPr>
          <a:xfrm>
            <a:off x="2862911" y="5475915"/>
            <a:ext cx="890638" cy="64807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not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7D78EA-00D8-A74F-9F87-FAB39C3ED5EE}"/>
              </a:ext>
            </a:extLst>
          </p:cNvPr>
          <p:cNvSpPr/>
          <p:nvPr/>
        </p:nvSpPr>
        <p:spPr>
          <a:xfrm>
            <a:off x="3769506" y="5480610"/>
            <a:ext cx="890638" cy="648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live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C9C762-5FB2-DE44-95F6-09E2A1F07D1C}"/>
              </a:ext>
            </a:extLst>
          </p:cNvPr>
          <p:cNvSpPr/>
          <p:nvPr/>
        </p:nvSpPr>
        <p:spPr>
          <a:xfrm>
            <a:off x="4681915" y="5475915"/>
            <a:ext cx="1440160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on a </a:t>
            </a:r>
            <a:r>
              <a:rPr lang="hr-HR" dirty="0" err="1"/>
              <a:t>farm</a:t>
            </a:r>
            <a:r>
              <a:rPr lang="hr-HR" dirty="0"/>
              <a:t>.</a:t>
            </a:r>
            <a:endParaRPr lang="en-H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33095E-6EE7-C044-93F7-55AA99EA7644}"/>
              </a:ext>
            </a:extLst>
          </p:cNvPr>
          <p:cNvSpPr/>
          <p:nvPr/>
        </p:nvSpPr>
        <p:spPr>
          <a:xfrm>
            <a:off x="1908780" y="4827843"/>
            <a:ext cx="1860726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</a:t>
            </a:r>
            <a:r>
              <a:rPr lang="en-HR" dirty="0"/>
              <a:t>on’t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D48748-13EF-0549-A574-7F279B34690A}"/>
              </a:ext>
            </a:extLst>
          </p:cNvPr>
          <p:cNvSpPr/>
          <p:nvPr/>
        </p:nvSpPr>
        <p:spPr>
          <a:xfrm>
            <a:off x="1932548" y="5485305"/>
            <a:ext cx="1860726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</a:t>
            </a:r>
            <a:r>
              <a:rPr lang="en-HR" dirty="0"/>
              <a:t>on’t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DF830-E995-F84E-BB61-CAD73995656A}"/>
              </a:ext>
            </a:extLst>
          </p:cNvPr>
          <p:cNvSpPr txBox="1"/>
          <p:nvPr/>
        </p:nvSpPr>
        <p:spPr>
          <a:xfrm>
            <a:off x="856384" y="3429000"/>
            <a:ext cx="201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LANGUAGE BLOCKS</a:t>
            </a:r>
          </a:p>
        </p:txBody>
      </p:sp>
      <p:pic>
        <p:nvPicPr>
          <p:cNvPr id="24" name="Picture 3" descr="Picture2.png">
            <a:extLst>
              <a:ext uri="{FF2B5EF4-FFF2-40B4-BE49-F238E27FC236}">
                <a16:creationId xmlns:a16="http://schemas.microsoft.com/office/drawing/2014/main" id="{D42DC831-BA13-FD44-BDBD-A97214FA11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4031" t="32484" r="1608" b="12781"/>
          <a:stretch>
            <a:fillRect/>
          </a:stretch>
        </p:blipFill>
        <p:spPr bwMode="auto">
          <a:xfrm>
            <a:off x="6274951" y="3180691"/>
            <a:ext cx="2557085" cy="194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280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DAC8802D-BB58-C414-306D-16E2602F5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77" y="323261"/>
            <a:ext cx="7119323" cy="6531696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233675F5-6067-F95F-D506-A1E9DB1F5338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841E300-6D81-5A40-E7E3-048378963271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965084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330C2-4687-F04E-AA27-1B61ED63B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76"/>
          <a:stretch/>
        </p:blipFill>
        <p:spPr>
          <a:xfrm>
            <a:off x="899592" y="802241"/>
            <a:ext cx="6840760" cy="190667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DF7506C-91E2-904B-9C14-2C72FBEF4E25}"/>
              </a:ext>
            </a:extLst>
          </p:cNvPr>
          <p:cNvSpPr/>
          <p:nvPr/>
        </p:nvSpPr>
        <p:spPr>
          <a:xfrm>
            <a:off x="2843808" y="1362638"/>
            <a:ext cx="648072" cy="28803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1DB80E-C69A-7043-94D3-6F79C69DDA7B}"/>
              </a:ext>
            </a:extLst>
          </p:cNvPr>
          <p:cNvSpPr/>
          <p:nvPr/>
        </p:nvSpPr>
        <p:spPr>
          <a:xfrm>
            <a:off x="2843808" y="1628800"/>
            <a:ext cx="648072" cy="28803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42C6510-6060-0B41-B6A2-F5330729FA58}"/>
              </a:ext>
            </a:extLst>
          </p:cNvPr>
          <p:cNvSpPr/>
          <p:nvPr/>
        </p:nvSpPr>
        <p:spPr>
          <a:xfrm>
            <a:off x="2542167" y="1924456"/>
            <a:ext cx="373649" cy="28803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5050624-F59F-4D49-B0E8-4445185F2F57}"/>
              </a:ext>
            </a:extLst>
          </p:cNvPr>
          <p:cNvSpPr/>
          <p:nvPr/>
        </p:nvSpPr>
        <p:spPr>
          <a:xfrm>
            <a:off x="5422487" y="1340768"/>
            <a:ext cx="373649" cy="28803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008DC31-8896-0F42-AD0A-C6EAE5246728}"/>
              </a:ext>
            </a:extLst>
          </p:cNvPr>
          <p:cNvSpPr/>
          <p:nvPr/>
        </p:nvSpPr>
        <p:spPr>
          <a:xfrm>
            <a:off x="5494495" y="1650180"/>
            <a:ext cx="373649" cy="288031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38B2F84-CF49-CD49-919C-3117B51FADC5}"/>
              </a:ext>
            </a:extLst>
          </p:cNvPr>
          <p:cNvSpPr/>
          <p:nvPr/>
        </p:nvSpPr>
        <p:spPr>
          <a:xfrm>
            <a:off x="5422487" y="1924456"/>
            <a:ext cx="373649" cy="28803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3C97D4-CD16-2744-99B2-42A617742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29363"/>
          <a:stretch/>
        </p:blipFill>
        <p:spPr>
          <a:xfrm>
            <a:off x="1259631" y="2476739"/>
            <a:ext cx="6690317" cy="40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7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3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F499C0AF-10A7-85A5-1F24-29C5734B4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" y="764704"/>
            <a:ext cx="9137478" cy="3881234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FB849AD-2A08-3A71-D0F6-8D34185A9FD5}"/>
              </a:ext>
            </a:extLst>
          </p:cNvPr>
          <p:cNvSpPr/>
          <p:nvPr/>
        </p:nvSpPr>
        <p:spPr>
          <a:xfrm>
            <a:off x="0" y="25709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6A360151-D1D0-D1E8-39D4-0E929CD9233D}"/>
              </a:ext>
            </a:extLst>
          </p:cNvPr>
          <p:cNvSpPr/>
          <p:nvPr/>
        </p:nvSpPr>
        <p:spPr>
          <a:xfrm>
            <a:off x="2566422" y="103565"/>
            <a:ext cx="245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3CBFC85C-040C-D173-3BC6-190734239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7745"/>
            <a:ext cx="9122265" cy="1594960"/>
          </a:xfrm>
          <a:prstGeom prst="rect">
            <a:avLst/>
          </a:prstGeom>
        </p:spPr>
      </p:pic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AF033BD0-EB01-20B7-A844-F9AB2C260D93}"/>
              </a:ext>
            </a:extLst>
          </p:cNvPr>
          <p:cNvSpPr/>
          <p:nvPr/>
        </p:nvSpPr>
        <p:spPr>
          <a:xfrm>
            <a:off x="2124236" y="5447193"/>
            <a:ext cx="442186" cy="286063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CD0E11BF-8EDC-D8FC-2AF1-105CDF7D1AEE}"/>
              </a:ext>
            </a:extLst>
          </p:cNvPr>
          <p:cNvSpPr txBox="1"/>
          <p:nvPr/>
        </p:nvSpPr>
        <p:spPr>
          <a:xfrm>
            <a:off x="1769265" y="220486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live</a:t>
            </a:r>
            <a:endParaRPr lang="en-GB" dirty="0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2A808A34-FCEB-9306-4ACC-0CAB9162E936}"/>
              </a:ext>
            </a:extLst>
          </p:cNvPr>
          <p:cNvSpPr txBox="1"/>
          <p:nvPr/>
        </p:nvSpPr>
        <p:spPr>
          <a:xfrm>
            <a:off x="4533104" y="220486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keep</a:t>
            </a:r>
            <a:endParaRPr lang="en-GB" dirty="0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A70F33FE-BEA7-6B1D-4229-9843C95A32F1}"/>
              </a:ext>
            </a:extLst>
          </p:cNvPr>
          <p:cNvSpPr txBox="1"/>
          <p:nvPr/>
        </p:nvSpPr>
        <p:spPr>
          <a:xfrm>
            <a:off x="1421801" y="252458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work</a:t>
            </a:r>
            <a:endParaRPr lang="en-GB" dirty="0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F6281CE8-17E1-0D2B-C7BE-261814EC3BDC}"/>
              </a:ext>
            </a:extLst>
          </p:cNvPr>
          <p:cNvSpPr txBox="1"/>
          <p:nvPr/>
        </p:nvSpPr>
        <p:spPr>
          <a:xfrm>
            <a:off x="1175110" y="284430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sit</a:t>
            </a:r>
            <a:endParaRPr lang="en-GB" dirty="0"/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DB78B210-2122-DB5B-B210-F734AE1C9C63}"/>
              </a:ext>
            </a:extLst>
          </p:cNvPr>
          <p:cNvSpPr txBox="1"/>
          <p:nvPr/>
        </p:nvSpPr>
        <p:spPr>
          <a:xfrm>
            <a:off x="4297179" y="283157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sing</a:t>
            </a:r>
            <a:endParaRPr lang="en-GB" dirty="0"/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FCF9B1E3-75EA-90CF-B8E6-7A5C148B2E3F}"/>
              </a:ext>
            </a:extLst>
          </p:cNvPr>
          <p:cNvSpPr txBox="1"/>
          <p:nvPr/>
        </p:nvSpPr>
        <p:spPr>
          <a:xfrm>
            <a:off x="1862233" y="323799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live</a:t>
            </a:r>
            <a:endParaRPr lang="en-GB" dirty="0"/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639D992A-4E5D-290B-100A-24273587F88D}"/>
              </a:ext>
            </a:extLst>
          </p:cNvPr>
          <p:cNvSpPr txBox="1"/>
          <p:nvPr/>
        </p:nvSpPr>
        <p:spPr>
          <a:xfrm>
            <a:off x="4307829" y="32421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live</a:t>
            </a:r>
            <a:endParaRPr lang="en-GB" dirty="0"/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CBD1612E-70F8-2D6D-5FD7-9DAA7EF8092B}"/>
              </a:ext>
            </a:extLst>
          </p:cNvPr>
          <p:cNvSpPr txBox="1"/>
          <p:nvPr/>
        </p:nvSpPr>
        <p:spPr>
          <a:xfrm>
            <a:off x="3326579" y="353523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go</a:t>
            </a:r>
            <a:endParaRPr lang="en-GB" dirty="0"/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7F96B505-C5DF-188C-C0B6-57343A9832AD}"/>
              </a:ext>
            </a:extLst>
          </p:cNvPr>
          <p:cNvSpPr txBox="1"/>
          <p:nvPr/>
        </p:nvSpPr>
        <p:spPr>
          <a:xfrm>
            <a:off x="1769265" y="384564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go</a:t>
            </a:r>
            <a:endParaRPr lang="en-GB" dirty="0"/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8A1FE191-2C49-7429-5185-B2AA87C897EE}"/>
              </a:ext>
            </a:extLst>
          </p:cNvPr>
          <p:cNvSpPr txBox="1"/>
          <p:nvPr/>
        </p:nvSpPr>
        <p:spPr>
          <a:xfrm>
            <a:off x="5036905" y="380245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spend</a:t>
            </a:r>
            <a:endParaRPr lang="en-GB" dirty="0"/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53329E6A-6431-3BF2-3FE8-0F384B90BDF8}"/>
              </a:ext>
            </a:extLst>
          </p:cNvPr>
          <p:cNvSpPr txBox="1"/>
          <p:nvPr/>
        </p:nvSpPr>
        <p:spPr>
          <a:xfrm>
            <a:off x="3835793" y="416814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like</a:t>
            </a:r>
            <a:endParaRPr lang="en-GB" dirty="0"/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61420799-9779-4F25-BBA1-C8F036AC6E0B}"/>
              </a:ext>
            </a:extLst>
          </p:cNvPr>
          <p:cNvSpPr/>
          <p:nvPr/>
        </p:nvSpPr>
        <p:spPr>
          <a:xfrm>
            <a:off x="1555678" y="5761360"/>
            <a:ext cx="568557" cy="286063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28" name="Rounded Rectangle 2">
            <a:extLst>
              <a:ext uri="{FF2B5EF4-FFF2-40B4-BE49-F238E27FC236}">
                <a16:creationId xmlns:a16="http://schemas.microsoft.com/office/drawing/2014/main" id="{EE6C14DC-4798-B2DB-4EC3-059F81D61030}"/>
              </a:ext>
            </a:extLst>
          </p:cNvPr>
          <p:cNvSpPr/>
          <p:nvPr/>
        </p:nvSpPr>
        <p:spPr>
          <a:xfrm>
            <a:off x="1530081" y="6064214"/>
            <a:ext cx="442186" cy="286063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29" name="Rounded Rectangle 2">
            <a:extLst>
              <a:ext uri="{FF2B5EF4-FFF2-40B4-BE49-F238E27FC236}">
                <a16:creationId xmlns:a16="http://schemas.microsoft.com/office/drawing/2014/main" id="{52ED9597-35DF-06D5-5F18-6DEC22DA1087}"/>
              </a:ext>
            </a:extLst>
          </p:cNvPr>
          <p:cNvSpPr/>
          <p:nvPr/>
        </p:nvSpPr>
        <p:spPr>
          <a:xfrm>
            <a:off x="6084168" y="5447193"/>
            <a:ext cx="442186" cy="286063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30" name="Rounded Rectangle 2">
            <a:extLst>
              <a:ext uri="{FF2B5EF4-FFF2-40B4-BE49-F238E27FC236}">
                <a16:creationId xmlns:a16="http://schemas.microsoft.com/office/drawing/2014/main" id="{595B14A8-82D9-1989-39ED-3B54E2F1FA05}"/>
              </a:ext>
            </a:extLst>
          </p:cNvPr>
          <p:cNvSpPr/>
          <p:nvPr/>
        </p:nvSpPr>
        <p:spPr>
          <a:xfrm>
            <a:off x="6732240" y="5761361"/>
            <a:ext cx="1008112" cy="286063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31" name="Rounded Rectangle 2">
            <a:extLst>
              <a:ext uri="{FF2B5EF4-FFF2-40B4-BE49-F238E27FC236}">
                <a16:creationId xmlns:a16="http://schemas.microsoft.com/office/drawing/2014/main" id="{74338CF8-4B3D-FA6C-3BA7-C4EDE25467AF}"/>
              </a:ext>
            </a:extLst>
          </p:cNvPr>
          <p:cNvSpPr/>
          <p:nvPr/>
        </p:nvSpPr>
        <p:spPr>
          <a:xfrm>
            <a:off x="5542643" y="6063665"/>
            <a:ext cx="442186" cy="286063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14265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7FAB758-E90B-A41D-0F1D-AFC35F77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0" y="620688"/>
            <a:ext cx="9111720" cy="6238027"/>
          </a:xfrm>
          <a:prstGeom prst="rect">
            <a:avLst/>
          </a:prstGeom>
        </p:spPr>
      </p:pic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1AA7A180-F294-8337-43DF-C8322E50B08B}"/>
              </a:ext>
            </a:extLst>
          </p:cNvPr>
          <p:cNvSpPr/>
          <p:nvPr/>
        </p:nvSpPr>
        <p:spPr>
          <a:xfrm>
            <a:off x="0" y="25709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2B530EE-7DFA-CBC3-F98F-6FE712481DC5}"/>
              </a:ext>
            </a:extLst>
          </p:cNvPr>
          <p:cNvSpPr/>
          <p:nvPr/>
        </p:nvSpPr>
        <p:spPr>
          <a:xfrm>
            <a:off x="2566422" y="103565"/>
            <a:ext cx="245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EF941D0-2388-AB86-93DC-25FE1FCF8FCD}"/>
              </a:ext>
            </a:extLst>
          </p:cNvPr>
          <p:cNvSpPr txBox="1"/>
          <p:nvPr/>
        </p:nvSpPr>
        <p:spPr>
          <a:xfrm>
            <a:off x="1115616" y="220486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live</a:t>
            </a:r>
            <a:endParaRPr lang="en-GB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6D5A3EA-AEE9-AA4B-804A-53715B121D0D}"/>
              </a:ext>
            </a:extLst>
          </p:cNvPr>
          <p:cNvSpPr txBox="1"/>
          <p:nvPr/>
        </p:nvSpPr>
        <p:spPr>
          <a:xfrm>
            <a:off x="5652120" y="220486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go</a:t>
            </a:r>
            <a:endParaRPr lang="en-GB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957A4B1-CD8D-5426-87D1-9EDE0CEE7508}"/>
              </a:ext>
            </a:extLst>
          </p:cNvPr>
          <p:cNvSpPr txBox="1"/>
          <p:nvPr/>
        </p:nvSpPr>
        <p:spPr>
          <a:xfrm>
            <a:off x="1222919" y="50851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work</a:t>
            </a:r>
            <a:endParaRPr lang="en-GB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F01EBE7-6C2C-30C4-4A78-697E156D4ACE}"/>
              </a:ext>
            </a:extLst>
          </p:cNvPr>
          <p:cNvSpPr txBox="1"/>
          <p:nvPr/>
        </p:nvSpPr>
        <p:spPr>
          <a:xfrm>
            <a:off x="5580112" y="50851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like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45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A8D58BD-D4EB-1BB9-1526-E5B970CB1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9930"/>
            <a:ext cx="8172400" cy="6378528"/>
          </a:xfrm>
          <a:prstGeom prst="rect">
            <a:avLst/>
          </a:prstGeom>
        </p:spPr>
      </p:pic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EE8D1BEE-FC24-3F58-0B48-BA1077FDB41E}"/>
              </a:ext>
            </a:extLst>
          </p:cNvPr>
          <p:cNvSpPr/>
          <p:nvPr/>
        </p:nvSpPr>
        <p:spPr>
          <a:xfrm>
            <a:off x="0" y="25709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B056915-9ABF-8EF4-12A2-0D885D85E8F7}"/>
              </a:ext>
            </a:extLst>
          </p:cNvPr>
          <p:cNvSpPr/>
          <p:nvPr/>
        </p:nvSpPr>
        <p:spPr>
          <a:xfrm>
            <a:off x="2566422" y="103565"/>
            <a:ext cx="245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1BAA53B-5547-3A29-B6A1-3C81E25A1403}"/>
              </a:ext>
            </a:extLst>
          </p:cNvPr>
          <p:cNvSpPr txBox="1"/>
          <p:nvPr/>
        </p:nvSpPr>
        <p:spPr>
          <a:xfrm>
            <a:off x="4932040" y="14127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2</a:t>
            </a:r>
            <a:endParaRPr lang="en-GB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150BEE5-7F1B-BCDA-A03D-DADA84A9C59B}"/>
              </a:ext>
            </a:extLst>
          </p:cNvPr>
          <p:cNvSpPr txBox="1"/>
          <p:nvPr/>
        </p:nvSpPr>
        <p:spPr>
          <a:xfrm>
            <a:off x="5940152" y="14127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3</a:t>
            </a:r>
            <a:endParaRPr lang="en-GB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8472E29-12C7-2BD8-8F19-4E3CB75E212E}"/>
              </a:ext>
            </a:extLst>
          </p:cNvPr>
          <p:cNvSpPr txBox="1"/>
          <p:nvPr/>
        </p:nvSpPr>
        <p:spPr>
          <a:xfrm>
            <a:off x="2771801" y="14127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4</a:t>
            </a:r>
            <a:endParaRPr lang="en-GB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AA52528-7542-4BF0-4F07-EF00D98C0CFC}"/>
              </a:ext>
            </a:extLst>
          </p:cNvPr>
          <p:cNvSpPr txBox="1"/>
          <p:nvPr/>
        </p:nvSpPr>
        <p:spPr>
          <a:xfrm>
            <a:off x="899592" y="14127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5</a:t>
            </a:r>
            <a:endParaRPr lang="en-GB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3E782E5-9AC7-09A7-6CDC-6C1456D81070}"/>
              </a:ext>
            </a:extLst>
          </p:cNvPr>
          <p:cNvSpPr txBox="1"/>
          <p:nvPr/>
        </p:nvSpPr>
        <p:spPr>
          <a:xfrm>
            <a:off x="1907704" y="14127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6</a:t>
            </a:r>
            <a:endParaRPr lang="en-GB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6F90FFC3-A72F-7003-2D86-C2F30C175371}"/>
              </a:ext>
            </a:extLst>
          </p:cNvPr>
          <p:cNvSpPr txBox="1"/>
          <p:nvPr/>
        </p:nvSpPr>
        <p:spPr>
          <a:xfrm>
            <a:off x="1260038" y="223353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They</a:t>
            </a:r>
            <a:r>
              <a:rPr lang="hr-HR" dirty="0"/>
              <a:t> </a:t>
            </a:r>
            <a:r>
              <a:rPr lang="hr-HR" dirty="0" err="1"/>
              <a:t>sing</a:t>
            </a:r>
            <a:r>
              <a:rPr lang="hr-HR" dirty="0"/>
              <a:t> </a:t>
            </a:r>
            <a:r>
              <a:rPr lang="hr-HR" dirty="0" err="1"/>
              <a:t>songs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BCCC4B57-2C7B-547A-A39E-E5429F4CDBDD}"/>
              </a:ext>
            </a:extLst>
          </p:cNvPr>
          <p:cNvSpPr txBox="1"/>
          <p:nvPr/>
        </p:nvSpPr>
        <p:spPr>
          <a:xfrm>
            <a:off x="1260038" y="264174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They</a:t>
            </a:r>
            <a:r>
              <a:rPr lang="hr-HR" dirty="0"/>
              <a:t> </a:t>
            </a:r>
            <a:r>
              <a:rPr lang="hr-HR" dirty="0" err="1"/>
              <a:t>ride</a:t>
            </a:r>
            <a:r>
              <a:rPr lang="hr-HR" dirty="0"/>
              <a:t> </a:t>
            </a:r>
            <a:r>
              <a:rPr lang="hr-HR" dirty="0" err="1"/>
              <a:t>horses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DB82050-0CE6-D6CB-37F7-435BA7E26579}"/>
              </a:ext>
            </a:extLst>
          </p:cNvPr>
          <p:cNvSpPr txBox="1"/>
          <p:nvPr/>
        </p:nvSpPr>
        <p:spPr>
          <a:xfrm>
            <a:off x="1260038" y="294232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They</a:t>
            </a:r>
            <a:r>
              <a:rPr lang="hr-HR" dirty="0"/>
              <a:t> </a:t>
            </a:r>
            <a:r>
              <a:rPr lang="hr-HR" dirty="0" err="1"/>
              <a:t>feed</a:t>
            </a:r>
            <a:r>
              <a:rPr lang="hr-HR" dirty="0"/>
              <a:t> </a:t>
            </a:r>
            <a:r>
              <a:rPr lang="hr-HR" dirty="0" err="1"/>
              <a:t>animals</a:t>
            </a:r>
            <a:r>
              <a:rPr lang="hr-HR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6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51F49ED-AD8B-464C-8AFE-57776E20769D}"/>
              </a:ext>
            </a:extLst>
          </p:cNvPr>
          <p:cNvSpPr/>
          <p:nvPr/>
        </p:nvSpPr>
        <p:spPr>
          <a:xfrm>
            <a:off x="287583" y="726283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4</a:t>
            </a:r>
            <a:endParaRPr lang="en-H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6AC0B-8CF7-A148-81FC-262480F8F3B6}"/>
              </a:ext>
            </a:extLst>
          </p:cNvPr>
          <p:cNvSpPr txBox="1"/>
          <p:nvPr/>
        </p:nvSpPr>
        <p:spPr>
          <a:xfrm>
            <a:off x="753214" y="692844"/>
            <a:ext cx="488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/>
              <a:t>How do you say it in Croatian?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6B5915-5B49-E942-B268-4E46EB1FD768}"/>
              </a:ext>
            </a:extLst>
          </p:cNvPr>
          <p:cNvSpPr/>
          <p:nvPr/>
        </p:nvSpPr>
        <p:spPr>
          <a:xfrm>
            <a:off x="4462681" y="4344248"/>
            <a:ext cx="274772" cy="352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7ADC0F3-E766-4240-8FBB-9BAED91C5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264227"/>
              </p:ext>
            </p:extLst>
          </p:nvPr>
        </p:nvGraphicFramePr>
        <p:xfrm>
          <a:off x="438495" y="1359860"/>
          <a:ext cx="1260852" cy="5165484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260852">
                  <a:extLst>
                    <a:ext uri="{9D8B030D-6E8A-4147-A177-3AD203B41FA5}">
                      <a16:colId xmlns:a16="http://schemas.microsoft.com/office/drawing/2014/main" val="2070666807"/>
                    </a:ext>
                  </a:extLst>
                </a:gridCol>
              </a:tblGrid>
              <a:tr h="803264">
                <a:tc>
                  <a:txBody>
                    <a:bodyPr/>
                    <a:lstStyle/>
                    <a:p>
                      <a:pPr algn="ctr"/>
                      <a:endParaRPr lang="hr-HR" sz="1800" b="0" dirty="0"/>
                    </a:p>
                    <a:p>
                      <a:pPr algn="ctr"/>
                      <a:r>
                        <a:rPr lang="hr-HR" sz="1800" b="0" dirty="0" err="1"/>
                        <a:t>day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4468"/>
                  </a:ext>
                </a:extLst>
              </a:tr>
              <a:tr h="803264">
                <a:tc>
                  <a:txBody>
                    <a:bodyPr/>
                    <a:lstStyle/>
                    <a:p>
                      <a:pPr algn="ctr"/>
                      <a:endParaRPr lang="hr-HR" sz="1800" b="0" dirty="0"/>
                    </a:p>
                    <a:p>
                      <a:pPr algn="ctr"/>
                      <a:r>
                        <a:rPr lang="hr-HR" sz="1800" b="0" dirty="0" err="1"/>
                        <a:t>week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629546"/>
                  </a:ext>
                </a:extLst>
              </a:tr>
              <a:tr h="803264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  <a:p>
                      <a:pPr algn="ctr"/>
                      <a:r>
                        <a:rPr lang="en-GB" b="0" dirty="0"/>
                        <a:t>s</a:t>
                      </a:r>
                      <a:r>
                        <a:rPr lang="en-HR" b="0" dirty="0"/>
                        <a:t>tudy 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129462"/>
                  </a:ext>
                </a:extLst>
              </a:tr>
              <a:tr h="910781">
                <a:tc>
                  <a:txBody>
                    <a:bodyPr/>
                    <a:lstStyle/>
                    <a:p>
                      <a:pPr algn="ctr"/>
                      <a:endParaRPr lang="hr-HR" b="0" dirty="0"/>
                    </a:p>
                    <a:p>
                      <a:pPr algn="ctr"/>
                      <a:r>
                        <a:rPr lang="hr-HR" b="0" dirty="0" err="1"/>
                        <a:t>breakfast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091348"/>
                  </a:ext>
                </a:extLst>
              </a:tr>
              <a:tr h="910781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text</a:t>
                      </a:r>
                    </a:p>
                    <a:p>
                      <a:pPr algn="ctr"/>
                      <a:r>
                        <a:rPr lang="en-GB" b="0" dirty="0"/>
                        <a:t>message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616788"/>
                  </a:ext>
                </a:extLst>
              </a:tr>
              <a:tr h="934130">
                <a:tc>
                  <a:txBody>
                    <a:bodyPr/>
                    <a:lstStyle/>
                    <a:p>
                      <a:pPr algn="ctr"/>
                      <a:r>
                        <a:rPr lang="en-HR" b="0" dirty="0"/>
                        <a:t>afternoon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40310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151E29-37DD-2D4F-893C-B33A16FAE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511618"/>
              </p:ext>
            </p:extLst>
          </p:nvPr>
        </p:nvGraphicFramePr>
        <p:xfrm>
          <a:off x="1713963" y="1354638"/>
          <a:ext cx="1057837" cy="516464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1057837">
                  <a:extLst>
                    <a:ext uri="{9D8B030D-6E8A-4147-A177-3AD203B41FA5}">
                      <a16:colId xmlns:a16="http://schemas.microsoft.com/office/drawing/2014/main" val="3750875045"/>
                    </a:ext>
                  </a:extLst>
                </a:gridCol>
              </a:tblGrid>
              <a:tr h="827285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  <a:p>
                      <a:pPr algn="ctr"/>
                      <a:r>
                        <a:rPr lang="en-GB" b="0" dirty="0"/>
                        <a:t>dan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031264"/>
                  </a:ext>
                </a:extLst>
              </a:tr>
              <a:tr h="815029">
                <a:tc>
                  <a:txBody>
                    <a:bodyPr/>
                    <a:lstStyle/>
                    <a:p>
                      <a:pPr algn="ctr"/>
                      <a:endParaRPr lang="hr-HR" b="0" dirty="0"/>
                    </a:p>
                    <a:p>
                      <a:pPr algn="ctr"/>
                      <a:r>
                        <a:rPr lang="hr-HR" b="0" dirty="0"/>
                        <a:t>tjedan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61800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r</a:t>
                      </a:r>
                      <a:r>
                        <a:rPr lang="en-HR" b="0" dirty="0"/>
                        <a:t>adna soba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099629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/>
                      <a:endParaRPr lang="hr-HR" b="0" dirty="0"/>
                    </a:p>
                    <a:p>
                      <a:pPr algn="ctr"/>
                      <a:r>
                        <a:rPr lang="hr-HR" b="0" dirty="0"/>
                        <a:t>doručak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12097"/>
                  </a:ext>
                </a:extLst>
              </a:tr>
              <a:tr h="816633">
                <a:tc>
                  <a:txBody>
                    <a:bodyPr/>
                    <a:lstStyle/>
                    <a:p>
                      <a:pPr algn="ctr"/>
                      <a:r>
                        <a:rPr lang="hr-HR" b="0" dirty="0" err="1"/>
                        <a:t>Sms</a:t>
                      </a:r>
                      <a:r>
                        <a:rPr lang="hr-HR" b="0" dirty="0"/>
                        <a:t> poruka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19782"/>
                  </a:ext>
                </a:extLst>
              </a:tr>
              <a:tr h="977501">
                <a:tc>
                  <a:txBody>
                    <a:bodyPr/>
                    <a:lstStyle/>
                    <a:p>
                      <a:pPr algn="ctr"/>
                      <a:r>
                        <a:rPr lang="en-HR" b="0" dirty="0"/>
                        <a:t>popodne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22409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500F4CF-4ACA-554F-83D4-5F7300CD0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67628"/>
              </p:ext>
            </p:extLst>
          </p:nvPr>
        </p:nvGraphicFramePr>
        <p:xfrm>
          <a:off x="2969862" y="1340768"/>
          <a:ext cx="1093527" cy="5184576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093527">
                  <a:extLst>
                    <a:ext uri="{9D8B030D-6E8A-4147-A177-3AD203B41FA5}">
                      <a16:colId xmlns:a16="http://schemas.microsoft.com/office/drawing/2014/main" val="3750875045"/>
                    </a:ext>
                  </a:extLst>
                </a:gridCol>
              </a:tblGrid>
              <a:tr h="791447">
                <a:tc>
                  <a:txBody>
                    <a:bodyPr/>
                    <a:lstStyle/>
                    <a:p>
                      <a:pPr algn="ctr"/>
                      <a:endParaRPr lang="hr-HR" b="0" dirty="0"/>
                    </a:p>
                    <a:p>
                      <a:pPr algn="ctr"/>
                      <a:r>
                        <a:rPr lang="hr-HR" b="0" dirty="0" err="1"/>
                        <a:t>morning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031264"/>
                  </a:ext>
                </a:extLst>
              </a:tr>
              <a:tr h="852453">
                <a:tc>
                  <a:txBody>
                    <a:bodyPr/>
                    <a:lstStyle/>
                    <a:p>
                      <a:pPr algn="ctr"/>
                      <a:endParaRPr lang="en-HR" b="0" dirty="0"/>
                    </a:p>
                    <a:p>
                      <a:pPr algn="ctr"/>
                      <a:r>
                        <a:rPr lang="en-HR" b="0" dirty="0"/>
                        <a:t>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618009"/>
                  </a:ext>
                </a:extLst>
              </a:tr>
              <a:tr h="852453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  <a:p>
                      <a:pPr algn="ctr"/>
                      <a:r>
                        <a:rPr lang="en-GB" b="0" dirty="0"/>
                        <a:t>project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099629"/>
                  </a:ext>
                </a:extLst>
              </a:tr>
              <a:tr h="852453">
                <a:tc>
                  <a:txBody>
                    <a:bodyPr/>
                    <a:lstStyle/>
                    <a:p>
                      <a:pPr algn="ctr"/>
                      <a:r>
                        <a:rPr lang="hr-HR" b="0" dirty="0" err="1"/>
                        <a:t>summer</a:t>
                      </a:r>
                      <a:r>
                        <a:rPr lang="hr-HR" b="0" dirty="0"/>
                        <a:t> </a:t>
                      </a:r>
                      <a:r>
                        <a:rPr lang="hr-HR" b="0" dirty="0" err="1"/>
                        <a:t>camp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12097"/>
                  </a:ext>
                </a:extLst>
              </a:tr>
              <a:tr h="852453">
                <a:tc>
                  <a:txBody>
                    <a:bodyPr/>
                    <a:lstStyle/>
                    <a:p>
                      <a:pPr algn="ctr"/>
                      <a:endParaRPr lang="hr-HR" b="0" dirty="0"/>
                    </a:p>
                    <a:p>
                      <a:pPr algn="ctr"/>
                      <a:r>
                        <a:rPr lang="hr-HR" b="0" dirty="0" err="1"/>
                        <a:t>camera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19782"/>
                  </a:ext>
                </a:extLst>
              </a:tr>
              <a:tr h="983317">
                <a:tc>
                  <a:txBody>
                    <a:bodyPr/>
                    <a:lstStyle/>
                    <a:p>
                      <a:pPr algn="ctr"/>
                      <a:endParaRPr lang="hr-HR" b="0" dirty="0"/>
                    </a:p>
                    <a:p>
                      <a:pPr algn="ctr"/>
                      <a:r>
                        <a:rPr lang="hr-HR" b="0" dirty="0"/>
                        <a:t>laptop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22409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F2E8EC2-8959-D74A-AEE4-CDF8DE020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608591"/>
              </p:ext>
            </p:extLst>
          </p:nvPr>
        </p:nvGraphicFramePr>
        <p:xfrm>
          <a:off x="4085171" y="1340768"/>
          <a:ext cx="1224983" cy="5178511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1224983">
                  <a:extLst>
                    <a:ext uri="{9D8B030D-6E8A-4147-A177-3AD203B41FA5}">
                      <a16:colId xmlns:a16="http://schemas.microsoft.com/office/drawing/2014/main" val="3750875045"/>
                    </a:ext>
                  </a:extLst>
                </a:gridCol>
              </a:tblGrid>
              <a:tr h="810226">
                <a:tc>
                  <a:txBody>
                    <a:bodyPr/>
                    <a:lstStyle/>
                    <a:p>
                      <a:pPr algn="ctr"/>
                      <a:r>
                        <a:rPr lang="en-HR" b="0" dirty="0"/>
                        <a:t>jutro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031264"/>
                  </a:ext>
                </a:extLst>
              </a:tr>
              <a:tr h="883883">
                <a:tc>
                  <a:txBody>
                    <a:bodyPr/>
                    <a:lstStyle/>
                    <a:p>
                      <a:pPr algn="ctr"/>
                      <a:endParaRPr lang="hr-HR" sz="1800" b="0" dirty="0"/>
                    </a:p>
                    <a:p>
                      <a:pPr algn="ctr"/>
                      <a:r>
                        <a:rPr lang="hr-HR" sz="1800" b="0" dirty="0"/>
                        <a:t>ručak</a:t>
                      </a:r>
                      <a:endParaRPr lang="en-HR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618009"/>
                  </a:ext>
                </a:extLst>
              </a:tr>
              <a:tr h="85831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 </a:t>
                      </a:r>
                    </a:p>
                    <a:p>
                      <a:pPr algn="ctr"/>
                      <a:r>
                        <a:rPr lang="en-GB" b="0" dirty="0" err="1"/>
                        <a:t>projekt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099629"/>
                  </a:ext>
                </a:extLst>
              </a:tr>
              <a:tr h="909448">
                <a:tc>
                  <a:txBody>
                    <a:bodyPr/>
                    <a:lstStyle/>
                    <a:p>
                      <a:pPr algn="ctr"/>
                      <a:r>
                        <a:rPr lang="hr-HR" b="0" dirty="0"/>
                        <a:t>ljetni kamp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12097"/>
                  </a:ext>
                </a:extLst>
              </a:tr>
              <a:tr h="858318">
                <a:tc>
                  <a:txBody>
                    <a:bodyPr/>
                    <a:lstStyle/>
                    <a:p>
                      <a:pPr algn="ctr"/>
                      <a:r>
                        <a:rPr lang="en-HR" b="0" dirty="0"/>
                        <a:t> </a:t>
                      </a:r>
                    </a:p>
                    <a:p>
                      <a:pPr algn="ctr"/>
                      <a:r>
                        <a:rPr lang="en-HR" b="0" dirty="0"/>
                        <a:t>kamera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19782"/>
                  </a:ext>
                </a:extLst>
              </a:tr>
              <a:tr h="85831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p</a:t>
                      </a:r>
                      <a:r>
                        <a:rPr lang="en-HR" b="0" dirty="0"/>
                        <a:t>rijenosno računalo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224091"/>
                  </a:ext>
                </a:extLst>
              </a:tr>
            </a:tbl>
          </a:graphicData>
        </a:graphic>
      </p:graphicFrame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E589187-AC3B-5244-B5D5-F7643D472EFF}"/>
              </a:ext>
            </a:extLst>
          </p:cNvPr>
          <p:cNvSpPr/>
          <p:nvPr/>
        </p:nvSpPr>
        <p:spPr>
          <a:xfrm>
            <a:off x="0" y="25709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74EEEE-9B46-204D-8973-42F47BE27D5F}"/>
              </a:ext>
            </a:extLst>
          </p:cNvPr>
          <p:cNvSpPr/>
          <p:nvPr/>
        </p:nvSpPr>
        <p:spPr>
          <a:xfrm>
            <a:off x="2566422" y="103565"/>
            <a:ext cx="245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AE1ED75-2A7F-A643-863C-28961B0E4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285" y="2589998"/>
            <a:ext cx="2693346" cy="210714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450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4E84FE-FC78-2C4A-A8DD-F5124C23C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8"/>
            <a:ext cx="7056784" cy="439931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3C6FB-5881-CC46-B247-E1A79B68A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" y="4511792"/>
            <a:ext cx="4991100" cy="19177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F6BE640-DCB1-4E4C-A37F-7BDCCF485417}"/>
              </a:ext>
            </a:extLst>
          </p:cNvPr>
          <p:cNvSpPr/>
          <p:nvPr/>
        </p:nvSpPr>
        <p:spPr>
          <a:xfrm>
            <a:off x="1475656" y="2348880"/>
            <a:ext cx="360040" cy="21602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233CCBF-812F-7B44-AD72-441031772371}"/>
              </a:ext>
            </a:extLst>
          </p:cNvPr>
          <p:cNvSpPr/>
          <p:nvPr/>
        </p:nvSpPr>
        <p:spPr>
          <a:xfrm>
            <a:off x="2508008" y="2590056"/>
            <a:ext cx="767847" cy="21602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1158317-3718-1849-9947-08B62ED748A4}"/>
              </a:ext>
            </a:extLst>
          </p:cNvPr>
          <p:cNvSpPr/>
          <p:nvPr/>
        </p:nvSpPr>
        <p:spPr>
          <a:xfrm>
            <a:off x="2987824" y="3212976"/>
            <a:ext cx="648072" cy="21602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F6B496-165E-6040-A546-3EAF10600DE2}"/>
              </a:ext>
            </a:extLst>
          </p:cNvPr>
          <p:cNvSpPr/>
          <p:nvPr/>
        </p:nvSpPr>
        <p:spPr>
          <a:xfrm>
            <a:off x="5508106" y="2564904"/>
            <a:ext cx="864093" cy="241176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8C51C13-5906-E24B-9A01-D96B2C7A167A}"/>
              </a:ext>
            </a:extLst>
          </p:cNvPr>
          <p:cNvSpPr/>
          <p:nvPr/>
        </p:nvSpPr>
        <p:spPr>
          <a:xfrm>
            <a:off x="1115616" y="2927616"/>
            <a:ext cx="864096" cy="21602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4E2D2-42D1-DE4A-BD27-030C216C7D83}"/>
              </a:ext>
            </a:extLst>
          </p:cNvPr>
          <p:cNvSpPr txBox="1"/>
          <p:nvPr/>
        </p:nvSpPr>
        <p:spPr>
          <a:xfrm>
            <a:off x="3923928" y="565195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R" dirty="0"/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3B8C5-524F-674D-BE2C-44AB7AA78D81}"/>
              </a:ext>
            </a:extLst>
          </p:cNvPr>
          <p:cNvSpPr txBox="1"/>
          <p:nvPr/>
        </p:nvSpPr>
        <p:spPr>
          <a:xfrm>
            <a:off x="3923928" y="586798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R" dirty="0"/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02A7F-01CF-1C4C-B093-50F69789D870}"/>
              </a:ext>
            </a:extLst>
          </p:cNvPr>
          <p:cNvSpPr txBox="1"/>
          <p:nvPr/>
        </p:nvSpPr>
        <p:spPr>
          <a:xfrm>
            <a:off x="3923928" y="543593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R" dirty="0"/>
              <a:t>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5EB396-8FE0-A54B-81BA-45AA7C0C97F8}"/>
              </a:ext>
            </a:extLst>
          </p:cNvPr>
          <p:cNvSpPr txBox="1"/>
          <p:nvPr/>
        </p:nvSpPr>
        <p:spPr>
          <a:xfrm>
            <a:off x="3923928" y="521990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R" dirty="0"/>
              <a:t>F</a:t>
            </a:r>
          </a:p>
        </p:txBody>
      </p:sp>
      <p:pic>
        <p:nvPicPr>
          <p:cNvPr id="6" name="Grafika 5" descr="Sound Medium with solid fill">
            <a:hlinkClick r:id="rId5"/>
            <a:extLst>
              <a:ext uri="{FF2B5EF4-FFF2-40B4-BE49-F238E27FC236}">
                <a16:creationId xmlns:a16="http://schemas.microsoft.com/office/drawing/2014/main" id="{E4DBA846-9C98-AC2C-006E-4F935EB5A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2640" y="4917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3" grpId="0" animBg="1"/>
      <p:bldP spid="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88" y="729742"/>
            <a:ext cx="8219256" cy="562074"/>
          </a:xfrm>
        </p:spPr>
        <p:txBody>
          <a:bodyPr>
            <a:noAutofit/>
          </a:bodyPr>
          <a:lstStyle/>
          <a:p>
            <a:pPr algn="l"/>
            <a:r>
              <a:rPr lang="hr-HR" sz="2400" dirty="0" err="1"/>
              <a:t>Look</a:t>
            </a:r>
            <a:r>
              <a:rPr lang="hr-HR" sz="2400" dirty="0"/>
              <a:t> at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pictures</a:t>
            </a:r>
            <a:r>
              <a:rPr lang="hr-HR" sz="2400" dirty="0"/>
              <a:t>. </a:t>
            </a:r>
            <a:r>
              <a:rPr lang="hr-HR" sz="2400" dirty="0" err="1"/>
              <a:t>Guess</a:t>
            </a:r>
            <a:r>
              <a:rPr lang="hr-HR" sz="2400" dirty="0"/>
              <a:t> </a:t>
            </a:r>
            <a:r>
              <a:rPr lang="hr-HR" sz="2400" dirty="0" err="1"/>
              <a:t>where</a:t>
            </a:r>
            <a:r>
              <a:rPr lang="hr-HR" sz="2400" dirty="0"/>
              <a:t> </a:t>
            </a:r>
            <a:r>
              <a:rPr lang="hr-HR" sz="2400" dirty="0" err="1"/>
              <a:t>Uncle</a:t>
            </a:r>
            <a:r>
              <a:rPr lang="hr-HR" sz="2400" dirty="0"/>
              <a:t> </a:t>
            </a:r>
            <a:r>
              <a:rPr lang="hr-HR" sz="2400" dirty="0" err="1"/>
              <a:t>Phil’s</a:t>
            </a:r>
            <a:r>
              <a:rPr lang="hr-HR" sz="2400" dirty="0"/>
              <a:t> </a:t>
            </a:r>
            <a:r>
              <a:rPr lang="hr-HR" sz="2400" dirty="0" err="1"/>
              <a:t>relatives</a:t>
            </a:r>
            <a:r>
              <a:rPr lang="hr-HR" sz="2400" dirty="0"/>
              <a:t> live.</a:t>
            </a:r>
            <a:endParaRPr lang="en-US" sz="2400" dirty="0"/>
          </a:p>
        </p:txBody>
      </p:sp>
      <p:pic>
        <p:nvPicPr>
          <p:cNvPr id="2050" name="Picture 2" descr="Image result for she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588" y="1435577"/>
            <a:ext cx="3535738" cy="2520000"/>
          </a:xfrm>
          <a:prstGeom prst="rect">
            <a:avLst/>
          </a:prstGeom>
          <a:noFill/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 l="4725"/>
          <a:stretch>
            <a:fillRect/>
          </a:stretch>
        </p:blipFill>
        <p:spPr bwMode="auto">
          <a:xfrm>
            <a:off x="4211960" y="4109338"/>
            <a:ext cx="3843330" cy="2520000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7824" y="1439096"/>
            <a:ext cx="3780000" cy="2520000"/>
          </a:xfrm>
          <a:prstGeom prst="rect">
            <a:avLst/>
          </a:prstGeom>
          <a:noFill/>
        </p:spPr>
      </p:pic>
      <p:pic>
        <p:nvPicPr>
          <p:cNvPr id="2056" name="Picture 8" descr="Image result for australia"/>
          <p:cNvPicPr>
            <a:picLocks noChangeAspect="1" noChangeArrowheads="1"/>
          </p:cNvPicPr>
          <p:nvPr/>
        </p:nvPicPr>
        <p:blipFill>
          <a:blip r:embed="rId5" cstate="print"/>
          <a:srcRect l="3200"/>
          <a:stretch>
            <a:fillRect/>
          </a:stretch>
        </p:blipFill>
        <p:spPr bwMode="auto">
          <a:xfrm>
            <a:off x="299912" y="4109338"/>
            <a:ext cx="3661372" cy="2520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01836" y="1434887"/>
            <a:ext cx="3816424" cy="252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11960" y="4103718"/>
            <a:ext cx="4680520" cy="252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3986" y="4099338"/>
            <a:ext cx="3674039" cy="252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50928" y="1453465"/>
            <a:ext cx="4417528" cy="252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18141" y="3649429"/>
            <a:ext cx="3672408" cy="648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6000" dirty="0"/>
              <a:t>Australia</a:t>
            </a:r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0B53C78-F1A8-BF47-876E-8F7ADBB9CCF0}"/>
              </a:ext>
            </a:extLst>
          </p:cNvPr>
          <p:cNvSpPr/>
          <p:nvPr/>
        </p:nvSpPr>
        <p:spPr>
          <a:xfrm>
            <a:off x="179512" y="116632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D4FB2F-FC2D-5744-A996-3D52D53FC3F5}"/>
              </a:ext>
            </a:extLst>
          </p:cNvPr>
          <p:cNvSpPr/>
          <p:nvPr/>
        </p:nvSpPr>
        <p:spPr>
          <a:xfrm>
            <a:off x="2734794" y="152239"/>
            <a:ext cx="245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UNCLE PHIL’S RELATIVES</a:t>
            </a:r>
            <a:endParaRPr lang="en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192783" y="384692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49475" y="391261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16D161-BF12-6346-9D61-4EDE2A5CF8E1}"/>
              </a:ext>
            </a:extLst>
          </p:cNvPr>
          <p:cNvSpPr/>
          <p:nvPr/>
        </p:nvSpPr>
        <p:spPr>
          <a:xfrm>
            <a:off x="653742" y="2230723"/>
            <a:ext cx="890638" cy="64807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We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0A6EB2-0072-724D-B249-0159AECC466C}"/>
              </a:ext>
            </a:extLst>
          </p:cNvPr>
          <p:cNvSpPr/>
          <p:nvPr/>
        </p:nvSpPr>
        <p:spPr>
          <a:xfrm>
            <a:off x="1544380" y="2230723"/>
            <a:ext cx="890638" cy="648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have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C09808-1A7E-7F47-BE15-5EC017438DB0}"/>
              </a:ext>
            </a:extLst>
          </p:cNvPr>
          <p:cNvSpPr/>
          <p:nvPr/>
        </p:nvSpPr>
        <p:spPr>
          <a:xfrm>
            <a:off x="2435803" y="2230723"/>
            <a:ext cx="2012667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/>
              <a:t>school</a:t>
            </a:r>
            <a:r>
              <a:rPr lang="hr-HR" dirty="0"/>
              <a:t> </a:t>
            </a:r>
            <a:r>
              <a:rPr lang="hr-HR" dirty="0" err="1"/>
              <a:t>every</a:t>
            </a:r>
            <a:r>
              <a:rPr lang="hr-HR" dirty="0"/>
              <a:t> </a:t>
            </a:r>
            <a:r>
              <a:rPr lang="hr-HR" dirty="0" err="1"/>
              <a:t>day</a:t>
            </a:r>
            <a:r>
              <a:rPr lang="hr-HR" dirty="0"/>
              <a:t>.</a:t>
            </a:r>
            <a:endParaRPr lang="en-H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EB80BC-89BA-1449-A957-F8178CE77C3A}"/>
              </a:ext>
            </a:extLst>
          </p:cNvPr>
          <p:cNvSpPr/>
          <p:nvPr/>
        </p:nvSpPr>
        <p:spPr>
          <a:xfrm>
            <a:off x="653742" y="4151883"/>
            <a:ext cx="890638" cy="64807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We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6B605F-4F5A-ED48-A5EC-86DC81035592}"/>
              </a:ext>
            </a:extLst>
          </p:cNvPr>
          <p:cNvSpPr/>
          <p:nvPr/>
        </p:nvSpPr>
        <p:spPr>
          <a:xfrm>
            <a:off x="1552170" y="4147188"/>
            <a:ext cx="890638" cy="648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do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086899-C35A-5E43-986E-92F072B7B4C6}"/>
              </a:ext>
            </a:extLst>
          </p:cNvPr>
          <p:cNvSpPr/>
          <p:nvPr/>
        </p:nvSpPr>
        <p:spPr>
          <a:xfrm>
            <a:off x="2461265" y="4147188"/>
            <a:ext cx="890638" cy="64807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not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7D78EA-00D8-A74F-9F87-FAB39C3ED5EE}"/>
              </a:ext>
            </a:extLst>
          </p:cNvPr>
          <p:cNvSpPr/>
          <p:nvPr/>
        </p:nvSpPr>
        <p:spPr>
          <a:xfrm>
            <a:off x="3380955" y="4147188"/>
            <a:ext cx="890638" cy="648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go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C9C762-5FB2-DE44-95F6-09E2A1F07D1C}"/>
              </a:ext>
            </a:extLst>
          </p:cNvPr>
          <p:cNvSpPr/>
          <p:nvPr/>
        </p:nvSpPr>
        <p:spPr>
          <a:xfrm>
            <a:off x="4290050" y="4147188"/>
            <a:ext cx="1794117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to </a:t>
            </a:r>
            <a:r>
              <a:rPr lang="hr-HR" dirty="0" err="1"/>
              <a:t>school</a:t>
            </a:r>
            <a:r>
              <a:rPr lang="hr-HR" dirty="0"/>
              <a:t> </a:t>
            </a:r>
            <a:r>
              <a:rPr lang="hr-HR" dirty="0" err="1"/>
              <a:t>by</a:t>
            </a:r>
            <a:r>
              <a:rPr lang="hr-HR" dirty="0"/>
              <a:t> bus.</a:t>
            </a:r>
            <a:endParaRPr lang="en-H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33095E-6EE7-C044-93F7-55AA99EA7644}"/>
              </a:ext>
            </a:extLst>
          </p:cNvPr>
          <p:cNvSpPr/>
          <p:nvPr/>
        </p:nvSpPr>
        <p:spPr>
          <a:xfrm>
            <a:off x="2461265" y="3474909"/>
            <a:ext cx="1860726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</a:t>
            </a:r>
            <a:r>
              <a:rPr lang="en-HR" dirty="0"/>
              <a:t>on’t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DF830-E995-F84E-BB61-CAD73995656A}"/>
              </a:ext>
            </a:extLst>
          </p:cNvPr>
          <p:cNvSpPr txBox="1"/>
          <p:nvPr/>
        </p:nvSpPr>
        <p:spPr>
          <a:xfrm>
            <a:off x="628388" y="1265277"/>
            <a:ext cx="201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LANGUAGE BLOCKS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E3C22-8CB8-2640-9492-63DAB5E2D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265" y="4149080"/>
            <a:ext cx="1879600" cy="673100"/>
          </a:xfrm>
          <a:prstGeom prst="rect">
            <a:avLst/>
          </a:prstGeom>
        </p:spPr>
      </p:pic>
      <p:pic>
        <p:nvPicPr>
          <p:cNvPr id="24" name="Picture 3" descr="Picture2.png">
            <a:extLst>
              <a:ext uri="{FF2B5EF4-FFF2-40B4-BE49-F238E27FC236}">
                <a16:creationId xmlns:a16="http://schemas.microsoft.com/office/drawing/2014/main" id="{A67887F1-2B34-1D40-A8BD-C54333481FE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4031" t="32484" r="1608" b="12781"/>
          <a:stretch>
            <a:fillRect/>
          </a:stretch>
        </p:blipFill>
        <p:spPr bwMode="auto">
          <a:xfrm>
            <a:off x="5134928" y="55529"/>
            <a:ext cx="4059788" cy="308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457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1" grpId="1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B3225-F398-D5FD-20F7-02A570D0F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57C80863-7243-3C9C-FE82-D691E783B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77" y="323261"/>
            <a:ext cx="7119323" cy="6531696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1405DDA2-4A55-688C-A286-48E6E54BAF04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3DA4A75-00B7-FD34-EFCF-D6A8F233593E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691809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C4BBE9-75AB-C94A-A7D6-EF53B4E9D6F5}"/>
              </a:ext>
            </a:extLst>
          </p:cNvPr>
          <p:cNvSpPr/>
          <p:nvPr/>
        </p:nvSpPr>
        <p:spPr>
          <a:xfrm>
            <a:off x="329955" y="901895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8DD82AB-8086-6F47-A6FA-60F43D01C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5154308"/>
              </p:ext>
            </p:extLst>
          </p:nvPr>
        </p:nvGraphicFramePr>
        <p:xfrm>
          <a:off x="3923928" y="1700808"/>
          <a:ext cx="468052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entagon 4">
            <a:extLst>
              <a:ext uri="{FF2B5EF4-FFF2-40B4-BE49-F238E27FC236}">
                <a16:creationId xmlns:a16="http://schemas.microsoft.com/office/drawing/2014/main" id="{FEB0DFEA-4DDD-1E4A-94E3-41A1577AD14E}"/>
              </a:ext>
            </a:extLst>
          </p:cNvPr>
          <p:cNvSpPr/>
          <p:nvPr/>
        </p:nvSpPr>
        <p:spPr>
          <a:xfrm>
            <a:off x="689995" y="1844824"/>
            <a:ext cx="3096344" cy="1204712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sz="3200" dirty="0"/>
              <a:t>How often?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A7730-D43C-9842-B070-22019DEB177F}"/>
              </a:ext>
            </a:extLst>
          </p:cNvPr>
          <p:cNvSpPr txBox="1"/>
          <p:nvPr/>
        </p:nvSpPr>
        <p:spPr>
          <a:xfrm>
            <a:off x="787838" y="858474"/>
            <a:ext cx="212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/>
              <a:t>REMEMBER!</a:t>
            </a:r>
          </a:p>
        </p:txBody>
      </p:sp>
    </p:spTree>
    <p:extLst>
      <p:ext uri="{BB962C8B-B14F-4D97-AF65-F5344CB8AC3E}">
        <p14:creationId xmlns:p14="http://schemas.microsoft.com/office/powerpoint/2010/main" val="228686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E520CC-C504-0347-A933-9359DB10E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2302E7-CB6A-1349-8085-35DFA1F81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D19701-1DB7-C846-9269-AAF89CDE5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84A493-80F8-1B4D-90D6-28FA1A198C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DBBC04-B165-6849-892D-119A4A41D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60DFE-E2A9-9CE0-935B-138493518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BE9404B4-3607-31C2-5F7E-1DADCBE8DAF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2D576A39-3A60-8FCD-91DF-80DB1AA7C33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EFC8CAF-2DA7-FAE7-0E54-2297E373C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458"/>
            <a:ext cx="9144000" cy="477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90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3164E-D8DA-6848-A2ED-3083CD771E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848" b="2383"/>
          <a:stretch/>
        </p:blipFill>
        <p:spPr>
          <a:xfrm>
            <a:off x="395536" y="1052736"/>
            <a:ext cx="7272808" cy="2232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6E4564-C16B-8E44-931A-65AA0A3DE1B5}"/>
              </a:ext>
            </a:extLst>
          </p:cNvPr>
          <p:cNvSpPr txBox="1"/>
          <p:nvPr/>
        </p:nvSpPr>
        <p:spPr>
          <a:xfrm>
            <a:off x="1092530" y="3918857"/>
            <a:ext cx="5279670" cy="236218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HR" sz="2000" u="sng" dirty="0">
                <a:solidFill>
                  <a:schemeClr val="tx2"/>
                </a:solidFill>
                <a:latin typeface="Bradley Hand" pitchFamily="2" charset="77"/>
              </a:rPr>
              <a:t>We get up very early.</a:t>
            </a:r>
          </a:p>
          <a:p>
            <a:pPr>
              <a:lnSpc>
                <a:spcPct val="150000"/>
              </a:lnSpc>
            </a:pPr>
            <a:r>
              <a:rPr lang="en-HR" sz="2000" u="sng" dirty="0">
                <a:solidFill>
                  <a:schemeClr val="tx2"/>
                </a:solidFill>
                <a:latin typeface="Bradley Hand" pitchFamily="2" charset="77"/>
              </a:rPr>
              <a:t>We collect eggs.</a:t>
            </a:r>
          </a:p>
          <a:p>
            <a:pPr>
              <a:lnSpc>
                <a:spcPct val="150000"/>
              </a:lnSpc>
            </a:pPr>
            <a:r>
              <a:rPr lang="en-HR" sz="2000" u="sng" dirty="0">
                <a:solidFill>
                  <a:schemeClr val="tx2"/>
                </a:solidFill>
                <a:latin typeface="Bradley Hand" pitchFamily="2" charset="77"/>
              </a:rPr>
              <a:t>We keep cows and sheeps.</a:t>
            </a:r>
          </a:p>
          <a:p>
            <a:pPr>
              <a:lnSpc>
                <a:spcPct val="150000"/>
              </a:lnSpc>
            </a:pPr>
            <a:r>
              <a:rPr lang="en-HR" sz="2000" u="sng" dirty="0">
                <a:solidFill>
                  <a:schemeClr val="tx2"/>
                </a:solidFill>
                <a:latin typeface="Bradley Hand" pitchFamily="2" charset="77"/>
              </a:rPr>
              <a:t>We don’t have Christmas with snow.</a:t>
            </a:r>
          </a:p>
          <a:p>
            <a:pPr>
              <a:lnSpc>
                <a:spcPct val="150000"/>
              </a:lnSpc>
            </a:pPr>
            <a:r>
              <a:rPr lang="en-HR" sz="2000" u="sng" dirty="0">
                <a:solidFill>
                  <a:schemeClr val="tx2"/>
                </a:solidFill>
                <a:latin typeface="Bradley Hand" pitchFamily="2" charset="77"/>
              </a:rPr>
              <a:t>We don’t go to the beach every day.</a:t>
            </a:r>
          </a:p>
        </p:txBody>
      </p:sp>
    </p:spTree>
    <p:extLst>
      <p:ext uri="{BB962C8B-B14F-4D97-AF65-F5344CB8AC3E}">
        <p14:creationId xmlns:p14="http://schemas.microsoft.com/office/powerpoint/2010/main" val="186527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E2539-56C4-A244-A265-39F84BE53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908050"/>
            <a:ext cx="71120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27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F5B6C59E-A7CF-474A-9809-D6ECC2278934}"/>
              </a:ext>
            </a:extLst>
          </p:cNvPr>
          <p:cNvSpPr/>
          <p:nvPr/>
        </p:nvSpPr>
        <p:spPr>
          <a:xfrm>
            <a:off x="683567" y="1454006"/>
            <a:ext cx="3528391" cy="1152128"/>
          </a:xfrm>
          <a:prstGeom prst="wedgeRoundRectCallout">
            <a:avLst>
              <a:gd name="adj1" fmla="val -64494"/>
              <a:gd name="adj2" fmla="val 8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600" dirty="0">
                <a:solidFill>
                  <a:schemeClr val="tx1"/>
                </a:solidFill>
              </a:rPr>
              <a:t>Hi </a:t>
            </a:r>
            <a:r>
              <a:rPr lang="hr-HR" sz="1600" dirty="0" err="1">
                <a:solidFill>
                  <a:schemeClr val="tx1"/>
                </a:solidFill>
              </a:rPr>
              <a:t>Jack</a:t>
            </a:r>
            <a:r>
              <a:rPr lang="hr-HR" sz="1600" dirty="0">
                <a:solidFill>
                  <a:schemeClr val="tx1"/>
                </a:solidFill>
              </a:rPr>
              <a:t>! Do </a:t>
            </a:r>
            <a:r>
              <a:rPr lang="hr-HR" sz="1600" dirty="0" err="1">
                <a:solidFill>
                  <a:schemeClr val="tx1"/>
                </a:solidFill>
              </a:rPr>
              <a:t>you</a:t>
            </a:r>
            <a:r>
              <a:rPr lang="hr-HR" sz="1600" dirty="0">
                <a:solidFill>
                  <a:schemeClr val="tx1"/>
                </a:solidFill>
              </a:rPr>
              <a:t> </a:t>
            </a:r>
            <a:r>
              <a:rPr lang="hr-HR" sz="1600" dirty="0" err="1">
                <a:solidFill>
                  <a:schemeClr val="tx1"/>
                </a:solidFill>
              </a:rPr>
              <a:t>have</a:t>
            </a:r>
            <a:r>
              <a:rPr lang="hr-HR" sz="1600" dirty="0">
                <a:solidFill>
                  <a:schemeClr val="tx1"/>
                </a:solidFill>
              </a:rPr>
              <a:t> a Science </a:t>
            </a:r>
            <a:r>
              <a:rPr lang="hr-HR" sz="1600" dirty="0" err="1">
                <a:solidFill>
                  <a:schemeClr val="tx1"/>
                </a:solidFill>
              </a:rPr>
              <a:t>club</a:t>
            </a:r>
            <a:r>
              <a:rPr lang="hr-HR" sz="1600" dirty="0">
                <a:solidFill>
                  <a:schemeClr val="tx1"/>
                </a:solidFill>
              </a:rPr>
              <a:t> at </a:t>
            </a:r>
            <a:r>
              <a:rPr lang="hr-HR" sz="1600" dirty="0" err="1">
                <a:solidFill>
                  <a:schemeClr val="tx1"/>
                </a:solidFill>
              </a:rPr>
              <a:t>your</a:t>
            </a:r>
            <a:r>
              <a:rPr lang="hr-HR" sz="1600" dirty="0">
                <a:solidFill>
                  <a:schemeClr val="tx1"/>
                </a:solidFill>
              </a:rPr>
              <a:t> </a:t>
            </a:r>
            <a:r>
              <a:rPr lang="hr-HR" sz="1600" dirty="0" err="1">
                <a:solidFill>
                  <a:schemeClr val="tx1"/>
                </a:solidFill>
              </a:rPr>
              <a:t>school</a:t>
            </a:r>
            <a:r>
              <a:rPr lang="hr-HR" sz="1600" dirty="0">
                <a:solidFill>
                  <a:schemeClr val="tx1"/>
                </a:solidFill>
              </a:rPr>
              <a:t>?</a:t>
            </a:r>
            <a:endParaRPr lang="en-HR" sz="1600" dirty="0">
              <a:solidFill>
                <a:schemeClr val="tx1"/>
              </a:solidFill>
            </a:endParaRPr>
          </a:p>
          <a:p>
            <a:r>
              <a:rPr lang="hr-HR" sz="1600" dirty="0" err="1">
                <a:solidFill>
                  <a:schemeClr val="tx1"/>
                </a:solidFill>
              </a:rPr>
              <a:t>xo</a:t>
            </a:r>
            <a:endParaRPr lang="en-HR" sz="1600" dirty="0">
              <a:solidFill>
                <a:schemeClr val="tx1"/>
              </a:solidFill>
            </a:endParaRPr>
          </a:p>
          <a:p>
            <a:r>
              <a:rPr lang="hr-HR" sz="1600" dirty="0" err="1">
                <a:solidFill>
                  <a:schemeClr val="tx1"/>
                </a:solidFill>
              </a:rPr>
              <a:t>Jessica</a:t>
            </a:r>
            <a:r>
              <a:rPr lang="en-HR" sz="1600" dirty="0">
                <a:solidFill>
                  <a:schemeClr val="tx1"/>
                </a:solidFill>
              </a:rPr>
              <a:t> </a:t>
            </a:r>
            <a:endParaRPr lang="en-HR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87DCF23-A84A-8D45-B169-7E12CA3432E3}"/>
              </a:ext>
            </a:extLst>
          </p:cNvPr>
          <p:cNvSpPr/>
          <p:nvPr/>
        </p:nvSpPr>
        <p:spPr>
          <a:xfrm>
            <a:off x="683568" y="2852936"/>
            <a:ext cx="3528391" cy="1152128"/>
          </a:xfrm>
          <a:prstGeom prst="wedgeRoundRectCallout">
            <a:avLst>
              <a:gd name="adj1" fmla="val -64494"/>
              <a:gd name="adj2" fmla="val 8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600" dirty="0">
                <a:solidFill>
                  <a:schemeClr val="tx1"/>
                </a:solidFill>
              </a:rPr>
              <a:t>Hi </a:t>
            </a:r>
            <a:r>
              <a:rPr lang="hr-HR" sz="1600" dirty="0" err="1">
                <a:solidFill>
                  <a:schemeClr val="tx1"/>
                </a:solidFill>
              </a:rPr>
              <a:t>again</a:t>
            </a:r>
            <a:r>
              <a:rPr lang="hr-HR" sz="1600" dirty="0">
                <a:solidFill>
                  <a:schemeClr val="tx1"/>
                </a:solidFill>
              </a:rPr>
              <a:t>,</a:t>
            </a:r>
            <a:endParaRPr lang="en-HR" sz="1600" dirty="0">
              <a:solidFill>
                <a:schemeClr val="tx1"/>
              </a:solidFill>
            </a:endParaRPr>
          </a:p>
          <a:p>
            <a:r>
              <a:rPr lang="hr-HR" sz="1600" dirty="0">
                <a:solidFill>
                  <a:schemeClr val="tx1"/>
                </a:solidFill>
              </a:rPr>
              <a:t>Do </a:t>
            </a:r>
            <a:r>
              <a:rPr lang="hr-HR" sz="1600" dirty="0" err="1">
                <a:solidFill>
                  <a:schemeClr val="tx1"/>
                </a:solidFill>
              </a:rPr>
              <a:t>you</a:t>
            </a:r>
            <a:r>
              <a:rPr lang="hr-HR" sz="1600" dirty="0">
                <a:solidFill>
                  <a:schemeClr val="tx1"/>
                </a:solidFill>
              </a:rPr>
              <a:t> </a:t>
            </a:r>
            <a:r>
              <a:rPr lang="hr-HR" sz="1600" dirty="0" err="1">
                <a:solidFill>
                  <a:schemeClr val="tx1"/>
                </a:solidFill>
              </a:rPr>
              <a:t>keep</a:t>
            </a:r>
            <a:r>
              <a:rPr lang="hr-HR" sz="1600" dirty="0">
                <a:solidFill>
                  <a:schemeClr val="tx1"/>
                </a:solidFill>
              </a:rPr>
              <a:t> </a:t>
            </a:r>
            <a:r>
              <a:rPr lang="hr-HR" sz="1600" dirty="0" err="1">
                <a:solidFill>
                  <a:schemeClr val="tx1"/>
                </a:solidFill>
              </a:rPr>
              <a:t>horses</a:t>
            </a:r>
            <a:r>
              <a:rPr lang="hr-HR" sz="1600" dirty="0">
                <a:solidFill>
                  <a:schemeClr val="tx1"/>
                </a:solidFill>
              </a:rPr>
              <a:t> on </a:t>
            </a:r>
            <a:r>
              <a:rPr lang="hr-HR" sz="1600" dirty="0" err="1">
                <a:solidFill>
                  <a:schemeClr val="tx1"/>
                </a:solidFill>
              </a:rPr>
              <a:t>your</a:t>
            </a:r>
            <a:r>
              <a:rPr lang="hr-HR" sz="1600" dirty="0">
                <a:solidFill>
                  <a:schemeClr val="tx1"/>
                </a:solidFill>
              </a:rPr>
              <a:t> </a:t>
            </a:r>
            <a:r>
              <a:rPr lang="hr-HR" sz="1600" dirty="0" err="1">
                <a:solidFill>
                  <a:schemeClr val="tx1"/>
                </a:solidFill>
              </a:rPr>
              <a:t>farm</a:t>
            </a:r>
            <a:r>
              <a:rPr lang="hr-HR" sz="1600" dirty="0">
                <a:solidFill>
                  <a:schemeClr val="tx1"/>
                </a:solidFill>
              </a:rPr>
              <a:t>?</a:t>
            </a:r>
            <a:endParaRPr lang="en-HR" sz="1600" dirty="0">
              <a:solidFill>
                <a:schemeClr val="tx1"/>
              </a:solidFill>
            </a:endParaRPr>
          </a:p>
          <a:p>
            <a:r>
              <a:rPr lang="hr-HR" sz="1600" dirty="0" err="1">
                <a:solidFill>
                  <a:schemeClr val="tx1"/>
                </a:solidFill>
              </a:rPr>
              <a:t>Xoxo</a:t>
            </a:r>
            <a:endParaRPr lang="en-HR" sz="1600" dirty="0">
              <a:solidFill>
                <a:schemeClr val="tx1"/>
              </a:solidFill>
            </a:endParaRPr>
          </a:p>
          <a:p>
            <a:r>
              <a:rPr lang="hr-HR" sz="1600" dirty="0" err="1">
                <a:solidFill>
                  <a:schemeClr val="tx1"/>
                </a:solidFill>
              </a:rPr>
              <a:t>Jes</a:t>
            </a:r>
            <a:endParaRPr lang="en-HR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48CBB023-205C-8F43-9092-7780372F35B6}"/>
              </a:ext>
            </a:extLst>
          </p:cNvPr>
          <p:cNvSpPr/>
          <p:nvPr/>
        </p:nvSpPr>
        <p:spPr>
          <a:xfrm>
            <a:off x="683567" y="4176956"/>
            <a:ext cx="3528391" cy="1152128"/>
          </a:xfrm>
          <a:prstGeom prst="wedgeRoundRectCallout">
            <a:avLst>
              <a:gd name="adj1" fmla="val -64494"/>
              <a:gd name="adj2" fmla="val 8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Hello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</a:t>
            </a:r>
            <a:endParaRPr lang="en-HR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Do </a:t>
            </a:r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you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have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a </a:t>
            </a:r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favourite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song?</a:t>
            </a:r>
            <a:endParaRPr lang="en-HR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xoxo</a:t>
            </a:r>
            <a:endParaRPr lang="en-HR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J</a:t>
            </a:r>
            <a:endParaRPr lang="en-HR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A1B32293-1F78-0E47-B6A9-AEC1CCA1123F}"/>
              </a:ext>
            </a:extLst>
          </p:cNvPr>
          <p:cNvSpPr/>
          <p:nvPr/>
        </p:nvSpPr>
        <p:spPr>
          <a:xfrm>
            <a:off x="683566" y="5445224"/>
            <a:ext cx="3528391" cy="1152128"/>
          </a:xfrm>
          <a:prstGeom prst="wedgeRoundRectCallout">
            <a:avLst>
              <a:gd name="adj1" fmla="val -64494"/>
              <a:gd name="adj2" fmla="val 8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Hi </a:t>
            </a:r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Jack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one </a:t>
            </a:r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last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question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itchFamily="2" charset="2"/>
              </a:rPr>
              <a:t></a:t>
            </a:r>
            <a:endParaRPr lang="en-HR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Do </a:t>
            </a:r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you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go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to </a:t>
            </a:r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beach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hr-HR" sz="16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often</a:t>
            </a:r>
            <a:r>
              <a:rPr lang="hr-H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  <a:endParaRPr lang="en-HR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BF862F91-D743-EC49-A6E9-BA18E5C7310A}"/>
              </a:ext>
            </a:extLst>
          </p:cNvPr>
          <p:cNvSpPr/>
          <p:nvPr/>
        </p:nvSpPr>
        <p:spPr>
          <a:xfrm>
            <a:off x="5148065" y="2857994"/>
            <a:ext cx="3528391" cy="1152128"/>
          </a:xfrm>
          <a:prstGeom prst="wedgeRoundRectCallout">
            <a:avLst>
              <a:gd name="adj1" fmla="val 60338"/>
              <a:gd name="adj2" fmla="val 884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sz="1600" dirty="0" err="1">
                <a:solidFill>
                  <a:prstClr val="black"/>
                </a:solidFill>
              </a:rPr>
              <a:t>Yes</a:t>
            </a:r>
            <a:r>
              <a:rPr lang="hr-HR" sz="1600" dirty="0">
                <a:solidFill>
                  <a:prstClr val="black"/>
                </a:solidFill>
              </a:rPr>
              <a:t>, </a:t>
            </a:r>
            <a:r>
              <a:rPr lang="hr-HR" sz="1600" dirty="0" err="1">
                <a:solidFill>
                  <a:prstClr val="black"/>
                </a:solidFill>
              </a:rPr>
              <a:t>we</a:t>
            </a:r>
            <a:r>
              <a:rPr lang="hr-HR" sz="1600" dirty="0">
                <a:solidFill>
                  <a:prstClr val="black"/>
                </a:solidFill>
              </a:rPr>
              <a:t> do. I </a:t>
            </a:r>
            <a:r>
              <a:rPr lang="hr-HR" sz="1600" dirty="0" err="1">
                <a:solidFill>
                  <a:prstClr val="black"/>
                </a:solidFill>
              </a:rPr>
              <a:t>often</a:t>
            </a:r>
            <a:r>
              <a:rPr lang="hr-HR" sz="1600" dirty="0">
                <a:solidFill>
                  <a:prstClr val="black"/>
                </a:solidFill>
              </a:rPr>
              <a:t> </a:t>
            </a:r>
            <a:r>
              <a:rPr lang="hr-HR" sz="1600" dirty="0" err="1">
                <a:solidFill>
                  <a:prstClr val="black"/>
                </a:solidFill>
              </a:rPr>
              <a:t>go</a:t>
            </a:r>
            <a:r>
              <a:rPr lang="hr-HR" sz="1600" dirty="0">
                <a:solidFill>
                  <a:prstClr val="black"/>
                </a:solidFill>
              </a:rPr>
              <a:t> </a:t>
            </a:r>
            <a:r>
              <a:rPr lang="hr-HR" sz="1600" dirty="0" err="1">
                <a:solidFill>
                  <a:prstClr val="black"/>
                </a:solidFill>
              </a:rPr>
              <a:t>riding</a:t>
            </a:r>
            <a:r>
              <a:rPr lang="hr-HR" sz="1600" dirty="0">
                <a:solidFill>
                  <a:prstClr val="black"/>
                </a:solidFill>
              </a:rPr>
              <a:t> </a:t>
            </a:r>
            <a:r>
              <a:rPr lang="hr-HR" sz="1600" dirty="0" err="1">
                <a:solidFill>
                  <a:prstClr val="black"/>
                </a:solidFill>
              </a:rPr>
              <a:t>with</a:t>
            </a:r>
            <a:r>
              <a:rPr lang="hr-HR" sz="1600" dirty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hr-HR" sz="1600" dirty="0" err="1">
                <a:solidFill>
                  <a:prstClr val="black"/>
                </a:solidFill>
              </a:rPr>
              <a:t>my</a:t>
            </a:r>
            <a:r>
              <a:rPr lang="hr-HR" sz="1600" dirty="0">
                <a:solidFill>
                  <a:prstClr val="black"/>
                </a:solidFill>
              </a:rPr>
              <a:t> </a:t>
            </a:r>
            <a:r>
              <a:rPr lang="hr-HR" sz="1600" dirty="0" err="1">
                <a:solidFill>
                  <a:prstClr val="black"/>
                </a:solidFill>
              </a:rPr>
              <a:t>sister</a:t>
            </a:r>
            <a:r>
              <a:rPr lang="hr-HR" sz="1600" dirty="0">
                <a:solidFill>
                  <a:prstClr val="black"/>
                </a:solidFill>
              </a:rPr>
              <a:t>.</a:t>
            </a:r>
            <a:endParaRPr lang="en-HR" sz="1600" dirty="0">
              <a:solidFill>
                <a:prstClr val="black"/>
              </a:solidFill>
            </a:endParaRPr>
          </a:p>
          <a:p>
            <a:pPr lvl="0"/>
            <a:r>
              <a:rPr lang="hr-HR" sz="1600" dirty="0">
                <a:solidFill>
                  <a:prstClr val="black"/>
                </a:solidFill>
              </a:rPr>
              <a:t>JT</a:t>
            </a:r>
            <a:endParaRPr lang="en-HR" dirty="0">
              <a:solidFill>
                <a:schemeClr val="accent3"/>
              </a:solidFill>
            </a:endParaRP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760A05A3-A3E0-BD4C-BD3A-B56927A27DBF}"/>
              </a:ext>
            </a:extLst>
          </p:cNvPr>
          <p:cNvSpPr/>
          <p:nvPr/>
        </p:nvSpPr>
        <p:spPr>
          <a:xfrm>
            <a:off x="5110672" y="1454006"/>
            <a:ext cx="3528391" cy="1152128"/>
          </a:xfrm>
          <a:prstGeom prst="wedgeRoundRectCallout">
            <a:avLst>
              <a:gd name="adj1" fmla="val 60338"/>
              <a:gd name="adj2" fmla="val 884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sz="1600" dirty="0" err="1">
                <a:solidFill>
                  <a:prstClr val="black"/>
                </a:solidFill>
              </a:rPr>
              <a:t>Yes</a:t>
            </a:r>
            <a:r>
              <a:rPr lang="hr-HR" sz="1600" dirty="0">
                <a:solidFill>
                  <a:prstClr val="black"/>
                </a:solidFill>
              </a:rPr>
              <a:t>, </a:t>
            </a:r>
            <a:r>
              <a:rPr lang="hr-HR" sz="1600" dirty="0" err="1">
                <a:solidFill>
                  <a:prstClr val="black"/>
                </a:solidFill>
              </a:rPr>
              <a:t>we</a:t>
            </a:r>
            <a:r>
              <a:rPr lang="hr-HR" sz="1600" dirty="0">
                <a:solidFill>
                  <a:prstClr val="black"/>
                </a:solidFill>
              </a:rPr>
              <a:t> do. I love </a:t>
            </a:r>
            <a:r>
              <a:rPr lang="hr-HR" sz="1600" dirty="0" err="1">
                <a:solidFill>
                  <a:prstClr val="black"/>
                </a:solidFill>
              </a:rPr>
              <a:t>science</a:t>
            </a:r>
            <a:r>
              <a:rPr lang="hr-HR" sz="1600" dirty="0">
                <a:solidFill>
                  <a:prstClr val="black"/>
                </a:solidFill>
              </a:rPr>
              <a:t>. </a:t>
            </a:r>
          </a:p>
          <a:p>
            <a:pPr lvl="0"/>
            <a:r>
              <a:rPr lang="hr-HR" sz="1600" dirty="0" err="1">
                <a:solidFill>
                  <a:prstClr val="black"/>
                </a:solidFill>
              </a:rPr>
              <a:t>We</a:t>
            </a:r>
            <a:r>
              <a:rPr lang="hr-HR" sz="1600" dirty="0">
                <a:solidFill>
                  <a:prstClr val="black"/>
                </a:solidFill>
              </a:rPr>
              <a:t> do a </a:t>
            </a:r>
            <a:r>
              <a:rPr lang="hr-HR" sz="1600" dirty="0" err="1">
                <a:solidFill>
                  <a:prstClr val="black"/>
                </a:solidFill>
              </a:rPr>
              <a:t>lot</a:t>
            </a:r>
            <a:r>
              <a:rPr lang="hr-HR" sz="1600" dirty="0">
                <a:solidFill>
                  <a:prstClr val="black"/>
                </a:solidFill>
              </a:rPr>
              <a:t> </a:t>
            </a:r>
            <a:r>
              <a:rPr lang="hr-HR" sz="1600" dirty="0" err="1">
                <a:solidFill>
                  <a:prstClr val="black"/>
                </a:solidFill>
              </a:rPr>
              <a:t>of</a:t>
            </a:r>
            <a:r>
              <a:rPr lang="hr-HR" sz="1600" dirty="0">
                <a:solidFill>
                  <a:prstClr val="black"/>
                </a:solidFill>
              </a:rPr>
              <a:t> </a:t>
            </a:r>
            <a:r>
              <a:rPr lang="hr-HR" sz="1600" dirty="0" err="1">
                <a:solidFill>
                  <a:prstClr val="black"/>
                </a:solidFill>
              </a:rPr>
              <a:t>interesting</a:t>
            </a:r>
            <a:r>
              <a:rPr lang="hr-HR" sz="1600" dirty="0">
                <a:solidFill>
                  <a:prstClr val="black"/>
                </a:solidFill>
              </a:rPr>
              <a:t> </a:t>
            </a:r>
            <a:r>
              <a:rPr lang="hr-HR" sz="1600" dirty="0" err="1">
                <a:solidFill>
                  <a:prstClr val="black"/>
                </a:solidFill>
              </a:rPr>
              <a:t>projects</a:t>
            </a:r>
            <a:r>
              <a:rPr lang="hr-HR" sz="1600" dirty="0">
                <a:solidFill>
                  <a:prstClr val="black"/>
                </a:solidFill>
              </a:rPr>
              <a:t>.</a:t>
            </a:r>
            <a:endParaRPr lang="en-HR" sz="1600" dirty="0">
              <a:solidFill>
                <a:prstClr val="black"/>
              </a:solidFill>
            </a:endParaRPr>
          </a:p>
          <a:p>
            <a:pPr lvl="0"/>
            <a:r>
              <a:rPr lang="hr-HR" sz="1600" dirty="0" err="1">
                <a:solidFill>
                  <a:prstClr val="black"/>
                </a:solidFill>
              </a:rPr>
              <a:t>Jack</a:t>
            </a:r>
            <a:r>
              <a:rPr lang="en-HR" sz="16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5183ED5D-85EF-AB48-94B8-F56E9EFA8013}"/>
              </a:ext>
            </a:extLst>
          </p:cNvPr>
          <p:cNvSpPr/>
          <p:nvPr/>
        </p:nvSpPr>
        <p:spPr>
          <a:xfrm>
            <a:off x="5123625" y="4150788"/>
            <a:ext cx="3528391" cy="1152128"/>
          </a:xfrm>
          <a:prstGeom prst="wedgeRoundRectCallout">
            <a:avLst>
              <a:gd name="adj1" fmla="val 60338"/>
              <a:gd name="adj2" fmla="val 884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Yes, we do. We love singing </a:t>
            </a:r>
          </a:p>
          <a:p>
            <a:r>
              <a:rPr lang="en-GB" sz="1600" dirty="0">
                <a:solidFill>
                  <a:schemeClr val="tx1"/>
                </a:solidFill>
              </a:rPr>
              <a:t>the </a:t>
            </a:r>
            <a:r>
              <a:rPr lang="en-GB" sz="1600" dirty="0" err="1">
                <a:solidFill>
                  <a:schemeClr val="tx1"/>
                </a:solidFill>
              </a:rPr>
              <a:t>Kookabura</a:t>
            </a:r>
            <a:r>
              <a:rPr lang="en-GB" sz="1600" dirty="0">
                <a:solidFill>
                  <a:schemeClr val="tx1"/>
                </a:solidFill>
              </a:rPr>
              <a:t> Song.</a:t>
            </a:r>
          </a:p>
          <a:p>
            <a:r>
              <a:rPr lang="en-GB" sz="1600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E7E83799-E525-2247-A771-CAA8B3BF782D}"/>
              </a:ext>
            </a:extLst>
          </p:cNvPr>
          <p:cNvSpPr/>
          <p:nvPr/>
        </p:nvSpPr>
        <p:spPr>
          <a:xfrm>
            <a:off x="5110671" y="5445224"/>
            <a:ext cx="3528391" cy="1152128"/>
          </a:xfrm>
          <a:prstGeom prst="wedgeRoundRectCallout">
            <a:avLst>
              <a:gd name="adj1" fmla="val 60338"/>
              <a:gd name="adj2" fmla="val 884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sz="1600" dirty="0">
                <a:solidFill>
                  <a:prstClr val="black"/>
                </a:solidFill>
                <a:sym typeface="Wingdings" pitchFamily="2" charset="2"/>
              </a:rPr>
              <a:t></a:t>
            </a:r>
            <a:r>
              <a:rPr lang="hr-HR" sz="1600" dirty="0">
                <a:solidFill>
                  <a:prstClr val="black"/>
                </a:solidFill>
              </a:rPr>
              <a:t> No, </a:t>
            </a:r>
            <a:r>
              <a:rPr lang="hr-HR" sz="1600" dirty="0" err="1">
                <a:solidFill>
                  <a:prstClr val="black"/>
                </a:solidFill>
              </a:rPr>
              <a:t>we</a:t>
            </a:r>
            <a:r>
              <a:rPr lang="hr-HR" sz="1600" dirty="0">
                <a:solidFill>
                  <a:prstClr val="black"/>
                </a:solidFill>
              </a:rPr>
              <a:t> </a:t>
            </a:r>
            <a:r>
              <a:rPr lang="hr-HR" sz="1600" dirty="0" err="1">
                <a:solidFill>
                  <a:prstClr val="black"/>
                </a:solidFill>
              </a:rPr>
              <a:t>don't</a:t>
            </a:r>
            <a:r>
              <a:rPr lang="hr-HR" sz="1600" dirty="0">
                <a:solidFill>
                  <a:prstClr val="black"/>
                </a:solidFill>
              </a:rPr>
              <a:t>. </a:t>
            </a:r>
            <a:r>
              <a:rPr lang="hr-HR" sz="1600" dirty="0" err="1">
                <a:solidFill>
                  <a:prstClr val="black"/>
                </a:solidFill>
              </a:rPr>
              <a:t>It</a:t>
            </a:r>
            <a:r>
              <a:rPr lang="hr-HR" sz="1600" dirty="0">
                <a:solidFill>
                  <a:prstClr val="black"/>
                </a:solidFill>
              </a:rPr>
              <a:t>' s </a:t>
            </a:r>
            <a:r>
              <a:rPr lang="hr-HR" sz="1600" dirty="0" err="1">
                <a:solidFill>
                  <a:prstClr val="black"/>
                </a:solidFill>
              </a:rPr>
              <a:t>too</a:t>
            </a:r>
            <a:r>
              <a:rPr lang="hr-HR" sz="1600" dirty="0">
                <a:solidFill>
                  <a:prstClr val="black"/>
                </a:solidFill>
              </a:rPr>
              <a:t> far </a:t>
            </a:r>
            <a:r>
              <a:rPr lang="hr-HR" sz="1600" dirty="0" err="1">
                <a:solidFill>
                  <a:prstClr val="black"/>
                </a:solidFill>
              </a:rPr>
              <a:t>away</a:t>
            </a:r>
            <a:r>
              <a:rPr lang="hr-HR" sz="1600" dirty="0">
                <a:solidFill>
                  <a:prstClr val="black"/>
                </a:solidFill>
              </a:rPr>
              <a:t>.</a:t>
            </a:r>
            <a:endParaRPr lang="en-HR" sz="1600" dirty="0">
              <a:solidFill>
                <a:prstClr val="black"/>
              </a:solidFill>
            </a:endParaRPr>
          </a:p>
          <a:p>
            <a:pPr lvl="0"/>
            <a:r>
              <a:rPr lang="hr-HR" sz="1600" dirty="0" err="1">
                <a:solidFill>
                  <a:prstClr val="black"/>
                </a:solidFill>
              </a:rPr>
              <a:t>xoxo</a:t>
            </a:r>
            <a:endParaRPr lang="en-HR" sz="1600" dirty="0">
              <a:solidFill>
                <a:prstClr val="black"/>
              </a:solidFill>
            </a:endParaRPr>
          </a:p>
          <a:p>
            <a:pPr lvl="0"/>
            <a:r>
              <a:rPr lang="hr-HR" sz="1600" dirty="0" err="1">
                <a:solidFill>
                  <a:prstClr val="black"/>
                </a:solidFill>
              </a:rPr>
              <a:t>Jack</a:t>
            </a:r>
            <a:endParaRPr lang="en-HR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6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2" grpId="0" animBg="1"/>
      <p:bldP spid="16" grpId="0" animBg="1"/>
      <p:bldP spid="20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C4BBE9-75AB-C94A-A7D6-EF53B4E9D6F5}"/>
              </a:ext>
            </a:extLst>
          </p:cNvPr>
          <p:cNvSpPr/>
          <p:nvPr/>
        </p:nvSpPr>
        <p:spPr>
          <a:xfrm>
            <a:off x="329955" y="901895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16D161-BF12-6346-9D61-4EDE2A5CF8E1}"/>
              </a:ext>
            </a:extLst>
          </p:cNvPr>
          <p:cNvSpPr/>
          <p:nvPr/>
        </p:nvSpPr>
        <p:spPr>
          <a:xfrm>
            <a:off x="1609001" y="1927430"/>
            <a:ext cx="890638" cy="64807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C09808-1A7E-7F47-BE15-5EC017438DB0}"/>
              </a:ext>
            </a:extLst>
          </p:cNvPr>
          <p:cNvSpPr/>
          <p:nvPr/>
        </p:nvSpPr>
        <p:spPr>
          <a:xfrm>
            <a:off x="3431420" y="1922519"/>
            <a:ext cx="1440160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/>
              <a:t>animals</a:t>
            </a:r>
            <a:r>
              <a:rPr lang="hr-HR" dirty="0"/>
              <a:t>.</a:t>
            </a:r>
            <a:endParaRPr lang="en-H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EB80BC-89BA-1449-A957-F8178CE77C3A}"/>
              </a:ext>
            </a:extLst>
          </p:cNvPr>
          <p:cNvSpPr/>
          <p:nvPr/>
        </p:nvSpPr>
        <p:spPr>
          <a:xfrm>
            <a:off x="1972273" y="5076501"/>
            <a:ext cx="890638" cy="64807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we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7D78EA-00D8-A74F-9F87-FAB39C3ED5EE}"/>
              </a:ext>
            </a:extLst>
          </p:cNvPr>
          <p:cNvSpPr/>
          <p:nvPr/>
        </p:nvSpPr>
        <p:spPr>
          <a:xfrm>
            <a:off x="2522069" y="1929976"/>
            <a:ext cx="890638" cy="648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keep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C9C762-5FB2-DE44-95F6-09E2A1F07D1C}"/>
              </a:ext>
            </a:extLst>
          </p:cNvPr>
          <p:cNvSpPr/>
          <p:nvPr/>
        </p:nvSpPr>
        <p:spPr>
          <a:xfrm>
            <a:off x="3563888" y="3905756"/>
            <a:ext cx="1440160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to </a:t>
            </a:r>
            <a:r>
              <a:rPr lang="hr-HR" dirty="0" err="1"/>
              <a:t>school</a:t>
            </a:r>
            <a:r>
              <a:rPr lang="hr-HR" dirty="0"/>
              <a:t>.</a:t>
            </a:r>
            <a:endParaRPr lang="en-H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D48748-13EF-0549-A574-7F279B34690A}"/>
              </a:ext>
            </a:extLst>
          </p:cNvPr>
          <p:cNvSpPr/>
          <p:nvPr/>
        </p:nvSpPr>
        <p:spPr>
          <a:xfrm>
            <a:off x="2862911" y="5070507"/>
            <a:ext cx="1860726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</a:t>
            </a:r>
            <a:r>
              <a:rPr lang="en-HR" dirty="0"/>
              <a:t>on’t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DF830-E995-F84E-BB61-CAD73995656A}"/>
              </a:ext>
            </a:extLst>
          </p:cNvPr>
          <p:cNvSpPr txBox="1"/>
          <p:nvPr/>
        </p:nvSpPr>
        <p:spPr>
          <a:xfrm>
            <a:off x="926214" y="905115"/>
            <a:ext cx="201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LANGUAGE BLOCKS</a:t>
            </a:r>
          </a:p>
        </p:txBody>
      </p:sp>
      <p:pic>
        <p:nvPicPr>
          <p:cNvPr id="24" name="Picture 3" descr="Picture2.png">
            <a:extLst>
              <a:ext uri="{FF2B5EF4-FFF2-40B4-BE49-F238E27FC236}">
                <a16:creationId xmlns:a16="http://schemas.microsoft.com/office/drawing/2014/main" id="{D42DC831-BA13-FD44-BDBD-A97214FA11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54031" t="32484" r="1608" b="12781"/>
          <a:stretch>
            <a:fillRect/>
          </a:stretch>
        </p:blipFill>
        <p:spPr bwMode="auto">
          <a:xfrm>
            <a:off x="6051275" y="1485615"/>
            <a:ext cx="2557085" cy="194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43BE7A5-3346-4549-AFF9-209E352B3C3D}"/>
              </a:ext>
            </a:extLst>
          </p:cNvPr>
          <p:cNvSpPr/>
          <p:nvPr/>
        </p:nvSpPr>
        <p:spPr>
          <a:xfrm>
            <a:off x="684654" y="1932170"/>
            <a:ext cx="890638" cy="648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Do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F46B2D-CAD0-7D47-BB2C-AB57EDF83429}"/>
              </a:ext>
            </a:extLst>
          </p:cNvPr>
          <p:cNvSpPr/>
          <p:nvPr/>
        </p:nvSpPr>
        <p:spPr>
          <a:xfrm>
            <a:off x="1612718" y="1945818"/>
            <a:ext cx="890638" cy="64807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you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D10D23-A366-E14C-9DDD-4EB715C8997A}"/>
              </a:ext>
            </a:extLst>
          </p:cNvPr>
          <p:cNvSpPr/>
          <p:nvPr/>
        </p:nvSpPr>
        <p:spPr>
          <a:xfrm>
            <a:off x="1129973" y="2943454"/>
            <a:ext cx="890638" cy="64807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Yes,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A5DDA3-8253-5B49-ADCA-9B696157567F}"/>
              </a:ext>
            </a:extLst>
          </p:cNvPr>
          <p:cNvSpPr/>
          <p:nvPr/>
        </p:nvSpPr>
        <p:spPr>
          <a:xfrm>
            <a:off x="2058037" y="2943454"/>
            <a:ext cx="890638" cy="64807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we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25BFD9-D65B-DB4B-B87F-EB062B9B19C7}"/>
              </a:ext>
            </a:extLst>
          </p:cNvPr>
          <p:cNvSpPr/>
          <p:nvPr/>
        </p:nvSpPr>
        <p:spPr>
          <a:xfrm>
            <a:off x="2967388" y="2943454"/>
            <a:ext cx="890638" cy="648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</a:t>
            </a:r>
            <a:r>
              <a:rPr lang="en-HR" dirty="0"/>
              <a:t>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9B63280-F47F-CD4E-A807-35A667CE7BE9}"/>
              </a:ext>
            </a:extLst>
          </p:cNvPr>
          <p:cNvSpPr/>
          <p:nvPr/>
        </p:nvSpPr>
        <p:spPr>
          <a:xfrm>
            <a:off x="2673250" y="3933056"/>
            <a:ext cx="890638" cy="648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go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56AF61-FAE7-3747-954D-A8113A8676B1}"/>
              </a:ext>
            </a:extLst>
          </p:cNvPr>
          <p:cNvSpPr/>
          <p:nvPr/>
        </p:nvSpPr>
        <p:spPr>
          <a:xfrm>
            <a:off x="1809154" y="3933056"/>
            <a:ext cx="890638" cy="64807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You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F793212-E9E2-454F-B22C-DA661A698004}"/>
              </a:ext>
            </a:extLst>
          </p:cNvPr>
          <p:cNvSpPr/>
          <p:nvPr/>
        </p:nvSpPr>
        <p:spPr>
          <a:xfrm>
            <a:off x="891974" y="3933056"/>
            <a:ext cx="890638" cy="648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Do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DBAA0F-3021-F94B-89E3-BCB61AB293B9}"/>
              </a:ext>
            </a:extLst>
          </p:cNvPr>
          <p:cNvSpPr/>
          <p:nvPr/>
        </p:nvSpPr>
        <p:spPr>
          <a:xfrm>
            <a:off x="1795883" y="3933056"/>
            <a:ext cx="890638" cy="64807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you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D3F5EC-7AE9-3743-A86B-669137A246FF}"/>
              </a:ext>
            </a:extLst>
          </p:cNvPr>
          <p:cNvSpPr/>
          <p:nvPr/>
        </p:nvSpPr>
        <p:spPr>
          <a:xfrm>
            <a:off x="3590430" y="3933056"/>
            <a:ext cx="1440160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to </a:t>
            </a:r>
            <a:r>
              <a:rPr lang="hr-HR" dirty="0" err="1"/>
              <a:t>school</a:t>
            </a:r>
            <a:r>
              <a:rPr lang="hr-HR" dirty="0"/>
              <a:t>?</a:t>
            </a:r>
            <a:endParaRPr lang="en-H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817C0E-9A20-0B4C-9DAD-7ACC1FD5F430}"/>
              </a:ext>
            </a:extLst>
          </p:cNvPr>
          <p:cNvSpPr/>
          <p:nvPr/>
        </p:nvSpPr>
        <p:spPr>
          <a:xfrm>
            <a:off x="926214" y="5070507"/>
            <a:ext cx="1043038" cy="658726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No,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1CDC2A-CE47-044E-8FF1-001E06713627}"/>
              </a:ext>
            </a:extLst>
          </p:cNvPr>
          <p:cNvSpPr/>
          <p:nvPr/>
        </p:nvSpPr>
        <p:spPr>
          <a:xfrm>
            <a:off x="3440777" y="1932170"/>
            <a:ext cx="1440160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/>
              <a:t>animals</a:t>
            </a:r>
            <a:r>
              <a:rPr lang="hr-HR" dirty="0"/>
              <a:t>?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12202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6" grpId="0" animBg="1"/>
      <p:bldP spid="19" grpId="0" animBg="1"/>
      <p:bldP spid="20" grpId="0" animBg="1"/>
      <p:bldP spid="22" grpId="0" animBg="1"/>
      <p:bldP spid="6" grpId="0"/>
      <p:bldP spid="23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0C40D-4F81-AC79-41E3-5CFB36D4F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DCB45E6F-8E79-A9BA-75BA-856023635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77" y="323261"/>
            <a:ext cx="7119323" cy="6531696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9BBD3A02-D7CA-7552-C279-E5C61E49C994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76180FE9-2300-6C8E-4D7D-630733F852A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1070156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77FDCF-AD2B-2A40-9E63-2B4AA1D94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83968"/>
            <a:ext cx="8035246" cy="49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3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29742"/>
            <a:ext cx="8467332" cy="562074"/>
          </a:xfrm>
        </p:spPr>
        <p:txBody>
          <a:bodyPr>
            <a:noAutofit/>
          </a:bodyPr>
          <a:lstStyle/>
          <a:p>
            <a:pPr algn="l"/>
            <a:r>
              <a:rPr lang="hr-HR" sz="2400" dirty="0" err="1"/>
              <a:t>Match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pictures</a:t>
            </a:r>
            <a:r>
              <a:rPr lang="hr-HR" sz="2400" dirty="0"/>
              <a:t> to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words</a:t>
            </a:r>
            <a:r>
              <a:rPr lang="hr-HR" sz="2400" dirty="0"/>
              <a:t>.</a:t>
            </a:r>
            <a:endParaRPr lang="en-US" sz="2400" dirty="0"/>
          </a:p>
        </p:txBody>
      </p:sp>
      <p:pic>
        <p:nvPicPr>
          <p:cNvPr id="2050" name="Picture 2" descr="Image result for she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542" y="2868918"/>
            <a:ext cx="1728000" cy="1152000"/>
          </a:xfrm>
          <a:prstGeom prst="rect">
            <a:avLst/>
          </a:prstGeom>
          <a:noFill/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4" cstate="print"/>
          <a:srcRect l="4725"/>
          <a:stretch>
            <a:fillRect/>
          </a:stretch>
        </p:blipFill>
        <p:spPr bwMode="auto">
          <a:xfrm>
            <a:off x="6909505" y="2810208"/>
            <a:ext cx="1811857" cy="1188000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609" y="2846208"/>
            <a:ext cx="1728000" cy="1152000"/>
          </a:xfrm>
          <a:prstGeom prst="rect">
            <a:avLst/>
          </a:prstGeom>
          <a:noFill/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0B53C78-F1A8-BF47-876E-8F7ADBB9CCF0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E1A25-6073-374B-8FE5-0078F47B3E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r="13435" b="11456"/>
          <a:stretch/>
        </p:blipFill>
        <p:spPr>
          <a:xfrm>
            <a:off x="3068884" y="4932614"/>
            <a:ext cx="1503116" cy="1625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912AD-455A-C749-BB1A-EF79215741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970" t="-317279" r="190032" b="335233"/>
          <a:stretch/>
        </p:blipFill>
        <p:spPr>
          <a:xfrm>
            <a:off x="-10531" y="1234171"/>
            <a:ext cx="1282172" cy="10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B252F7-29C2-974F-9615-AE00559353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4" r="38976" b="5721"/>
          <a:stretch/>
        </p:blipFill>
        <p:spPr>
          <a:xfrm>
            <a:off x="4814463" y="2865512"/>
            <a:ext cx="1620000" cy="125707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7592CB6-5D38-9E49-B25F-F1748B9656C7}"/>
              </a:ext>
            </a:extLst>
          </p:cNvPr>
          <p:cNvSpPr/>
          <p:nvPr/>
        </p:nvSpPr>
        <p:spPr>
          <a:xfrm>
            <a:off x="2589334" y="2748965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118A1D0-4640-9944-B9F7-9BC73FAB5155}"/>
              </a:ext>
            </a:extLst>
          </p:cNvPr>
          <p:cNvSpPr/>
          <p:nvPr/>
        </p:nvSpPr>
        <p:spPr>
          <a:xfrm>
            <a:off x="201001" y="2648633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212A531-6A9B-6F44-827D-97CFD48F4BE3}"/>
              </a:ext>
            </a:extLst>
          </p:cNvPr>
          <p:cNvSpPr/>
          <p:nvPr/>
        </p:nvSpPr>
        <p:spPr>
          <a:xfrm>
            <a:off x="6850564" y="2718482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9BB34C3-1AB5-9848-BBB2-902751C5F27E}"/>
              </a:ext>
            </a:extLst>
          </p:cNvPr>
          <p:cNvSpPr/>
          <p:nvPr/>
        </p:nvSpPr>
        <p:spPr>
          <a:xfrm>
            <a:off x="2928112" y="4705957"/>
            <a:ext cx="405718" cy="45331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95C31BD-E262-FC47-B7C8-142268AFCA3E}"/>
              </a:ext>
            </a:extLst>
          </p:cNvPr>
          <p:cNvSpPr/>
          <p:nvPr/>
        </p:nvSpPr>
        <p:spPr>
          <a:xfrm>
            <a:off x="4809959" y="2762585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3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90EDB70-828A-344C-9C00-5C445FF66275}"/>
              </a:ext>
            </a:extLst>
          </p:cNvPr>
          <p:cNvSpPr/>
          <p:nvPr/>
        </p:nvSpPr>
        <p:spPr>
          <a:xfrm>
            <a:off x="1271641" y="1378950"/>
            <a:ext cx="6097802" cy="9144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HR" dirty="0"/>
              <a:t>angaroo	   map	sheep	globe	koala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CE342AA-DCA8-954F-8BF0-E45010BA6E8D}"/>
              </a:ext>
            </a:extLst>
          </p:cNvPr>
          <p:cNvSpPr/>
          <p:nvPr/>
        </p:nvSpPr>
        <p:spPr>
          <a:xfrm>
            <a:off x="310820" y="3998208"/>
            <a:ext cx="1619220" cy="45331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koala</a:t>
            </a:r>
            <a:endParaRPr lang="en-HR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4040B4D-15B6-C546-A55D-E0D4FE430541}"/>
              </a:ext>
            </a:extLst>
          </p:cNvPr>
          <p:cNvSpPr/>
          <p:nvPr/>
        </p:nvSpPr>
        <p:spPr>
          <a:xfrm>
            <a:off x="4375171" y="5911471"/>
            <a:ext cx="1619220" cy="45331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globe</a:t>
            </a:r>
            <a:endParaRPr lang="en-HR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B404E5E-3C31-BC4F-B021-8D2B26C93250}"/>
              </a:ext>
            </a:extLst>
          </p:cNvPr>
          <p:cNvSpPr/>
          <p:nvPr/>
        </p:nvSpPr>
        <p:spPr>
          <a:xfrm>
            <a:off x="7036402" y="3998207"/>
            <a:ext cx="1619220" cy="45331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/>
              <a:t>kangaroo</a:t>
            </a:r>
            <a:endParaRPr lang="en-HR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8442735-7C47-D04C-9CA4-10598D49C7C6}"/>
              </a:ext>
            </a:extLst>
          </p:cNvPr>
          <p:cNvSpPr/>
          <p:nvPr/>
        </p:nvSpPr>
        <p:spPr>
          <a:xfrm>
            <a:off x="4932040" y="4055805"/>
            <a:ext cx="1475204" cy="47458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/>
              <a:t>map</a:t>
            </a:r>
            <a:endParaRPr lang="en-HR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91B4683-7EE4-6B4D-85C8-D811CC931C96}"/>
              </a:ext>
            </a:extLst>
          </p:cNvPr>
          <p:cNvSpPr/>
          <p:nvPr/>
        </p:nvSpPr>
        <p:spPr>
          <a:xfrm>
            <a:off x="2672999" y="3998207"/>
            <a:ext cx="1619220" cy="45331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/>
              <a:t>sheep</a:t>
            </a:r>
            <a:endParaRPr lang="en-H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A784FB-BB4C-1241-94BA-F737A2780373}"/>
              </a:ext>
            </a:extLst>
          </p:cNvPr>
          <p:cNvSpPr/>
          <p:nvPr/>
        </p:nvSpPr>
        <p:spPr>
          <a:xfrm>
            <a:off x="2731802" y="151841"/>
            <a:ext cx="245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6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D20F0E15-FFB5-FA3C-3E8C-B8ED4E56F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656"/>
            <a:ext cx="9144000" cy="5739545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BD5CF72-EE41-9E27-D236-7506EB94B223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50C6FD0-E269-2190-9FF6-CD2D750BFCE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294008D-C35A-CDDF-CC44-0293D4D3A000}"/>
              </a:ext>
            </a:extLst>
          </p:cNvPr>
          <p:cNvSpPr txBox="1"/>
          <p:nvPr/>
        </p:nvSpPr>
        <p:spPr>
          <a:xfrm>
            <a:off x="7020272" y="13407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2</a:t>
            </a:r>
            <a:endParaRPr lang="en-GB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7753C389-971E-D796-E824-E36908F00946}"/>
              </a:ext>
            </a:extLst>
          </p:cNvPr>
          <p:cNvSpPr txBox="1"/>
          <p:nvPr/>
        </p:nvSpPr>
        <p:spPr>
          <a:xfrm>
            <a:off x="2830219" y="134004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3</a:t>
            </a:r>
            <a:endParaRPr lang="en-GB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D5288D95-7FBE-92B6-E8A0-50707E84B0ED}"/>
              </a:ext>
            </a:extLst>
          </p:cNvPr>
          <p:cNvSpPr txBox="1"/>
          <p:nvPr/>
        </p:nvSpPr>
        <p:spPr>
          <a:xfrm>
            <a:off x="3487350" y="182259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4</a:t>
            </a:r>
            <a:endParaRPr lang="en-GB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6A9FAA2-C4C5-9892-A3A1-421D79EAEE9A}"/>
              </a:ext>
            </a:extLst>
          </p:cNvPr>
          <p:cNvSpPr txBox="1"/>
          <p:nvPr/>
        </p:nvSpPr>
        <p:spPr>
          <a:xfrm>
            <a:off x="5112568" y="136511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5</a:t>
            </a:r>
            <a:endParaRPr lang="en-GB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2981922-00F5-B1A0-04E8-1BE62A4FD89D}"/>
              </a:ext>
            </a:extLst>
          </p:cNvPr>
          <p:cNvSpPr txBox="1"/>
          <p:nvPr/>
        </p:nvSpPr>
        <p:spPr>
          <a:xfrm>
            <a:off x="5506144" y="182259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6</a:t>
            </a:r>
            <a:endParaRPr lang="en-GB" dirty="0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74DB3598-2360-802E-3F99-7D544224CBE5}"/>
              </a:ext>
            </a:extLst>
          </p:cNvPr>
          <p:cNvSpPr txBox="1"/>
          <p:nvPr/>
        </p:nvSpPr>
        <p:spPr>
          <a:xfrm>
            <a:off x="1691680" y="183023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891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B9BAB81A-81A8-4EDC-E69E-A967F4E1BF98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FF882EE-8968-07BD-7B29-27C36EB8C4CF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5091EDA-9B3B-CA1D-695D-E32206DC1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72996"/>
            <a:ext cx="8150144" cy="594626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1EB5D0F-C644-539F-DD74-73359B113822}"/>
              </a:ext>
            </a:extLst>
          </p:cNvPr>
          <p:cNvSpPr txBox="1"/>
          <p:nvPr/>
        </p:nvSpPr>
        <p:spPr>
          <a:xfrm>
            <a:off x="998566" y="1628800"/>
            <a:ext cx="724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Christmas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Australia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summer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692F0BD-8537-E072-9F05-DFADEBCBD221}"/>
              </a:ext>
            </a:extLst>
          </p:cNvPr>
          <p:cNvSpPr txBox="1"/>
          <p:nvPr/>
        </p:nvSpPr>
        <p:spPr>
          <a:xfrm>
            <a:off x="1006882" y="2286468"/>
            <a:ext cx="724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Taylor’s</a:t>
            </a:r>
            <a:r>
              <a:rPr lang="hr-HR" dirty="0"/>
              <a:t> </a:t>
            </a:r>
            <a:r>
              <a:rPr lang="hr-HR" dirty="0" err="1"/>
              <a:t>don’t</a:t>
            </a:r>
            <a:r>
              <a:rPr lang="hr-HR" dirty="0"/>
              <a:t> live </a:t>
            </a:r>
            <a:r>
              <a:rPr lang="hr-HR" dirty="0" err="1"/>
              <a:t>in</a:t>
            </a:r>
            <a:r>
              <a:rPr lang="hr-HR" dirty="0"/>
              <a:t> Sydney.</a:t>
            </a:r>
            <a:endParaRPr lang="en-GB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49AEEC1-9741-3686-C509-2C8548A84952}"/>
              </a:ext>
            </a:extLst>
          </p:cNvPr>
          <p:cNvSpPr txBox="1"/>
          <p:nvPr/>
        </p:nvSpPr>
        <p:spPr>
          <a:xfrm>
            <a:off x="1010533" y="2944137"/>
            <a:ext cx="724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What</a:t>
            </a:r>
            <a:r>
              <a:rPr lang="hr-HR" dirty="0"/>
              <a:t> do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usually</a:t>
            </a:r>
            <a:r>
              <a:rPr lang="hr-HR" dirty="0"/>
              <a:t> do on </a:t>
            </a:r>
            <a:r>
              <a:rPr lang="hr-HR" dirty="0" err="1"/>
              <a:t>Mondays</a:t>
            </a:r>
            <a:r>
              <a:rPr lang="hr-HR" dirty="0"/>
              <a:t>?</a:t>
            </a:r>
            <a:endParaRPr lang="en-GB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F6E3D7A-FEF0-6DB0-EA9B-EA4DA126D7AF}"/>
              </a:ext>
            </a:extLst>
          </p:cNvPr>
          <p:cNvSpPr txBox="1"/>
          <p:nvPr/>
        </p:nvSpPr>
        <p:spPr>
          <a:xfrm>
            <a:off x="1006882" y="3561463"/>
            <a:ext cx="724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Do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see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friends</a:t>
            </a:r>
            <a:r>
              <a:rPr lang="hr-HR" dirty="0"/>
              <a:t> </a:t>
            </a:r>
            <a:r>
              <a:rPr lang="hr-HR" dirty="0" err="1"/>
              <a:t>often</a:t>
            </a:r>
            <a:r>
              <a:rPr lang="hr-HR" dirty="0"/>
              <a:t>?</a:t>
            </a:r>
            <a:endParaRPr lang="en-GB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BF2B5DC-B4F2-6A31-34FC-3ED9EC73099A}"/>
              </a:ext>
            </a:extLst>
          </p:cNvPr>
          <p:cNvSpPr txBox="1"/>
          <p:nvPr/>
        </p:nvSpPr>
        <p:spPr>
          <a:xfrm>
            <a:off x="4229128" y="507815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1</a:t>
            </a:r>
            <a:endParaRPr lang="en-GB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36D9E068-0079-7ED8-1515-348374635C07}"/>
              </a:ext>
            </a:extLst>
          </p:cNvPr>
          <p:cNvSpPr txBox="1"/>
          <p:nvPr/>
        </p:nvSpPr>
        <p:spPr>
          <a:xfrm>
            <a:off x="4229128" y="594928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2</a:t>
            </a:r>
            <a:endParaRPr lang="en-GB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DA590D1-FA04-51E0-D630-CEEB1D78D6AB}"/>
              </a:ext>
            </a:extLst>
          </p:cNvPr>
          <p:cNvSpPr txBox="1"/>
          <p:nvPr/>
        </p:nvSpPr>
        <p:spPr>
          <a:xfrm>
            <a:off x="4229128" y="453205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3</a:t>
            </a:r>
            <a:endParaRPr lang="en-GB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26D1027-E63E-57BC-07DC-E549603DECC9}"/>
              </a:ext>
            </a:extLst>
          </p:cNvPr>
          <p:cNvSpPr txBox="1"/>
          <p:nvPr/>
        </p:nvSpPr>
        <p:spPr>
          <a:xfrm>
            <a:off x="4229128" y="564112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4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22A3E-585E-CD45-A777-2E459F276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237CCA02-6C5D-A930-39C9-581F23937390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2449F6E-9952-8F8D-563E-63B691F21E9B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BB8695B-1B11-7B04-AC3A-C9EE0AD11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85068"/>
            <a:ext cx="8316416" cy="6057206"/>
          </a:xfrm>
          <a:prstGeom prst="rect">
            <a:avLst/>
          </a:pr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5C16B856-31F7-AA50-F771-DAD75221F6FA}"/>
              </a:ext>
            </a:extLst>
          </p:cNvPr>
          <p:cNvSpPr/>
          <p:nvPr/>
        </p:nvSpPr>
        <p:spPr>
          <a:xfrm>
            <a:off x="683568" y="2338568"/>
            <a:ext cx="360040" cy="28803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D837ED7B-3275-9E28-BB92-EEAEEE958C28}"/>
              </a:ext>
            </a:extLst>
          </p:cNvPr>
          <p:cNvSpPr/>
          <p:nvPr/>
        </p:nvSpPr>
        <p:spPr>
          <a:xfrm>
            <a:off x="683568" y="4036084"/>
            <a:ext cx="360040" cy="28803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0194EDF0-7935-AFD5-1A9D-7F75A9CA82B4}"/>
              </a:ext>
            </a:extLst>
          </p:cNvPr>
          <p:cNvSpPr/>
          <p:nvPr/>
        </p:nvSpPr>
        <p:spPr>
          <a:xfrm>
            <a:off x="5580112" y="2041191"/>
            <a:ext cx="360040" cy="28803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59795A56-F04D-15F3-BACF-4A093AC489F7}"/>
              </a:ext>
            </a:extLst>
          </p:cNvPr>
          <p:cNvSpPr/>
          <p:nvPr/>
        </p:nvSpPr>
        <p:spPr>
          <a:xfrm>
            <a:off x="5581532" y="3452345"/>
            <a:ext cx="360040" cy="28803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a 10" descr="Sound Medium with solid fill">
            <a:hlinkClick r:id="rId3"/>
            <a:extLst>
              <a:ext uri="{FF2B5EF4-FFF2-40B4-BE49-F238E27FC236}">
                <a16:creationId xmlns:a16="http://schemas.microsoft.com/office/drawing/2014/main" id="{45A7C19C-120D-E3A8-1E99-62E41A30B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2744" y="7850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7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C2EB7-FE84-401A-430A-8D3E5EE75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808DC731-92EF-245A-9D93-EECE93E94018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7A37C34-E321-12B2-2E5C-AEF23F5E5A14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14009CF-F7EE-3942-B13C-5CD924CE3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256"/>
            <a:ext cx="9144000" cy="473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60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5785B-64E2-F818-0BAE-1585AECFD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E7A9D72C-0CEA-90CE-DCAD-2D13AC1E1515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445E377-EFBC-49BB-5588-E5125A79909A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163552C-636F-28D7-409F-BF36A80B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9" y="1259234"/>
            <a:ext cx="9105231" cy="415610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6E71B79-AFF7-ABFC-FBE3-B46FEBE51A64}"/>
              </a:ext>
            </a:extLst>
          </p:cNvPr>
          <p:cNvSpPr txBox="1"/>
          <p:nvPr/>
        </p:nvSpPr>
        <p:spPr>
          <a:xfrm>
            <a:off x="4591384" y="2420888"/>
            <a:ext cx="372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At 8 </a:t>
            </a:r>
            <a:r>
              <a:rPr lang="hr-HR" dirty="0" err="1"/>
              <a:t>o’clock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8CE9C56-1512-D45F-1377-308D2C91454D}"/>
              </a:ext>
            </a:extLst>
          </p:cNvPr>
          <p:cNvSpPr txBox="1"/>
          <p:nvPr/>
        </p:nvSpPr>
        <p:spPr>
          <a:xfrm>
            <a:off x="4644008" y="3264386"/>
            <a:ext cx="372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Toast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tea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C228F58-9F8D-E968-D84B-88A4E509928E}"/>
              </a:ext>
            </a:extLst>
          </p:cNvPr>
          <p:cNvSpPr txBox="1"/>
          <p:nvPr/>
        </p:nvSpPr>
        <p:spPr>
          <a:xfrm>
            <a:off x="4716016" y="3993429"/>
            <a:ext cx="372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In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afternoon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AEB155A-FC3E-CB56-A5BA-22A27CE865B5}"/>
              </a:ext>
            </a:extLst>
          </p:cNvPr>
          <p:cNvSpPr txBox="1"/>
          <p:nvPr/>
        </p:nvSpPr>
        <p:spPr>
          <a:xfrm>
            <a:off x="4515313" y="4766716"/>
            <a:ext cx="372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By</a:t>
            </a:r>
            <a:r>
              <a:rPr lang="hr-HR" dirty="0"/>
              <a:t> bus.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2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CCB8B-156D-CB54-34FA-43ECA6203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780601E9-87D4-6FA0-EF95-FFB281274E16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98D4180-2CCB-633F-34B5-7D15315B0774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BD5B68D-B649-7ADB-09E1-FE9CF2B63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" y="1268760"/>
            <a:ext cx="913896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14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AFEE299-AC3B-074D-83D4-5F5A5D5B0F8E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DEF329-D783-3A4A-B56D-0AA362B4858A}"/>
              </a:ext>
            </a:extLst>
          </p:cNvPr>
          <p:cNvSpPr/>
          <p:nvPr/>
        </p:nvSpPr>
        <p:spPr>
          <a:xfrm>
            <a:off x="2731802" y="151841"/>
            <a:ext cx="245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8" name="Picture 2" descr="Image result for australia map">
            <a:extLst>
              <a:ext uri="{FF2B5EF4-FFF2-40B4-BE49-F238E27FC236}">
                <a16:creationId xmlns:a16="http://schemas.microsoft.com/office/drawing/2014/main" id="{4E73099B-2ACB-C745-9D95-5F547DA2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93026"/>
            <a:ext cx="6847120" cy="5906210"/>
          </a:xfrm>
          <a:prstGeom prst="rect">
            <a:avLst/>
          </a:prstGeom>
          <a:noFill/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BE7C43DF-EEB8-A44F-BB91-8D64DC9CCA30}"/>
              </a:ext>
            </a:extLst>
          </p:cNvPr>
          <p:cNvSpPr/>
          <p:nvPr/>
        </p:nvSpPr>
        <p:spPr>
          <a:xfrm>
            <a:off x="323527" y="1052736"/>
            <a:ext cx="2325745" cy="1116704"/>
          </a:xfrm>
          <a:prstGeom prst="wedgeRoundRectCallout">
            <a:avLst>
              <a:gd name="adj1" fmla="val 39299"/>
              <a:gd name="adj2" fmla="val 78247"/>
              <a:gd name="adj3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Study the picture for 1 minute. </a:t>
            </a:r>
          </a:p>
          <a:p>
            <a:pPr algn="ctr"/>
            <a:r>
              <a:rPr lang="en-HR" dirty="0"/>
              <a:t>What can you see?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12604E1-CDEF-FB4D-BC3C-405B1DF0E0A3}"/>
              </a:ext>
            </a:extLst>
          </p:cNvPr>
          <p:cNvSpPr/>
          <p:nvPr/>
        </p:nvSpPr>
        <p:spPr>
          <a:xfrm>
            <a:off x="899592" y="2870648"/>
            <a:ext cx="2325745" cy="1116704"/>
          </a:xfrm>
          <a:prstGeom prst="wedgeRoundRectCallout">
            <a:avLst>
              <a:gd name="adj1" fmla="val 39299"/>
              <a:gd name="adj2" fmla="val 78247"/>
              <a:gd name="adj3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How many things can you reme</a:t>
            </a:r>
            <a:r>
              <a:rPr lang="en-GB" dirty="0"/>
              <a:t>m</a:t>
            </a:r>
            <a:r>
              <a:rPr lang="en-HR" dirty="0"/>
              <a:t>ber?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AFEE299-AC3B-074D-83D4-5F5A5D5B0F8E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DEF329-D783-3A4A-B56D-0AA362B4858A}"/>
              </a:ext>
            </a:extLst>
          </p:cNvPr>
          <p:cNvSpPr/>
          <p:nvPr/>
        </p:nvSpPr>
        <p:spPr>
          <a:xfrm>
            <a:off x="2649273" y="171096"/>
            <a:ext cx="245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6D74B0-47A9-E34B-8320-D36A9AA32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0" y="764704"/>
            <a:ext cx="8029468" cy="2964284"/>
          </a:xfrm>
          <a:prstGeom prst="rect">
            <a:avLst/>
          </a:prstGeom>
        </p:spPr>
      </p:pic>
      <p:pic>
        <p:nvPicPr>
          <p:cNvPr id="7" name="Picture 2" descr="Image result for world map">
            <a:extLst>
              <a:ext uri="{FF2B5EF4-FFF2-40B4-BE49-F238E27FC236}">
                <a16:creationId xmlns:a16="http://schemas.microsoft.com/office/drawing/2014/main" id="{3FB593A3-C47B-0246-8A6F-B1EFB2266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212" y="764704"/>
            <a:ext cx="8617575" cy="5544616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10408C8-43F8-7B4A-AE25-8C8E6457080F}"/>
              </a:ext>
            </a:extLst>
          </p:cNvPr>
          <p:cNvSpPr/>
          <p:nvPr/>
        </p:nvSpPr>
        <p:spPr>
          <a:xfrm>
            <a:off x="6621141" y="4725144"/>
            <a:ext cx="1584176" cy="115212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4034E3D4-7174-8A48-A39C-F04ED6525616}"/>
              </a:ext>
            </a:extLst>
          </p:cNvPr>
          <p:cNvSpPr/>
          <p:nvPr/>
        </p:nvSpPr>
        <p:spPr>
          <a:xfrm>
            <a:off x="5531889" y="5058892"/>
            <a:ext cx="978408" cy="48463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4253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001" y="841276"/>
            <a:ext cx="8485799" cy="488125"/>
          </a:xfrm>
        </p:spPr>
        <p:txBody>
          <a:bodyPr>
            <a:noAutofit/>
          </a:bodyPr>
          <a:lstStyle/>
          <a:p>
            <a:pPr algn="l"/>
            <a:r>
              <a:rPr lang="hr-HR" sz="2000" dirty="0" err="1"/>
              <a:t>Meet</a:t>
            </a:r>
            <a:r>
              <a:rPr lang="hr-HR" sz="2000" dirty="0"/>
              <a:t>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Taylors</a:t>
            </a:r>
            <a:r>
              <a:rPr lang="hr-HR" sz="2000" dirty="0"/>
              <a:t> </a:t>
            </a:r>
            <a:r>
              <a:rPr lang="hr-HR" sz="2000" dirty="0" err="1"/>
              <a:t>and</a:t>
            </a:r>
            <a:r>
              <a:rPr lang="hr-HR" sz="2000" dirty="0"/>
              <a:t>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Whites</a:t>
            </a:r>
            <a:r>
              <a:rPr lang="hr-HR" sz="2000" dirty="0"/>
              <a:t>.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hr-HR" sz="4000" dirty="0" err="1">
                <a:solidFill>
                  <a:schemeClr val="accent6"/>
                </a:solidFill>
              </a:rPr>
              <a:t>The</a:t>
            </a:r>
            <a:r>
              <a:rPr lang="hr-HR" sz="4000" dirty="0">
                <a:solidFill>
                  <a:schemeClr val="accent6"/>
                </a:solidFill>
              </a:rPr>
              <a:t> </a:t>
            </a:r>
            <a:r>
              <a:rPr lang="hr-HR" sz="4000" dirty="0" err="1">
                <a:solidFill>
                  <a:schemeClr val="accent6"/>
                </a:solidFill>
              </a:rPr>
              <a:t>Taylors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hr-HR" sz="4000" dirty="0" err="1">
                <a:solidFill>
                  <a:schemeClr val="accent6"/>
                </a:solidFill>
              </a:rPr>
              <a:t>The</a:t>
            </a:r>
            <a:r>
              <a:rPr lang="hr-HR" sz="4000" dirty="0">
                <a:solidFill>
                  <a:schemeClr val="accent6"/>
                </a:solidFill>
              </a:rPr>
              <a:t> </a:t>
            </a:r>
            <a:r>
              <a:rPr lang="hr-HR" sz="4000" dirty="0" err="1">
                <a:solidFill>
                  <a:schemeClr val="accent6"/>
                </a:solidFill>
              </a:rPr>
              <a:t>Whites</a:t>
            </a:r>
            <a:endParaRPr lang="en-US" sz="4000" dirty="0">
              <a:solidFill>
                <a:schemeClr val="accent6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647" y="2132856"/>
            <a:ext cx="4141353" cy="32400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132856"/>
            <a:ext cx="3792558" cy="3240000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F5963-88AF-E949-8ECC-B1CA2F13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3148" r="3729" b="4263"/>
          <a:stretch/>
        </p:blipFill>
        <p:spPr>
          <a:xfrm>
            <a:off x="467544" y="3764308"/>
            <a:ext cx="7683367" cy="211722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7C4BBE9-75AB-C94A-A7D6-EF53B4E9D6F5}"/>
              </a:ext>
            </a:extLst>
          </p:cNvPr>
          <p:cNvSpPr/>
          <p:nvPr/>
        </p:nvSpPr>
        <p:spPr>
          <a:xfrm>
            <a:off x="329955" y="901895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608795-1A4F-FE4A-B2D7-4C8E00407FCC}"/>
              </a:ext>
            </a:extLst>
          </p:cNvPr>
          <p:cNvSpPr txBox="1"/>
          <p:nvPr/>
        </p:nvSpPr>
        <p:spPr>
          <a:xfrm flipH="1">
            <a:off x="1017066" y="901895"/>
            <a:ext cx="744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/>
              <a:t>Listen and read about Uncle Phil’s relatives in Australia. Where do they live?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19C4B6-B99A-1243-A016-08F8C2A89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4" r="3109" b="1785"/>
          <a:stretch/>
        </p:blipFill>
        <p:spPr>
          <a:xfrm>
            <a:off x="467544" y="1459157"/>
            <a:ext cx="6673370" cy="2143878"/>
          </a:xfrm>
          <a:prstGeom prst="rect">
            <a:avLst/>
          </a:prstGeom>
        </p:spPr>
      </p:pic>
      <p:pic>
        <p:nvPicPr>
          <p:cNvPr id="6" name="Grafika 5" descr="Sound Medium with solid fill">
            <a:hlinkClick r:id="rId4"/>
            <a:extLst>
              <a:ext uri="{FF2B5EF4-FFF2-40B4-BE49-F238E27FC236}">
                <a16:creationId xmlns:a16="http://schemas.microsoft.com/office/drawing/2014/main" id="{5E7A3347-40C3-72F0-A797-99D215598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3231" y="13259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5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24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  <a:p>
            <a:endParaRPr lang="en-HR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C4BBE9-75AB-C94A-A7D6-EF53B4E9D6F5}"/>
              </a:ext>
            </a:extLst>
          </p:cNvPr>
          <p:cNvSpPr/>
          <p:nvPr/>
        </p:nvSpPr>
        <p:spPr>
          <a:xfrm>
            <a:off x="329955" y="901895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608795-1A4F-FE4A-B2D7-4C8E00407FCC}"/>
              </a:ext>
            </a:extLst>
          </p:cNvPr>
          <p:cNvSpPr txBox="1"/>
          <p:nvPr/>
        </p:nvSpPr>
        <p:spPr>
          <a:xfrm flipH="1">
            <a:off x="1017066" y="901895"/>
            <a:ext cx="744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/>
              <a:t>Listen and read about Uncle Phil’s relatives in Australia.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E4896A0-19C4-EE41-B253-8CF42AA8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66296" r="7618"/>
          <a:stretch/>
        </p:blipFill>
        <p:spPr bwMode="auto">
          <a:xfrm>
            <a:off x="863588" y="1916832"/>
            <a:ext cx="7416824" cy="230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270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51F49ED-AD8B-464C-8AFE-57776E20769D}"/>
              </a:ext>
            </a:extLst>
          </p:cNvPr>
          <p:cNvSpPr/>
          <p:nvPr/>
        </p:nvSpPr>
        <p:spPr>
          <a:xfrm>
            <a:off x="287583" y="726283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2</a:t>
            </a:r>
            <a:endParaRPr lang="en-H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6AC0B-8CF7-A148-81FC-262480F8F3B6}"/>
              </a:ext>
            </a:extLst>
          </p:cNvPr>
          <p:cNvSpPr txBox="1"/>
          <p:nvPr/>
        </p:nvSpPr>
        <p:spPr>
          <a:xfrm>
            <a:off x="753214" y="692844"/>
            <a:ext cx="488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/>
              <a:t>How do you say it in English?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6B5915-5B49-E942-B268-4E46EB1FD768}"/>
              </a:ext>
            </a:extLst>
          </p:cNvPr>
          <p:cNvSpPr/>
          <p:nvPr/>
        </p:nvSpPr>
        <p:spPr>
          <a:xfrm>
            <a:off x="4462681" y="4344248"/>
            <a:ext cx="274772" cy="352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7ADC0F3-E766-4240-8FBB-9BAED91C5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550986"/>
              </p:ext>
            </p:extLst>
          </p:nvPr>
        </p:nvGraphicFramePr>
        <p:xfrm>
          <a:off x="582425" y="1359860"/>
          <a:ext cx="1116921" cy="5165484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116921">
                  <a:extLst>
                    <a:ext uri="{9D8B030D-6E8A-4147-A177-3AD203B41FA5}">
                      <a16:colId xmlns:a16="http://schemas.microsoft.com/office/drawing/2014/main" val="2070666807"/>
                    </a:ext>
                  </a:extLst>
                </a:gridCol>
              </a:tblGrid>
              <a:tr h="803264">
                <a:tc>
                  <a:txBody>
                    <a:bodyPr/>
                    <a:lstStyle/>
                    <a:p>
                      <a:pPr algn="ctr"/>
                      <a:endParaRPr lang="hr-HR" sz="1800" dirty="0"/>
                    </a:p>
                    <a:p>
                      <a:pPr algn="ctr"/>
                      <a:r>
                        <a:rPr lang="hr-HR" sz="1800" dirty="0"/>
                        <a:t>potok</a:t>
                      </a:r>
                      <a:endParaRPr lang="en-H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4468"/>
                  </a:ext>
                </a:extLst>
              </a:tr>
              <a:tr h="803264">
                <a:tc>
                  <a:txBody>
                    <a:bodyPr/>
                    <a:lstStyle/>
                    <a:p>
                      <a:pPr algn="ctr"/>
                      <a:endParaRPr lang="hr-HR" sz="1800" dirty="0"/>
                    </a:p>
                    <a:p>
                      <a:pPr algn="ctr"/>
                      <a:r>
                        <a:rPr lang="hr-HR" sz="1800" dirty="0"/>
                        <a:t>krave</a:t>
                      </a:r>
                      <a:endParaRPr lang="en-H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629546"/>
                  </a:ext>
                </a:extLst>
              </a:tr>
              <a:tr h="803264">
                <a:tc>
                  <a:txBody>
                    <a:bodyPr/>
                    <a:lstStyle/>
                    <a:p>
                      <a:pPr algn="ctr"/>
                      <a:endParaRPr lang="en-HR" b="1" dirty="0"/>
                    </a:p>
                    <a:p>
                      <a:pPr algn="ctr"/>
                      <a:r>
                        <a:rPr lang="en-HR" b="1" dirty="0"/>
                        <a:t>ovce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129462"/>
                  </a:ext>
                </a:extLst>
              </a:tr>
              <a:tr h="910781"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hraniti </a:t>
                      </a:r>
                    </a:p>
                    <a:p>
                      <a:pPr algn="ctr"/>
                      <a:r>
                        <a:rPr lang="hr-HR" b="1" dirty="0"/>
                        <a:t>životinje</a:t>
                      </a:r>
                      <a:endParaRPr lang="en-H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091348"/>
                  </a:ext>
                </a:extLst>
              </a:tr>
              <a:tr h="910781"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musti krave</a:t>
                      </a:r>
                      <a:endParaRPr lang="en-H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616788"/>
                  </a:ext>
                </a:extLst>
              </a:tr>
              <a:tr h="93413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</a:t>
                      </a:r>
                      <a:r>
                        <a:rPr lang="en-HR" b="1" dirty="0"/>
                        <a:t>kupljat jaja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40310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151E29-37DD-2D4F-893C-B33A16FAE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31933"/>
              </p:ext>
            </p:extLst>
          </p:nvPr>
        </p:nvGraphicFramePr>
        <p:xfrm>
          <a:off x="1713963" y="1354638"/>
          <a:ext cx="1057837" cy="516464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1057837">
                  <a:extLst>
                    <a:ext uri="{9D8B030D-6E8A-4147-A177-3AD203B41FA5}">
                      <a16:colId xmlns:a16="http://schemas.microsoft.com/office/drawing/2014/main" val="3750875045"/>
                    </a:ext>
                  </a:extLst>
                </a:gridCol>
              </a:tblGrid>
              <a:tr h="827285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  <a:p>
                      <a:pPr algn="ctr"/>
                      <a:r>
                        <a:rPr lang="en-GB" b="0" dirty="0"/>
                        <a:t>creek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031264"/>
                  </a:ext>
                </a:extLst>
              </a:tr>
              <a:tr h="815029">
                <a:tc>
                  <a:txBody>
                    <a:bodyPr/>
                    <a:lstStyle/>
                    <a:p>
                      <a:pPr algn="ctr"/>
                      <a:endParaRPr lang="hr-HR" b="0" dirty="0"/>
                    </a:p>
                    <a:p>
                      <a:pPr algn="ctr"/>
                      <a:r>
                        <a:rPr lang="hr-HR" b="0" dirty="0" err="1"/>
                        <a:t>cows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61800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endParaRPr lang="en-HR" b="0" dirty="0"/>
                    </a:p>
                    <a:p>
                      <a:pPr algn="ctr"/>
                      <a:r>
                        <a:rPr lang="en-HR" b="0" dirty="0"/>
                        <a:t>sheep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099629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hr-HR" b="0" dirty="0" err="1"/>
                        <a:t>feed</a:t>
                      </a:r>
                      <a:r>
                        <a:rPr lang="hr-HR" b="0" dirty="0"/>
                        <a:t> </a:t>
                      </a:r>
                      <a:r>
                        <a:rPr lang="hr-HR" b="0" dirty="0" err="1"/>
                        <a:t>animals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12097"/>
                  </a:ext>
                </a:extLst>
              </a:tr>
              <a:tr h="816633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m</a:t>
                      </a:r>
                      <a:r>
                        <a:rPr lang="en-HR" b="0" dirty="0"/>
                        <a:t>ilk</a:t>
                      </a:r>
                    </a:p>
                    <a:p>
                      <a:pPr algn="ctr"/>
                      <a:r>
                        <a:rPr lang="en-HR" b="0" dirty="0"/>
                        <a:t>cows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19782"/>
                  </a:ext>
                </a:extLst>
              </a:tr>
              <a:tr h="977501">
                <a:tc>
                  <a:txBody>
                    <a:bodyPr/>
                    <a:lstStyle/>
                    <a:p>
                      <a:pPr algn="ctr"/>
                      <a:r>
                        <a:rPr lang="en-HR" b="0" dirty="0"/>
                        <a:t>collect</a:t>
                      </a:r>
                    </a:p>
                    <a:p>
                      <a:pPr algn="ctr"/>
                      <a:r>
                        <a:rPr lang="en-HR" b="0" dirty="0"/>
                        <a:t>eggs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22409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500F4CF-4ACA-554F-83D4-5F7300CD0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080014"/>
              </p:ext>
            </p:extLst>
          </p:nvPr>
        </p:nvGraphicFramePr>
        <p:xfrm>
          <a:off x="2969862" y="1340768"/>
          <a:ext cx="1093527" cy="5184576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093527">
                  <a:extLst>
                    <a:ext uri="{9D8B030D-6E8A-4147-A177-3AD203B41FA5}">
                      <a16:colId xmlns:a16="http://schemas.microsoft.com/office/drawing/2014/main" val="3750875045"/>
                    </a:ext>
                  </a:extLst>
                </a:gridCol>
              </a:tblGrid>
              <a:tr h="79144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j</a:t>
                      </a:r>
                      <a:r>
                        <a:rPr lang="en-HR" dirty="0"/>
                        <a:t>ahati</a:t>
                      </a:r>
                    </a:p>
                    <a:p>
                      <a:pPr algn="ctr"/>
                      <a:r>
                        <a:rPr lang="en-HR" dirty="0"/>
                        <a:t>konje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031264"/>
                  </a:ext>
                </a:extLst>
              </a:tr>
              <a:tr h="852453">
                <a:tc>
                  <a:txBody>
                    <a:bodyPr/>
                    <a:lstStyle/>
                    <a:p>
                      <a:pPr algn="ctr"/>
                      <a:endParaRPr lang="en-HR" dirty="0"/>
                    </a:p>
                    <a:p>
                      <a:pPr algn="ctr"/>
                      <a:r>
                        <a:rPr lang="en-HR" dirty="0"/>
                        <a:t>povrtnjak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618009"/>
                  </a:ext>
                </a:extLst>
              </a:tr>
              <a:tr h="852453"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sjediti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oko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vatre</a:t>
                      </a:r>
                      <a:endParaRPr lang="en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099629"/>
                  </a:ext>
                </a:extLst>
              </a:tr>
              <a:tr h="852453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pjevati pjesme</a:t>
                      </a:r>
                      <a:endParaRPr lang="en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12097"/>
                  </a:ext>
                </a:extLst>
              </a:tr>
              <a:tr h="85245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</a:t>
                      </a:r>
                      <a:r>
                        <a:rPr lang="en-HR" dirty="0"/>
                        <a:t>ričati priče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19782"/>
                  </a:ext>
                </a:extLst>
              </a:tr>
              <a:tr h="983317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plaža</a:t>
                      </a:r>
                      <a:endParaRPr lang="en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22409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F2E8EC2-8959-D74A-AEE4-CDF8DE020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35893"/>
              </p:ext>
            </p:extLst>
          </p:nvPr>
        </p:nvGraphicFramePr>
        <p:xfrm>
          <a:off x="4085171" y="1340768"/>
          <a:ext cx="1224983" cy="5178511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1224983">
                  <a:extLst>
                    <a:ext uri="{9D8B030D-6E8A-4147-A177-3AD203B41FA5}">
                      <a16:colId xmlns:a16="http://schemas.microsoft.com/office/drawing/2014/main" val="3750875045"/>
                    </a:ext>
                  </a:extLst>
                </a:gridCol>
              </a:tblGrid>
              <a:tr h="810226">
                <a:tc>
                  <a:txBody>
                    <a:bodyPr/>
                    <a:lstStyle/>
                    <a:p>
                      <a:pPr algn="ctr"/>
                      <a:r>
                        <a:rPr lang="en-HR" b="0" dirty="0"/>
                        <a:t>ride horses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031264"/>
                  </a:ext>
                </a:extLst>
              </a:tr>
              <a:tr h="883883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/>
                        <a:t>v</a:t>
                      </a:r>
                      <a:r>
                        <a:rPr lang="en-HR" sz="1800" b="0" dirty="0"/>
                        <a:t>egetable</a:t>
                      </a:r>
                    </a:p>
                    <a:p>
                      <a:pPr algn="ctr"/>
                      <a:r>
                        <a:rPr lang="en-HR" sz="1800" b="0" dirty="0"/>
                        <a:t>garden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618009"/>
                  </a:ext>
                </a:extLst>
              </a:tr>
              <a:tr h="85831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 sit around the fire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099629"/>
                  </a:ext>
                </a:extLst>
              </a:tr>
              <a:tr h="909448">
                <a:tc>
                  <a:txBody>
                    <a:bodyPr/>
                    <a:lstStyle/>
                    <a:p>
                      <a:pPr algn="ctr"/>
                      <a:r>
                        <a:rPr lang="hr-HR" b="0" dirty="0"/>
                        <a:t>to </a:t>
                      </a:r>
                      <a:r>
                        <a:rPr lang="hr-HR" b="0" dirty="0" err="1"/>
                        <a:t>sing</a:t>
                      </a:r>
                      <a:r>
                        <a:rPr lang="hr-HR" b="0" dirty="0"/>
                        <a:t> </a:t>
                      </a:r>
                      <a:r>
                        <a:rPr lang="hr-HR" b="0" dirty="0" err="1"/>
                        <a:t>songs</a:t>
                      </a:r>
                      <a:endParaRPr lang="en-H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12097"/>
                  </a:ext>
                </a:extLst>
              </a:tr>
              <a:tr h="858318">
                <a:tc>
                  <a:txBody>
                    <a:bodyPr/>
                    <a:lstStyle/>
                    <a:p>
                      <a:pPr algn="ctr"/>
                      <a:r>
                        <a:rPr lang="en-HR" b="0" dirty="0"/>
                        <a:t> tell stories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19782"/>
                  </a:ext>
                </a:extLst>
              </a:tr>
              <a:tr h="858318">
                <a:tc>
                  <a:txBody>
                    <a:bodyPr/>
                    <a:lstStyle/>
                    <a:p>
                      <a:pPr algn="ctr"/>
                      <a:r>
                        <a:rPr lang="en-HR" b="0" dirty="0"/>
                        <a:t>beach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224091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1E501F8-AFE9-3A4D-A0C3-D8CE6784B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115394"/>
              </p:ext>
            </p:extLst>
          </p:nvPr>
        </p:nvGraphicFramePr>
        <p:xfrm>
          <a:off x="5687664" y="3942602"/>
          <a:ext cx="1093526" cy="2522364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093526">
                  <a:extLst>
                    <a:ext uri="{9D8B030D-6E8A-4147-A177-3AD203B41FA5}">
                      <a16:colId xmlns:a16="http://schemas.microsoft.com/office/drawing/2014/main" val="2099127050"/>
                    </a:ext>
                  </a:extLst>
                </a:gridCol>
              </a:tblGrid>
              <a:tr h="782164">
                <a:tc>
                  <a:txBody>
                    <a:bodyPr/>
                    <a:lstStyle/>
                    <a:p>
                      <a:pPr algn="ctr"/>
                      <a:r>
                        <a:rPr lang="en-HR" b="1" dirty="0"/>
                        <a:t>vani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611099"/>
                  </a:ext>
                </a:extLst>
              </a:tr>
              <a:tr h="870100">
                <a:tc>
                  <a:txBody>
                    <a:bodyPr/>
                    <a:lstStyle/>
                    <a:p>
                      <a:pPr algn="ctr"/>
                      <a:r>
                        <a:rPr lang="en-HR" b="1" dirty="0"/>
                        <a:t>jedrenje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679045"/>
                  </a:ext>
                </a:extLst>
              </a:tr>
              <a:tr h="870100">
                <a:tc>
                  <a:txBody>
                    <a:bodyPr/>
                    <a:lstStyle/>
                    <a:p>
                      <a:pPr algn="ctr"/>
                      <a:r>
                        <a:rPr lang="en-HR" b="1" dirty="0"/>
                        <a:t>surfanjea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409415"/>
                  </a:ext>
                </a:extLst>
              </a:tr>
            </a:tbl>
          </a:graphicData>
        </a:graphic>
      </p:graphicFrame>
      <p:graphicFrame>
        <p:nvGraphicFramePr>
          <p:cNvPr id="16" name="Table 8">
            <a:extLst>
              <a:ext uri="{FF2B5EF4-FFF2-40B4-BE49-F238E27FC236}">
                <a16:creationId xmlns:a16="http://schemas.microsoft.com/office/drawing/2014/main" id="{E34112D1-592A-A140-A0E7-FB93E6032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125370"/>
              </p:ext>
            </p:extLst>
          </p:nvPr>
        </p:nvGraphicFramePr>
        <p:xfrm>
          <a:off x="6781190" y="3957383"/>
          <a:ext cx="1093526" cy="2472714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1093526">
                  <a:extLst>
                    <a:ext uri="{9D8B030D-6E8A-4147-A177-3AD203B41FA5}">
                      <a16:colId xmlns:a16="http://schemas.microsoft.com/office/drawing/2014/main" val="2099127050"/>
                    </a:ext>
                  </a:extLst>
                </a:gridCol>
              </a:tblGrid>
              <a:tr h="824238">
                <a:tc>
                  <a:txBody>
                    <a:bodyPr/>
                    <a:lstStyle/>
                    <a:p>
                      <a:pPr algn="ctr"/>
                      <a:r>
                        <a:rPr lang="en-HR" b="0" dirty="0"/>
                        <a:t>outdoors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611099"/>
                  </a:ext>
                </a:extLst>
              </a:tr>
              <a:tr h="824238">
                <a:tc>
                  <a:txBody>
                    <a:bodyPr/>
                    <a:lstStyle/>
                    <a:p>
                      <a:pPr algn="ctr"/>
                      <a:r>
                        <a:rPr lang="en-HR" b="0" dirty="0"/>
                        <a:t>sailing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679045"/>
                  </a:ext>
                </a:extLst>
              </a:tr>
              <a:tr h="824238">
                <a:tc>
                  <a:txBody>
                    <a:bodyPr/>
                    <a:lstStyle/>
                    <a:p>
                      <a:pPr algn="ctr"/>
                      <a:r>
                        <a:rPr lang="en-HR" b="0" dirty="0"/>
                        <a:t>surfing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409415"/>
                  </a:ext>
                </a:extLst>
              </a:tr>
            </a:tbl>
          </a:graphicData>
        </a:graphic>
      </p:graphicFrame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E589187-AC3B-5244-B5D5-F7643D472EFF}"/>
              </a:ext>
            </a:extLst>
          </p:cNvPr>
          <p:cNvSpPr/>
          <p:nvPr/>
        </p:nvSpPr>
        <p:spPr>
          <a:xfrm>
            <a:off x="0" y="25709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74EEEE-9B46-204D-8973-42F47BE27D5F}"/>
              </a:ext>
            </a:extLst>
          </p:cNvPr>
          <p:cNvSpPr/>
          <p:nvPr/>
        </p:nvSpPr>
        <p:spPr>
          <a:xfrm>
            <a:off x="2566422" y="103565"/>
            <a:ext cx="245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UNCLE PHIL’S RELATIVES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AE1ED75-2A7F-A643-863C-28961B0E4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340768"/>
            <a:ext cx="2693346" cy="210714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63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5291</TotalTime>
  <Words>1124</Words>
  <Application>Microsoft Office PowerPoint</Application>
  <PresentationFormat>Prikaz na zaslonu (4:3)</PresentationFormat>
  <Paragraphs>365</Paragraphs>
  <Slides>35</Slides>
  <Notes>14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35</vt:i4>
      </vt:variant>
    </vt:vector>
  </HeadingPairs>
  <TitlesOfParts>
    <vt:vector size="41" baseType="lpstr">
      <vt:lpstr>Arial</vt:lpstr>
      <vt:lpstr>Bradley Hand</vt:lpstr>
      <vt:lpstr>Calibri</vt:lpstr>
      <vt:lpstr>Times New Roman</vt:lpstr>
      <vt:lpstr>Wingdings</vt:lpstr>
      <vt:lpstr>Office Theme</vt:lpstr>
      <vt:lpstr>3.1 UNCLE PHIL’S RELATIVES</vt:lpstr>
      <vt:lpstr>Look at the pictures. Guess where Uncle Phil’s relatives live.</vt:lpstr>
      <vt:lpstr>Match the pictures to the words.</vt:lpstr>
      <vt:lpstr>PowerPoint prezentacija</vt:lpstr>
      <vt:lpstr>PowerPoint prezentacija</vt:lpstr>
      <vt:lpstr>Meet the Taylors and the Whites.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5.1 Uncle Phil’s Relatives</dc:title>
  <dc:creator>Mia</dc:creator>
  <cp:lastModifiedBy>Mia Savrljuga</cp:lastModifiedBy>
  <cp:revision>35</cp:revision>
  <dcterms:created xsi:type="dcterms:W3CDTF">2017-04-03T16:35:27Z</dcterms:created>
  <dcterms:modified xsi:type="dcterms:W3CDTF">2024-02-24T11:50:38Z</dcterms:modified>
</cp:coreProperties>
</file>