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302" r:id="rId3"/>
    <p:sldId id="303" r:id="rId4"/>
    <p:sldId id="304" r:id="rId5"/>
    <p:sldId id="305" r:id="rId6"/>
    <p:sldId id="260" r:id="rId7"/>
    <p:sldId id="261" r:id="rId8"/>
    <p:sldId id="306" r:id="rId9"/>
    <p:sldId id="307" r:id="rId10"/>
    <p:sldId id="315" r:id="rId11"/>
    <p:sldId id="316" r:id="rId12"/>
    <p:sldId id="317" r:id="rId13"/>
    <p:sldId id="318" r:id="rId14"/>
    <p:sldId id="308" r:id="rId15"/>
    <p:sldId id="264" r:id="rId16"/>
    <p:sldId id="309" r:id="rId17"/>
    <p:sldId id="310" r:id="rId18"/>
    <p:sldId id="312" r:id="rId19"/>
    <p:sldId id="314" r:id="rId20"/>
    <p:sldId id="311" r:id="rId21"/>
    <p:sldId id="313" r:id="rId22"/>
    <p:sldId id="319" r:id="rId23"/>
    <p:sldId id="320" r:id="rId24"/>
    <p:sldId id="32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0BEE1-C493-47C3-8CDF-DC8CDEA7CE37}" v="7" dt="2024-02-24T11:52:40.436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D7E0BEE1-C493-47C3-8CDF-DC8CDEA7CE37}"/>
    <pc:docChg chg="addSld modSld">
      <pc:chgData name="Mia Savrljuga" userId="29d020ba494f34ac" providerId="LiveId" clId="{D7E0BEE1-C493-47C3-8CDF-DC8CDEA7CE37}" dt="2024-02-24T11:52:45.788" v="14" actId="1076"/>
      <pc:docMkLst>
        <pc:docMk/>
      </pc:docMkLst>
      <pc:sldChg chg="addSp modSp add mod">
        <pc:chgData name="Mia Savrljuga" userId="29d020ba494f34ac" providerId="LiveId" clId="{D7E0BEE1-C493-47C3-8CDF-DC8CDEA7CE37}" dt="2024-02-18T16:59:48.065" v="2" actId="1076"/>
        <pc:sldMkLst>
          <pc:docMk/>
          <pc:sldMk cId="0" sldId="260"/>
        </pc:sldMkLst>
        <pc:spChg chg="mod">
          <ac:chgData name="Mia Savrljuga" userId="29d020ba494f34ac" providerId="LiveId" clId="{D7E0BEE1-C493-47C3-8CDF-DC8CDEA7CE37}" dt="2024-02-18T16:59:48.065" v="2" actId="1076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Mia Savrljuga" userId="29d020ba494f34ac" providerId="LiveId" clId="{D7E0BEE1-C493-47C3-8CDF-DC8CDEA7CE37}" dt="2024-02-18T16:59:44.154" v="1"/>
          <ac:spMkLst>
            <pc:docMk/>
            <pc:sldMk cId="0" sldId="260"/>
            <ac:spMk id="3" creationId="{1785D5DD-3789-4DA4-2535-F2858516B3F9}"/>
          </ac:spMkLst>
        </pc:spChg>
        <pc:spChg chg="add mod">
          <ac:chgData name="Mia Savrljuga" userId="29d020ba494f34ac" providerId="LiveId" clId="{D7E0BEE1-C493-47C3-8CDF-DC8CDEA7CE37}" dt="2024-02-18T16:59:44.154" v="1"/>
          <ac:spMkLst>
            <pc:docMk/>
            <pc:sldMk cId="0" sldId="260"/>
            <ac:spMk id="4" creationId="{A273EF73-DE24-00C8-1C6E-092CB69EC6D0}"/>
          </ac:spMkLst>
        </pc:spChg>
      </pc:sldChg>
      <pc:sldChg chg="addSp modSp add mod">
        <pc:chgData name="Mia Savrljuga" userId="29d020ba494f34ac" providerId="LiveId" clId="{D7E0BEE1-C493-47C3-8CDF-DC8CDEA7CE37}" dt="2024-02-18T16:59:55.516" v="4" actId="1076"/>
        <pc:sldMkLst>
          <pc:docMk/>
          <pc:sldMk cId="0" sldId="261"/>
        </pc:sldMkLst>
        <pc:spChg chg="mod">
          <ac:chgData name="Mia Savrljuga" userId="29d020ba494f34ac" providerId="LiveId" clId="{D7E0BEE1-C493-47C3-8CDF-DC8CDEA7CE37}" dt="2024-02-18T16:59:55.516" v="4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Mia Savrljuga" userId="29d020ba494f34ac" providerId="LiveId" clId="{D7E0BEE1-C493-47C3-8CDF-DC8CDEA7CE37}" dt="2024-02-18T16:59:51.385" v="3"/>
          <ac:spMkLst>
            <pc:docMk/>
            <pc:sldMk cId="0" sldId="261"/>
            <ac:spMk id="3" creationId="{AC1DDB40-1B85-EAE7-0B88-D54317FE5B89}"/>
          </ac:spMkLst>
        </pc:spChg>
        <pc:spChg chg="add mod">
          <ac:chgData name="Mia Savrljuga" userId="29d020ba494f34ac" providerId="LiveId" clId="{D7E0BEE1-C493-47C3-8CDF-DC8CDEA7CE37}" dt="2024-02-18T16:59:51.385" v="3"/>
          <ac:spMkLst>
            <pc:docMk/>
            <pc:sldMk cId="0" sldId="261"/>
            <ac:spMk id="4" creationId="{2FC53CD1-06C2-6486-1762-4E901F4F8CBF}"/>
          </ac:spMkLst>
        </pc:spChg>
      </pc:sldChg>
      <pc:sldChg chg="addSp modSp add mod">
        <pc:chgData name="Mia Savrljuga" userId="29d020ba494f34ac" providerId="LiveId" clId="{D7E0BEE1-C493-47C3-8CDF-DC8CDEA7CE37}" dt="2024-02-18T17:00:55.047" v="7"/>
        <pc:sldMkLst>
          <pc:docMk/>
          <pc:sldMk cId="0" sldId="264"/>
        </pc:sldMkLst>
        <pc:spChg chg="mod">
          <ac:chgData name="Mia Savrljuga" userId="29d020ba494f34ac" providerId="LiveId" clId="{D7E0BEE1-C493-47C3-8CDF-DC8CDEA7CE37}" dt="2024-02-18T17:00:48.553" v="6" actId="1076"/>
          <ac:spMkLst>
            <pc:docMk/>
            <pc:sldMk cId="0" sldId="264"/>
            <ac:spMk id="2" creationId="{00000000-0000-0000-0000-000000000000}"/>
          </ac:spMkLst>
        </pc:spChg>
        <pc:spChg chg="add mod">
          <ac:chgData name="Mia Savrljuga" userId="29d020ba494f34ac" providerId="LiveId" clId="{D7E0BEE1-C493-47C3-8CDF-DC8CDEA7CE37}" dt="2024-02-18T17:00:55.047" v="7"/>
          <ac:spMkLst>
            <pc:docMk/>
            <pc:sldMk cId="0" sldId="264"/>
            <ac:spMk id="3" creationId="{910C4245-3F39-17B2-3755-1B0CE5C32D21}"/>
          </ac:spMkLst>
        </pc:spChg>
        <pc:spChg chg="add mod">
          <ac:chgData name="Mia Savrljuga" userId="29d020ba494f34ac" providerId="LiveId" clId="{D7E0BEE1-C493-47C3-8CDF-DC8CDEA7CE37}" dt="2024-02-18T17:00:55.047" v="7"/>
          <ac:spMkLst>
            <pc:docMk/>
            <pc:sldMk cId="0" sldId="264"/>
            <ac:spMk id="4" creationId="{822E333F-3904-4537-2B13-A3F2F8BD877E}"/>
          </ac:spMkLst>
        </pc:spChg>
      </pc:sldChg>
      <pc:sldChg chg="addSp modSp mod">
        <pc:chgData name="Mia Savrljuga" userId="29d020ba494f34ac" providerId="LiveId" clId="{D7E0BEE1-C493-47C3-8CDF-DC8CDEA7CE37}" dt="2024-02-24T11:52:45.788" v="14" actId="1076"/>
        <pc:sldMkLst>
          <pc:docMk/>
          <pc:sldMk cId="3042036173" sldId="301"/>
        </pc:sldMkLst>
        <pc:picChg chg="add mod">
          <ac:chgData name="Mia Savrljuga" userId="29d020ba494f34ac" providerId="LiveId" clId="{D7E0BEE1-C493-47C3-8CDF-DC8CDEA7CE37}" dt="2024-02-24T11:51:10.418" v="9" actId="1076"/>
          <ac:picMkLst>
            <pc:docMk/>
            <pc:sldMk cId="3042036173" sldId="301"/>
            <ac:picMk id="3" creationId="{CCB89237-6577-82D1-583A-63E9A3E26E64}"/>
          </ac:picMkLst>
        </pc:picChg>
        <pc:picChg chg="add mod">
          <ac:chgData name="Mia Savrljuga" userId="29d020ba494f34ac" providerId="LiveId" clId="{D7E0BEE1-C493-47C3-8CDF-DC8CDEA7CE37}" dt="2024-02-24T11:52:45.788" v="14" actId="1076"/>
          <ac:picMkLst>
            <pc:docMk/>
            <pc:sldMk cId="3042036173" sldId="301"/>
            <ac:picMk id="5" creationId="{E7059D04-330A-FBF4-1D4A-D68AC15A3875}"/>
          </ac:picMkLst>
        </pc:picChg>
      </pc:sldChg>
    </pc:docChg>
  </pc:docChgLst>
  <pc:docChgLst>
    <pc:chgData name="Mia Savrljuga" userId="29d020ba494f34ac" providerId="LiveId" clId="{AD7A4391-6F86-4C10-90C4-F500EAB0F131}"/>
    <pc:docChg chg="modSld">
      <pc:chgData name="Mia Savrljuga" userId="29d020ba494f34ac" providerId="LiveId" clId="{AD7A4391-6F86-4C10-90C4-F500EAB0F131}" dt="2024-02-11T14:18:09.661" v="9" actId="20577"/>
      <pc:docMkLst>
        <pc:docMk/>
      </pc:docMkLst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</pc:docChg>
  </pc:docChgLst>
  <pc:docChgLst>
    <pc:chgData name="Mia Savrljuga" userId="29d020ba494f34ac" providerId="LiveId" clId="{AFC76331-6C88-44A7-B5AE-A9CF7915835B}"/>
    <pc:docChg chg="undo custSel addSld delSld modSld">
      <pc:chgData name="Mia Savrljuga" userId="29d020ba494f34ac" providerId="LiveId" clId="{AFC76331-6C88-44A7-B5AE-A9CF7915835B}" dt="2024-02-11T15:59:55.975" v="448" actId="1076"/>
      <pc:docMkLst>
        <pc:docMk/>
      </pc:docMkLst>
      <pc:sldChg chg="del">
        <pc:chgData name="Mia Savrljuga" userId="29d020ba494f34ac" providerId="LiveId" clId="{AFC76331-6C88-44A7-B5AE-A9CF7915835B}" dt="2024-02-11T15:16:58.799" v="0" actId="47"/>
        <pc:sldMkLst>
          <pc:docMk/>
          <pc:sldMk cId="0" sldId="256"/>
        </pc:sldMkLst>
      </pc:sldChg>
      <pc:sldChg chg="del">
        <pc:chgData name="Mia Savrljuga" userId="29d020ba494f34ac" providerId="LiveId" clId="{AFC76331-6C88-44A7-B5AE-A9CF7915835B}" dt="2024-02-11T15:16:59.403" v="1" actId="47"/>
        <pc:sldMkLst>
          <pc:docMk/>
          <pc:sldMk cId="0" sldId="257"/>
        </pc:sldMkLst>
      </pc:sldChg>
      <pc:sldChg chg="del">
        <pc:chgData name="Mia Savrljuga" userId="29d020ba494f34ac" providerId="LiveId" clId="{AFC76331-6C88-44A7-B5AE-A9CF7915835B}" dt="2024-02-11T15:16:59.786" v="5" actId="47"/>
        <pc:sldMkLst>
          <pc:docMk/>
          <pc:sldMk cId="0" sldId="261"/>
        </pc:sldMkLst>
      </pc:sldChg>
      <pc:sldChg chg="del">
        <pc:chgData name="Mia Savrljuga" userId="29d020ba494f34ac" providerId="LiveId" clId="{AFC76331-6C88-44A7-B5AE-A9CF7915835B}" dt="2024-02-11T15:17:01.634" v="9" actId="47"/>
        <pc:sldMkLst>
          <pc:docMk/>
          <pc:sldMk cId="0" sldId="262"/>
        </pc:sldMkLst>
      </pc:sldChg>
      <pc:sldChg chg="del">
        <pc:chgData name="Mia Savrljuga" userId="29d020ba494f34ac" providerId="LiveId" clId="{AFC76331-6C88-44A7-B5AE-A9CF7915835B}" dt="2024-02-11T15:16:59.435" v="3" actId="47"/>
        <pc:sldMkLst>
          <pc:docMk/>
          <pc:sldMk cId="0" sldId="274"/>
        </pc:sldMkLst>
      </pc:sldChg>
      <pc:sldChg chg="del">
        <pc:chgData name="Mia Savrljuga" userId="29d020ba494f34ac" providerId="LiveId" clId="{AFC76331-6C88-44A7-B5AE-A9CF7915835B}" dt="2024-02-11T15:16:59.419" v="2" actId="47"/>
        <pc:sldMkLst>
          <pc:docMk/>
          <pc:sldMk cId="525169419" sldId="283"/>
        </pc:sldMkLst>
      </pc:sldChg>
      <pc:sldChg chg="del">
        <pc:chgData name="Mia Savrljuga" userId="29d020ba494f34ac" providerId="LiveId" clId="{AFC76331-6C88-44A7-B5AE-A9CF7915835B}" dt="2024-02-11T15:16:59.592" v="4" actId="47"/>
        <pc:sldMkLst>
          <pc:docMk/>
          <pc:sldMk cId="1425353104" sldId="284"/>
        </pc:sldMkLst>
      </pc:sldChg>
      <pc:sldChg chg="del">
        <pc:chgData name="Mia Savrljuga" userId="29d020ba494f34ac" providerId="LiveId" clId="{AFC76331-6C88-44A7-B5AE-A9CF7915835B}" dt="2024-02-11T15:17:00.419" v="6" actId="47"/>
        <pc:sldMkLst>
          <pc:docMk/>
          <pc:sldMk cId="3308858059" sldId="285"/>
        </pc:sldMkLst>
      </pc:sldChg>
      <pc:sldChg chg="del">
        <pc:chgData name="Mia Savrljuga" userId="29d020ba494f34ac" providerId="LiveId" clId="{AFC76331-6C88-44A7-B5AE-A9CF7915835B}" dt="2024-02-11T15:17:00.665" v="7" actId="47"/>
        <pc:sldMkLst>
          <pc:docMk/>
          <pc:sldMk cId="1072705221" sldId="286"/>
        </pc:sldMkLst>
      </pc:sldChg>
      <pc:sldChg chg="del">
        <pc:chgData name="Mia Savrljuga" userId="29d020ba494f34ac" providerId="LiveId" clId="{AFC76331-6C88-44A7-B5AE-A9CF7915835B}" dt="2024-02-11T15:17:02.373" v="11" actId="47"/>
        <pc:sldMkLst>
          <pc:docMk/>
          <pc:sldMk cId="1862802191" sldId="288"/>
        </pc:sldMkLst>
      </pc:sldChg>
      <pc:sldChg chg="del">
        <pc:chgData name="Mia Savrljuga" userId="29d020ba494f34ac" providerId="LiveId" clId="{AFC76331-6C88-44A7-B5AE-A9CF7915835B}" dt="2024-02-11T15:17:00.873" v="8" actId="47"/>
        <pc:sldMkLst>
          <pc:docMk/>
          <pc:sldMk cId="628638768" sldId="289"/>
        </pc:sldMkLst>
      </pc:sldChg>
      <pc:sldChg chg="del">
        <pc:chgData name="Mia Savrljuga" userId="29d020ba494f34ac" providerId="LiveId" clId="{AFC76331-6C88-44A7-B5AE-A9CF7915835B}" dt="2024-02-11T15:17:01.819" v="10" actId="47"/>
        <pc:sldMkLst>
          <pc:docMk/>
          <pc:sldMk cId="346169655" sldId="290"/>
        </pc:sldMkLst>
      </pc:sldChg>
      <pc:sldChg chg="del">
        <pc:chgData name="Mia Savrljuga" userId="29d020ba494f34ac" providerId="LiveId" clId="{AFC76331-6C88-44A7-B5AE-A9CF7915835B}" dt="2024-02-11T15:17:02.783" v="12" actId="47"/>
        <pc:sldMkLst>
          <pc:docMk/>
          <pc:sldMk cId="1524672610" sldId="291"/>
        </pc:sldMkLst>
      </pc:sldChg>
      <pc:sldChg chg="del">
        <pc:chgData name="Mia Savrljuga" userId="29d020ba494f34ac" providerId="LiveId" clId="{AFC76331-6C88-44A7-B5AE-A9CF7915835B}" dt="2024-02-11T15:17:05.609" v="16" actId="47"/>
        <pc:sldMkLst>
          <pc:docMk/>
          <pc:sldMk cId="2286869515" sldId="292"/>
        </pc:sldMkLst>
      </pc:sldChg>
      <pc:sldChg chg="del">
        <pc:chgData name="Mia Savrljuga" userId="29d020ba494f34ac" providerId="LiveId" clId="{AFC76331-6C88-44A7-B5AE-A9CF7915835B}" dt="2024-02-11T15:17:04.294" v="14" actId="47"/>
        <pc:sldMkLst>
          <pc:docMk/>
          <pc:sldMk cId="1309475511" sldId="293"/>
        </pc:sldMkLst>
      </pc:sldChg>
      <pc:sldChg chg="del">
        <pc:chgData name="Mia Savrljuga" userId="29d020ba494f34ac" providerId="LiveId" clId="{AFC76331-6C88-44A7-B5AE-A9CF7915835B}" dt="2024-02-11T15:17:05.101" v="15" actId="47"/>
        <pc:sldMkLst>
          <pc:docMk/>
          <pc:sldMk cId="784579920" sldId="294"/>
        </pc:sldMkLst>
      </pc:sldChg>
      <pc:sldChg chg="del">
        <pc:chgData name="Mia Savrljuga" userId="29d020ba494f34ac" providerId="LiveId" clId="{AFC76331-6C88-44A7-B5AE-A9CF7915835B}" dt="2024-02-11T15:17:06.480" v="17" actId="47"/>
        <pc:sldMkLst>
          <pc:docMk/>
          <pc:sldMk cId="1865275911" sldId="295"/>
        </pc:sldMkLst>
      </pc:sldChg>
      <pc:sldChg chg="del">
        <pc:chgData name="Mia Savrljuga" userId="29d020ba494f34ac" providerId="LiveId" clId="{AFC76331-6C88-44A7-B5AE-A9CF7915835B}" dt="2024-02-11T15:17:07.224" v="18" actId="47"/>
        <pc:sldMkLst>
          <pc:docMk/>
          <pc:sldMk cId="2333427604" sldId="296"/>
        </pc:sldMkLst>
      </pc:sldChg>
      <pc:sldChg chg="del">
        <pc:chgData name="Mia Savrljuga" userId="29d020ba494f34ac" providerId="LiveId" clId="{AFC76331-6C88-44A7-B5AE-A9CF7915835B}" dt="2024-02-11T15:17:03.650" v="13" actId="47"/>
        <pc:sldMkLst>
          <pc:docMk/>
          <pc:sldMk cId="3514508829" sldId="298"/>
        </pc:sldMkLst>
      </pc:sldChg>
      <pc:sldChg chg="del">
        <pc:chgData name="Mia Savrljuga" userId="29d020ba494f34ac" providerId="LiveId" clId="{AFC76331-6C88-44A7-B5AE-A9CF7915835B}" dt="2024-02-11T15:17:07.771" v="19" actId="47"/>
        <pc:sldMkLst>
          <pc:docMk/>
          <pc:sldMk cId="789865104" sldId="299"/>
        </pc:sldMkLst>
      </pc:sldChg>
      <pc:sldChg chg="del">
        <pc:chgData name="Mia Savrljuga" userId="29d020ba494f34ac" providerId="LiveId" clId="{AFC76331-6C88-44A7-B5AE-A9CF7915835B}" dt="2024-02-11T15:17:08.326" v="20" actId="47"/>
        <pc:sldMkLst>
          <pc:docMk/>
          <pc:sldMk cId="1220278959" sldId="300"/>
        </pc:sldMkLst>
      </pc:sldChg>
      <pc:sldChg chg="addSp delSp modSp add del mod">
        <pc:chgData name="Mia Savrljuga" userId="29d020ba494f34ac" providerId="LiveId" clId="{AFC76331-6C88-44A7-B5AE-A9CF7915835B}" dt="2024-02-11T15:20:05.108" v="115" actId="478"/>
        <pc:sldMkLst>
          <pc:docMk/>
          <pc:sldMk cId="3042036173" sldId="301"/>
        </pc:sldMkLst>
        <pc:spChg chg="mod">
          <ac:chgData name="Mia Savrljuga" userId="29d020ba494f34ac" providerId="LiveId" clId="{AFC76331-6C88-44A7-B5AE-A9CF7915835B}" dt="2024-02-11T15:19:23.160" v="111" actId="14100"/>
          <ac:spMkLst>
            <pc:docMk/>
            <pc:sldMk cId="3042036173" sldId="301"/>
            <ac:spMk id="2" creationId="{5060D7F8-5CF3-EC42-8DAF-C24C7269D240}"/>
          </ac:spMkLst>
        </pc:spChg>
        <pc:picChg chg="del">
          <ac:chgData name="Mia Savrljuga" userId="29d020ba494f34ac" providerId="LiveId" clId="{AFC76331-6C88-44A7-B5AE-A9CF7915835B}" dt="2024-02-11T15:17:24.376" v="25" actId="478"/>
          <ac:picMkLst>
            <pc:docMk/>
            <pc:sldMk cId="3042036173" sldId="301"/>
            <ac:picMk id="4" creationId="{9977FDCF-AD2B-2A40-9E63-2B4AA1D9483C}"/>
          </ac:picMkLst>
        </pc:picChg>
        <pc:picChg chg="add del mod">
          <ac:chgData name="Mia Savrljuga" userId="29d020ba494f34ac" providerId="LiveId" clId="{AFC76331-6C88-44A7-B5AE-A9CF7915835B}" dt="2024-02-11T15:20:05.108" v="115" actId="478"/>
          <ac:picMkLst>
            <pc:docMk/>
            <pc:sldMk cId="3042036173" sldId="301"/>
            <ac:picMk id="4" creationId="{E1152DD9-8F62-76C4-04C3-462A0BD53CCC}"/>
          </ac:picMkLst>
        </pc:picChg>
      </pc:sldChg>
      <pc:sldChg chg="modSp add del mod">
        <pc:chgData name="Mia Savrljuga" userId="29d020ba494f34ac" providerId="LiveId" clId="{AFC76331-6C88-44A7-B5AE-A9CF7915835B}" dt="2024-02-11T15:20:12.354" v="133" actId="20577"/>
        <pc:sldMkLst>
          <pc:docMk/>
          <pc:sldMk cId="487468390" sldId="302"/>
        </pc:sldMkLst>
        <pc:spChg chg="mod">
          <ac:chgData name="Mia Savrljuga" userId="29d020ba494f34ac" providerId="LiveId" clId="{AFC76331-6C88-44A7-B5AE-A9CF7915835B}" dt="2024-02-11T15:20:12.354" v="133" actId="20577"/>
          <ac:spMkLst>
            <pc:docMk/>
            <pc:sldMk cId="487468390" sldId="302"/>
            <ac:spMk id="2" creationId="{5060D7F8-5CF3-EC42-8DAF-C24C7269D240}"/>
          </ac:spMkLst>
        </pc:spChg>
      </pc:sldChg>
      <pc:sldChg chg="addSp modSp mod">
        <pc:chgData name="Mia Savrljuga" userId="29d020ba494f34ac" providerId="LiveId" clId="{AFC76331-6C88-44A7-B5AE-A9CF7915835B}" dt="2024-02-11T15:23:13.182" v="189"/>
        <pc:sldMkLst>
          <pc:docMk/>
          <pc:sldMk cId="2032919289" sldId="303"/>
        </pc:sldMkLst>
        <pc:spChg chg="mod">
          <ac:chgData name="Mia Savrljuga" userId="29d020ba494f34ac" providerId="LiveId" clId="{AFC76331-6C88-44A7-B5AE-A9CF7915835B}" dt="2024-02-11T15:20:22.167" v="147" actId="20577"/>
          <ac:spMkLst>
            <pc:docMk/>
            <pc:sldMk cId="2032919289" sldId="303"/>
            <ac:spMk id="2" creationId="{5060D7F8-5CF3-EC42-8DAF-C24C7269D240}"/>
          </ac:spMkLst>
        </pc:spChg>
        <pc:picChg chg="add mod">
          <ac:chgData name="Mia Savrljuga" userId="29d020ba494f34ac" providerId="LiveId" clId="{AFC76331-6C88-44A7-B5AE-A9CF7915835B}" dt="2024-02-11T15:23:13.182" v="189"/>
          <ac:picMkLst>
            <pc:docMk/>
            <pc:sldMk cId="2032919289" sldId="303"/>
            <ac:picMk id="4" creationId="{5415CD77-D375-58AA-686D-4FBE2160ABEF}"/>
          </ac:picMkLst>
        </pc:picChg>
      </pc:sldChg>
      <pc:sldChg chg="modSp mod">
        <pc:chgData name="Mia Savrljuga" userId="29d020ba494f34ac" providerId="LiveId" clId="{AFC76331-6C88-44A7-B5AE-A9CF7915835B}" dt="2024-02-11T15:20:28.298" v="148"/>
        <pc:sldMkLst>
          <pc:docMk/>
          <pc:sldMk cId="3771042115" sldId="304"/>
        </pc:sldMkLst>
        <pc:spChg chg="mod">
          <ac:chgData name="Mia Savrljuga" userId="29d020ba494f34ac" providerId="LiveId" clId="{AFC76331-6C88-44A7-B5AE-A9CF7915835B}" dt="2024-02-11T15:20:28.298" v="148"/>
          <ac:spMkLst>
            <pc:docMk/>
            <pc:sldMk cId="3771042115" sldId="304"/>
            <ac:spMk id="2" creationId="{5060D7F8-5CF3-EC42-8DAF-C24C7269D240}"/>
          </ac:spMkLst>
        </pc:spChg>
      </pc:sldChg>
      <pc:sldChg chg="modSp mod">
        <pc:chgData name="Mia Savrljuga" userId="29d020ba494f34ac" providerId="LiveId" clId="{AFC76331-6C88-44A7-B5AE-A9CF7915835B}" dt="2024-02-11T15:20:41.922" v="152" actId="20577"/>
        <pc:sldMkLst>
          <pc:docMk/>
          <pc:sldMk cId="3663641907" sldId="305"/>
        </pc:sldMkLst>
        <pc:spChg chg="mod">
          <ac:chgData name="Mia Savrljuga" userId="29d020ba494f34ac" providerId="LiveId" clId="{AFC76331-6C88-44A7-B5AE-A9CF7915835B}" dt="2024-02-11T15:20:41.922" v="152" actId="20577"/>
          <ac:spMkLst>
            <pc:docMk/>
            <pc:sldMk cId="3663641907" sldId="305"/>
            <ac:spMk id="2" creationId="{5060D7F8-5CF3-EC42-8DAF-C24C7269D240}"/>
          </ac:spMkLst>
        </pc:spChg>
      </pc:sldChg>
      <pc:sldChg chg="modSp mod">
        <pc:chgData name="Mia Savrljuga" userId="29d020ba494f34ac" providerId="LiveId" clId="{AFC76331-6C88-44A7-B5AE-A9CF7915835B}" dt="2024-02-11T15:20:37.937" v="151" actId="20577"/>
        <pc:sldMkLst>
          <pc:docMk/>
          <pc:sldMk cId="443260923" sldId="306"/>
        </pc:sldMkLst>
        <pc:spChg chg="mod">
          <ac:chgData name="Mia Savrljuga" userId="29d020ba494f34ac" providerId="LiveId" clId="{AFC76331-6C88-44A7-B5AE-A9CF7915835B}" dt="2024-02-11T15:20:37.937" v="151" actId="20577"/>
          <ac:spMkLst>
            <pc:docMk/>
            <pc:sldMk cId="443260923" sldId="306"/>
            <ac:spMk id="2" creationId="{5060D7F8-5CF3-EC42-8DAF-C24C7269D240}"/>
          </ac:spMkLst>
        </pc:spChg>
      </pc:sldChg>
      <pc:sldChg chg="modSp mod">
        <pc:chgData name="Mia Savrljuga" userId="29d020ba494f34ac" providerId="LiveId" clId="{AFC76331-6C88-44A7-B5AE-A9CF7915835B}" dt="2024-02-11T15:20:47.392" v="153"/>
        <pc:sldMkLst>
          <pc:docMk/>
          <pc:sldMk cId="2557097535" sldId="307"/>
        </pc:sldMkLst>
        <pc:spChg chg="mod">
          <ac:chgData name="Mia Savrljuga" userId="29d020ba494f34ac" providerId="LiveId" clId="{AFC76331-6C88-44A7-B5AE-A9CF7915835B}" dt="2024-02-11T15:20:47.392" v="153"/>
          <ac:spMkLst>
            <pc:docMk/>
            <pc:sldMk cId="2557097535" sldId="307"/>
            <ac:spMk id="2" creationId="{7474EEEE-9B46-204D-8973-42F47BE27D5F}"/>
          </ac:spMkLst>
        </pc:spChg>
      </pc:sldChg>
      <pc:sldChg chg="addSp modSp mod">
        <pc:chgData name="Mia Savrljuga" userId="29d020ba494f34ac" providerId="LiveId" clId="{AFC76331-6C88-44A7-B5AE-A9CF7915835B}" dt="2024-02-11T15:24:38.561" v="196" actId="1076"/>
        <pc:sldMkLst>
          <pc:docMk/>
          <pc:sldMk cId="190644877" sldId="308"/>
        </pc:sldMkLst>
        <pc:spChg chg="mod">
          <ac:chgData name="Mia Savrljuga" userId="29d020ba494f34ac" providerId="LiveId" clId="{AFC76331-6C88-44A7-B5AE-A9CF7915835B}" dt="2024-02-11T15:20:52.027" v="154"/>
          <ac:spMkLst>
            <pc:docMk/>
            <pc:sldMk cId="190644877" sldId="308"/>
            <ac:spMk id="17" creationId="{73A784FB-BB4C-1241-94BA-F737A2780373}"/>
          </ac:spMkLst>
        </pc:spChg>
        <pc:picChg chg="add mod">
          <ac:chgData name="Mia Savrljuga" userId="29d020ba494f34ac" providerId="LiveId" clId="{AFC76331-6C88-44A7-B5AE-A9CF7915835B}" dt="2024-02-11T15:24:38.561" v="196" actId="1076"/>
          <ac:picMkLst>
            <pc:docMk/>
            <pc:sldMk cId="190644877" sldId="308"/>
            <ac:picMk id="3" creationId="{BA403403-970B-7C24-5B8B-336F20527655}"/>
          </ac:picMkLst>
        </pc:picChg>
      </pc:sldChg>
      <pc:sldChg chg="addSp delSp modSp mod">
        <pc:chgData name="Mia Savrljuga" userId="29d020ba494f34ac" providerId="LiveId" clId="{AFC76331-6C88-44A7-B5AE-A9CF7915835B}" dt="2024-02-11T15:25:05.991" v="199"/>
        <pc:sldMkLst>
          <pc:docMk/>
          <pc:sldMk cId="3300701011" sldId="309"/>
        </pc:sldMkLst>
        <pc:spChg chg="mod">
          <ac:chgData name="Mia Savrljuga" userId="29d020ba494f34ac" providerId="LiveId" clId="{AFC76331-6C88-44A7-B5AE-A9CF7915835B}" dt="2024-02-11T15:20:58.963" v="156" actId="20577"/>
          <ac:spMkLst>
            <pc:docMk/>
            <pc:sldMk cId="3300701011" sldId="309"/>
            <ac:spMk id="2" creationId="{5060D7F8-5CF3-EC42-8DAF-C24C7269D240}"/>
          </ac:spMkLst>
        </pc:spChg>
        <pc:picChg chg="add del mod">
          <ac:chgData name="Mia Savrljuga" userId="29d020ba494f34ac" providerId="LiveId" clId="{AFC76331-6C88-44A7-B5AE-A9CF7915835B}" dt="2024-02-11T15:24:31.388" v="194" actId="21"/>
          <ac:picMkLst>
            <pc:docMk/>
            <pc:sldMk cId="3300701011" sldId="309"/>
            <ac:picMk id="5" creationId="{BA403403-970B-7C24-5B8B-336F20527655}"/>
          </ac:picMkLst>
        </pc:picChg>
        <pc:picChg chg="add mod">
          <ac:chgData name="Mia Savrljuga" userId="29d020ba494f34ac" providerId="LiveId" clId="{AFC76331-6C88-44A7-B5AE-A9CF7915835B}" dt="2024-02-11T15:25:05.991" v="199"/>
          <ac:picMkLst>
            <pc:docMk/>
            <pc:sldMk cId="3300701011" sldId="309"/>
            <ac:picMk id="11" creationId="{24EC37EF-4FFB-D8D0-2D4F-8DCD7D1EB4D3}"/>
          </ac:picMkLst>
        </pc:picChg>
      </pc:sldChg>
      <pc:sldChg chg="modSp mod">
        <pc:chgData name="Mia Savrljuga" userId="29d020ba494f34ac" providerId="LiveId" clId="{AFC76331-6C88-44A7-B5AE-A9CF7915835B}" dt="2024-02-11T15:25:18.985" v="206" actId="20577"/>
        <pc:sldMkLst>
          <pc:docMk/>
          <pc:sldMk cId="3835244663" sldId="310"/>
        </pc:sldMkLst>
        <pc:spChg chg="mod">
          <ac:chgData name="Mia Savrljuga" userId="29d020ba494f34ac" providerId="LiveId" clId="{AFC76331-6C88-44A7-B5AE-A9CF7915835B}" dt="2024-02-11T15:21:03.157" v="158" actId="20577"/>
          <ac:spMkLst>
            <pc:docMk/>
            <pc:sldMk cId="3835244663" sldId="310"/>
            <ac:spMk id="2" creationId="{5060D7F8-5CF3-EC42-8DAF-C24C7269D240}"/>
          </ac:spMkLst>
        </pc:spChg>
        <pc:spChg chg="mod">
          <ac:chgData name="Mia Savrljuga" userId="29d020ba494f34ac" providerId="LiveId" clId="{AFC76331-6C88-44A7-B5AE-A9CF7915835B}" dt="2024-02-11T15:25:18.985" v="206" actId="20577"/>
          <ac:spMkLst>
            <pc:docMk/>
            <pc:sldMk cId="3835244663" sldId="310"/>
            <ac:spMk id="9" creationId="{6D784A36-8AC5-394D-89D3-3A5E4C7DE20E}"/>
          </ac:spMkLst>
        </pc:spChg>
      </pc:sldChg>
      <pc:sldChg chg="modSp add del mod">
        <pc:chgData name="Mia Savrljuga" userId="29d020ba494f34ac" providerId="LiveId" clId="{AFC76331-6C88-44A7-B5AE-A9CF7915835B}" dt="2024-02-11T15:25:49.089" v="207" actId="20577"/>
        <pc:sldMkLst>
          <pc:docMk/>
          <pc:sldMk cId="1823142096" sldId="311"/>
        </pc:sldMkLst>
        <pc:spChg chg="mod">
          <ac:chgData name="Mia Savrljuga" userId="29d020ba494f34ac" providerId="LiveId" clId="{AFC76331-6C88-44A7-B5AE-A9CF7915835B}" dt="2024-02-11T15:21:17.978" v="164" actId="20577"/>
          <ac:spMkLst>
            <pc:docMk/>
            <pc:sldMk cId="1823142096" sldId="311"/>
            <ac:spMk id="2" creationId="{5060D7F8-5CF3-EC42-8DAF-C24C7269D240}"/>
          </ac:spMkLst>
        </pc:spChg>
        <pc:spChg chg="mod">
          <ac:chgData name="Mia Savrljuga" userId="29d020ba494f34ac" providerId="LiveId" clId="{AFC76331-6C88-44A7-B5AE-A9CF7915835B}" dt="2024-02-11T15:25:49.089" v="207" actId="20577"/>
          <ac:spMkLst>
            <pc:docMk/>
            <pc:sldMk cId="1823142096" sldId="311"/>
            <ac:spMk id="33" creationId="{86EF73A6-0B14-BA44-B0BA-E513EE217312}"/>
          </ac:spMkLst>
        </pc:spChg>
      </pc:sldChg>
      <pc:sldChg chg="modSp mod">
        <pc:chgData name="Mia Savrljuga" userId="29d020ba494f34ac" providerId="LiveId" clId="{AFC76331-6C88-44A7-B5AE-A9CF7915835B}" dt="2024-02-11T15:21:08.219" v="160" actId="20577"/>
        <pc:sldMkLst>
          <pc:docMk/>
          <pc:sldMk cId="1129108924" sldId="312"/>
        </pc:sldMkLst>
        <pc:spChg chg="mod">
          <ac:chgData name="Mia Savrljuga" userId="29d020ba494f34ac" providerId="LiveId" clId="{AFC76331-6C88-44A7-B5AE-A9CF7915835B}" dt="2024-02-11T15:21:08.219" v="160" actId="20577"/>
          <ac:spMkLst>
            <pc:docMk/>
            <pc:sldMk cId="1129108924" sldId="312"/>
            <ac:spMk id="2" creationId="{5060D7F8-5CF3-EC42-8DAF-C24C7269D240}"/>
          </ac:spMkLst>
        </pc:spChg>
      </pc:sldChg>
      <pc:sldChg chg="modSp add del mod">
        <pc:chgData name="Mia Savrljuga" userId="29d020ba494f34ac" providerId="LiveId" clId="{AFC76331-6C88-44A7-B5AE-A9CF7915835B}" dt="2024-02-11T15:26:24.068" v="213" actId="20577"/>
        <pc:sldMkLst>
          <pc:docMk/>
          <pc:sldMk cId="4272373221" sldId="313"/>
        </pc:sldMkLst>
        <pc:spChg chg="mod">
          <ac:chgData name="Mia Savrljuga" userId="29d020ba494f34ac" providerId="LiveId" clId="{AFC76331-6C88-44A7-B5AE-A9CF7915835B}" dt="2024-02-11T15:21:22.616" v="166" actId="20577"/>
          <ac:spMkLst>
            <pc:docMk/>
            <pc:sldMk cId="4272373221" sldId="313"/>
            <ac:spMk id="2" creationId="{5060D7F8-5CF3-EC42-8DAF-C24C7269D240}"/>
          </ac:spMkLst>
        </pc:spChg>
        <pc:spChg chg="mod">
          <ac:chgData name="Mia Savrljuga" userId="29d020ba494f34ac" providerId="LiveId" clId="{AFC76331-6C88-44A7-B5AE-A9CF7915835B}" dt="2024-02-11T15:21:36.894" v="169" actId="1076"/>
          <ac:spMkLst>
            <pc:docMk/>
            <pc:sldMk cId="4272373221" sldId="313"/>
            <ac:spMk id="3" creationId="{7F54D738-8466-F044-986E-2D6CDC2CE3F1}"/>
          </ac:spMkLst>
        </pc:spChg>
        <pc:spChg chg="mod">
          <ac:chgData name="Mia Savrljuga" userId="29d020ba494f34ac" providerId="LiveId" clId="{AFC76331-6C88-44A7-B5AE-A9CF7915835B}" dt="2024-02-11T15:25:59.272" v="208" actId="20577"/>
          <ac:spMkLst>
            <pc:docMk/>
            <pc:sldMk cId="4272373221" sldId="313"/>
            <ac:spMk id="5" creationId="{A99DD964-FD96-1A45-A793-A40941B65431}"/>
          </ac:spMkLst>
        </pc:spChg>
        <pc:graphicFrameChg chg="mod">
          <ac:chgData name="Mia Savrljuga" userId="29d020ba494f34ac" providerId="LiveId" clId="{AFC76331-6C88-44A7-B5AE-A9CF7915835B}" dt="2024-02-11T15:26:24.068" v="213" actId="20577"/>
          <ac:graphicFrameMkLst>
            <pc:docMk/>
            <pc:sldMk cId="4272373221" sldId="313"/>
            <ac:graphicFrameMk id="4" creationId="{3CB394BC-8AF6-5644-BAE3-F2C8E7EF9FEE}"/>
          </ac:graphicFrameMkLst>
        </pc:graphicFrameChg>
      </pc:sldChg>
      <pc:sldChg chg="modSp mod">
        <pc:chgData name="Mia Savrljuga" userId="29d020ba494f34ac" providerId="LiveId" clId="{AFC76331-6C88-44A7-B5AE-A9CF7915835B}" dt="2024-02-11T15:21:12.368" v="162" actId="20577"/>
        <pc:sldMkLst>
          <pc:docMk/>
          <pc:sldMk cId="3648539252" sldId="314"/>
        </pc:sldMkLst>
        <pc:spChg chg="mod">
          <ac:chgData name="Mia Savrljuga" userId="29d020ba494f34ac" providerId="LiveId" clId="{AFC76331-6C88-44A7-B5AE-A9CF7915835B}" dt="2024-02-11T15:21:12.368" v="162" actId="20577"/>
          <ac:spMkLst>
            <pc:docMk/>
            <pc:sldMk cId="3648539252" sldId="314"/>
            <ac:spMk id="2" creationId="{5060D7F8-5CF3-EC42-8DAF-C24C7269D240}"/>
          </ac:spMkLst>
        </pc:spChg>
      </pc:sldChg>
      <pc:sldChg chg="addSp delSp modSp new mod modClrScheme modAnim chgLayout">
        <pc:chgData name="Mia Savrljuga" userId="29d020ba494f34ac" providerId="LiveId" clId="{AFC76331-6C88-44A7-B5AE-A9CF7915835B}" dt="2024-02-11T15:32:06.408" v="279" actId="27309"/>
        <pc:sldMkLst>
          <pc:docMk/>
          <pc:sldMk cId="1202115430" sldId="315"/>
        </pc:sldMkLst>
        <pc:spChg chg="del">
          <ac:chgData name="Mia Savrljuga" userId="29d020ba494f34ac" providerId="LiveId" clId="{AFC76331-6C88-44A7-B5AE-A9CF7915835B}" dt="2024-02-11T15:27:15.669" v="215" actId="700"/>
          <ac:spMkLst>
            <pc:docMk/>
            <pc:sldMk cId="1202115430" sldId="315"/>
            <ac:spMk id="2" creationId="{69378E24-5C28-3097-794C-B0D467918341}"/>
          </ac:spMkLst>
        </pc:spChg>
        <pc:spChg chg="del">
          <ac:chgData name="Mia Savrljuga" userId="29d020ba494f34ac" providerId="LiveId" clId="{AFC76331-6C88-44A7-B5AE-A9CF7915835B}" dt="2024-02-11T15:27:15.669" v="215" actId="700"/>
          <ac:spMkLst>
            <pc:docMk/>
            <pc:sldMk cId="1202115430" sldId="315"/>
            <ac:spMk id="3" creationId="{9504F820-EFBD-1E12-E32C-8817F0E7F9F6}"/>
          </ac:spMkLst>
        </pc:spChg>
        <pc:spChg chg="add mod">
          <ac:chgData name="Mia Savrljuga" userId="29d020ba494f34ac" providerId="LiveId" clId="{AFC76331-6C88-44A7-B5AE-A9CF7915835B}" dt="2024-02-11T15:27:27.473" v="217"/>
          <ac:spMkLst>
            <pc:docMk/>
            <pc:sldMk cId="1202115430" sldId="315"/>
            <ac:spMk id="6" creationId="{EF54F910-087A-B948-D7D8-491C43FE87D1}"/>
          </ac:spMkLst>
        </pc:spChg>
        <pc:spChg chg="add mod">
          <ac:chgData name="Mia Savrljuga" userId="29d020ba494f34ac" providerId="LiveId" clId="{AFC76331-6C88-44A7-B5AE-A9CF7915835B}" dt="2024-02-11T15:27:27.473" v="217"/>
          <ac:spMkLst>
            <pc:docMk/>
            <pc:sldMk cId="1202115430" sldId="315"/>
            <ac:spMk id="7" creationId="{9A25540E-597B-0880-A52B-36BD6ED0B23D}"/>
          </ac:spMkLst>
        </pc:spChg>
        <pc:spChg chg="add del mod">
          <ac:chgData name="Mia Savrljuga" userId="29d020ba494f34ac" providerId="LiveId" clId="{AFC76331-6C88-44A7-B5AE-A9CF7915835B}" dt="2024-02-11T15:28:03.632" v="226" actId="478"/>
          <ac:spMkLst>
            <pc:docMk/>
            <pc:sldMk cId="1202115430" sldId="315"/>
            <ac:spMk id="8" creationId="{46C826E8-A6BB-9F7C-0829-3AD12AC52925}"/>
          </ac:spMkLst>
        </pc:spChg>
        <pc:spChg chg="add mod">
          <ac:chgData name="Mia Savrljuga" userId="29d020ba494f34ac" providerId="LiveId" clId="{AFC76331-6C88-44A7-B5AE-A9CF7915835B}" dt="2024-02-11T15:29:18.408" v="233" actId="13822"/>
          <ac:spMkLst>
            <pc:docMk/>
            <pc:sldMk cId="1202115430" sldId="315"/>
            <ac:spMk id="11" creationId="{F89974B5-58B4-3FB7-5239-A5115AD20F08}"/>
          </ac:spMkLst>
        </pc:spChg>
        <pc:spChg chg="add mod">
          <ac:chgData name="Mia Savrljuga" userId="29d020ba494f34ac" providerId="LiveId" clId="{AFC76331-6C88-44A7-B5AE-A9CF7915835B}" dt="2024-02-11T15:29:40.354" v="248" actId="1076"/>
          <ac:spMkLst>
            <pc:docMk/>
            <pc:sldMk cId="1202115430" sldId="315"/>
            <ac:spMk id="16" creationId="{85E096FE-6D04-2BAC-30F3-6D81020BFFBD}"/>
          </ac:spMkLst>
        </pc:spChg>
        <pc:spChg chg="add mod">
          <ac:chgData name="Mia Savrljuga" userId="29d020ba494f34ac" providerId="LiveId" clId="{AFC76331-6C88-44A7-B5AE-A9CF7915835B}" dt="2024-02-11T15:29:49.479" v="249" actId="1076"/>
          <ac:spMkLst>
            <pc:docMk/>
            <pc:sldMk cId="1202115430" sldId="315"/>
            <ac:spMk id="17" creationId="{5169AC46-2B37-E218-6E83-A344D31F8AFD}"/>
          </ac:spMkLst>
        </pc:spChg>
        <pc:spChg chg="add mod">
          <ac:chgData name="Mia Savrljuga" userId="29d020ba494f34ac" providerId="LiveId" clId="{AFC76331-6C88-44A7-B5AE-A9CF7915835B}" dt="2024-02-11T15:29:54.695" v="250" actId="1076"/>
          <ac:spMkLst>
            <pc:docMk/>
            <pc:sldMk cId="1202115430" sldId="315"/>
            <ac:spMk id="18" creationId="{5106C4FD-867B-9177-AD16-CA0B272A2A47}"/>
          </ac:spMkLst>
        </pc:spChg>
        <pc:spChg chg="add mod">
          <ac:chgData name="Mia Savrljuga" userId="29d020ba494f34ac" providerId="LiveId" clId="{AFC76331-6C88-44A7-B5AE-A9CF7915835B}" dt="2024-02-11T15:29:58.353" v="251" actId="1076"/>
          <ac:spMkLst>
            <pc:docMk/>
            <pc:sldMk cId="1202115430" sldId="315"/>
            <ac:spMk id="19" creationId="{0C5C30C0-8477-3EF1-203A-13B4C170F217}"/>
          </ac:spMkLst>
        </pc:spChg>
        <pc:spChg chg="add mod">
          <ac:chgData name="Mia Savrljuga" userId="29d020ba494f34ac" providerId="LiveId" clId="{AFC76331-6C88-44A7-B5AE-A9CF7915835B}" dt="2024-02-11T15:30:03.400" v="252" actId="1076"/>
          <ac:spMkLst>
            <pc:docMk/>
            <pc:sldMk cId="1202115430" sldId="315"/>
            <ac:spMk id="20" creationId="{BF9BB7CD-BB28-688E-7038-7911854A66B9}"/>
          </ac:spMkLst>
        </pc:spChg>
        <pc:spChg chg="add mod">
          <ac:chgData name="Mia Savrljuga" userId="29d020ba494f34ac" providerId="LiveId" clId="{AFC76331-6C88-44A7-B5AE-A9CF7915835B}" dt="2024-02-11T15:30:12.336" v="254" actId="14100"/>
          <ac:spMkLst>
            <pc:docMk/>
            <pc:sldMk cId="1202115430" sldId="315"/>
            <ac:spMk id="21" creationId="{E68401C2-8F96-3970-A72D-58D9F1FE6EE8}"/>
          </ac:spMkLst>
        </pc:spChg>
        <pc:spChg chg="add mod">
          <ac:chgData name="Mia Savrljuga" userId="29d020ba494f34ac" providerId="LiveId" clId="{AFC76331-6C88-44A7-B5AE-A9CF7915835B}" dt="2024-02-11T15:30:19.442" v="255" actId="1076"/>
          <ac:spMkLst>
            <pc:docMk/>
            <pc:sldMk cId="1202115430" sldId="315"/>
            <ac:spMk id="22" creationId="{7A2284FB-8947-2A37-8369-D13A874A96E8}"/>
          </ac:spMkLst>
        </pc:spChg>
        <pc:spChg chg="add mod">
          <ac:chgData name="Mia Savrljuga" userId="29d020ba494f34ac" providerId="LiveId" clId="{AFC76331-6C88-44A7-B5AE-A9CF7915835B}" dt="2024-02-11T15:30:27.598" v="256" actId="1076"/>
          <ac:spMkLst>
            <pc:docMk/>
            <pc:sldMk cId="1202115430" sldId="315"/>
            <ac:spMk id="23" creationId="{68B7751F-15C8-9AD8-A644-5B06C6FD1F44}"/>
          </ac:spMkLst>
        </pc:spChg>
        <pc:spChg chg="add mod">
          <ac:chgData name="Mia Savrljuga" userId="29d020ba494f34ac" providerId="LiveId" clId="{AFC76331-6C88-44A7-B5AE-A9CF7915835B}" dt="2024-02-11T15:30:32.022" v="257" actId="1076"/>
          <ac:spMkLst>
            <pc:docMk/>
            <pc:sldMk cId="1202115430" sldId="315"/>
            <ac:spMk id="24" creationId="{14E5989E-6B0A-738E-1850-481B49B832EB}"/>
          </ac:spMkLst>
        </pc:spChg>
        <pc:spChg chg="add mod">
          <ac:chgData name="Mia Savrljuga" userId="29d020ba494f34ac" providerId="LiveId" clId="{AFC76331-6C88-44A7-B5AE-A9CF7915835B}" dt="2024-02-11T15:30:36.918" v="259" actId="1076"/>
          <ac:spMkLst>
            <pc:docMk/>
            <pc:sldMk cId="1202115430" sldId="315"/>
            <ac:spMk id="25" creationId="{4B3419CD-ACA6-B36E-A250-9AEB6AD40EB4}"/>
          </ac:spMkLst>
        </pc:spChg>
        <pc:spChg chg="add mod">
          <ac:chgData name="Mia Savrljuga" userId="29d020ba494f34ac" providerId="LiveId" clId="{AFC76331-6C88-44A7-B5AE-A9CF7915835B}" dt="2024-02-11T15:30:41.606" v="261" actId="1076"/>
          <ac:spMkLst>
            <pc:docMk/>
            <pc:sldMk cId="1202115430" sldId="315"/>
            <ac:spMk id="26" creationId="{1AF9D10E-A106-56F2-2F49-844FCDF3B4A1}"/>
          </ac:spMkLst>
        </pc:spChg>
        <pc:spChg chg="add mod">
          <ac:chgData name="Mia Savrljuga" userId="29d020ba494f34ac" providerId="LiveId" clId="{AFC76331-6C88-44A7-B5AE-A9CF7915835B}" dt="2024-02-11T15:30:46.088" v="263" actId="1076"/>
          <ac:spMkLst>
            <pc:docMk/>
            <pc:sldMk cId="1202115430" sldId="315"/>
            <ac:spMk id="27" creationId="{7FEBB4E1-3670-78BA-73E6-F5C06157A01D}"/>
          </ac:spMkLst>
        </pc:spChg>
        <pc:spChg chg="add mod">
          <ac:chgData name="Mia Savrljuga" userId="29d020ba494f34ac" providerId="LiveId" clId="{AFC76331-6C88-44A7-B5AE-A9CF7915835B}" dt="2024-02-11T15:30:50.885" v="265" actId="1076"/>
          <ac:spMkLst>
            <pc:docMk/>
            <pc:sldMk cId="1202115430" sldId="315"/>
            <ac:spMk id="28" creationId="{3A68AB4B-9761-C0C0-D011-8623D4EFD385}"/>
          </ac:spMkLst>
        </pc:spChg>
        <pc:spChg chg="add mod">
          <ac:chgData name="Mia Savrljuga" userId="29d020ba494f34ac" providerId="LiveId" clId="{AFC76331-6C88-44A7-B5AE-A9CF7915835B}" dt="2024-02-11T15:30:53.983" v="267" actId="1076"/>
          <ac:spMkLst>
            <pc:docMk/>
            <pc:sldMk cId="1202115430" sldId="315"/>
            <ac:spMk id="29" creationId="{645CECE4-CB0C-1B34-9990-50AA28606D37}"/>
          </ac:spMkLst>
        </pc:spChg>
        <pc:spChg chg="add mod">
          <ac:chgData name="Mia Savrljuga" userId="29d020ba494f34ac" providerId="LiveId" clId="{AFC76331-6C88-44A7-B5AE-A9CF7915835B}" dt="2024-02-11T15:30:57.295" v="269" actId="1076"/>
          <ac:spMkLst>
            <pc:docMk/>
            <pc:sldMk cId="1202115430" sldId="315"/>
            <ac:spMk id="30" creationId="{89161D1F-97C3-ABFA-70AF-BF3F16DB7B58}"/>
          </ac:spMkLst>
        </pc:spChg>
        <pc:graphicFrameChg chg="add del modGraphic">
          <ac:chgData name="Mia Savrljuga" userId="29d020ba494f34ac" providerId="LiveId" clId="{AFC76331-6C88-44A7-B5AE-A9CF7915835B}" dt="2024-02-11T15:32:06.408" v="279" actId="27309"/>
          <ac:graphicFrameMkLst>
            <pc:docMk/>
            <pc:sldMk cId="1202115430" sldId="315"/>
            <ac:graphicFrameMk id="32" creationId="{3ECDDED2-D559-C2EE-1CEB-4DABE69B9D04}"/>
          </ac:graphicFrameMkLst>
        </pc:graphicFrameChg>
        <pc:picChg chg="add del mod">
          <ac:chgData name="Mia Savrljuga" userId="29d020ba494f34ac" providerId="LiveId" clId="{AFC76331-6C88-44A7-B5AE-A9CF7915835B}" dt="2024-02-11T15:28:05.055" v="227" actId="478"/>
          <ac:picMkLst>
            <pc:docMk/>
            <pc:sldMk cId="1202115430" sldId="315"/>
            <ac:picMk id="5" creationId="{35EE03CA-7FD9-A592-2D2C-F162EE91744B}"/>
          </ac:picMkLst>
        </pc:picChg>
        <pc:picChg chg="add mod">
          <ac:chgData name="Mia Savrljuga" userId="29d020ba494f34ac" providerId="LiveId" clId="{AFC76331-6C88-44A7-B5AE-A9CF7915835B}" dt="2024-02-11T15:29:00.211" v="231" actId="1076"/>
          <ac:picMkLst>
            <pc:docMk/>
            <pc:sldMk cId="1202115430" sldId="315"/>
            <ac:picMk id="10" creationId="{75F23018-7297-19D4-3A72-05AA3B0A6B41}"/>
          </ac:picMkLst>
        </pc:picChg>
        <pc:picChg chg="add del">
          <ac:chgData name="Mia Savrljuga" userId="29d020ba494f34ac" providerId="LiveId" clId="{AFC76331-6C88-44A7-B5AE-A9CF7915835B}" dt="2024-02-11T15:29:29.079" v="238" actId="22"/>
          <ac:picMkLst>
            <pc:docMk/>
            <pc:sldMk cId="1202115430" sldId="315"/>
            <ac:picMk id="13" creationId="{A1D429CF-9BA2-13DD-B19D-593A103A1E62}"/>
          </ac:picMkLst>
        </pc:picChg>
        <pc:picChg chg="add del">
          <ac:chgData name="Mia Savrljuga" userId="29d020ba494f34ac" providerId="LiveId" clId="{AFC76331-6C88-44A7-B5AE-A9CF7915835B}" dt="2024-02-11T15:29:27.592" v="237" actId="22"/>
          <ac:picMkLst>
            <pc:docMk/>
            <pc:sldMk cId="1202115430" sldId="315"/>
            <ac:picMk id="15" creationId="{1FFCADC6-2E49-4DEA-3832-9515603D7318}"/>
          </ac:picMkLst>
        </pc:picChg>
      </pc:sldChg>
      <pc:sldChg chg="del">
        <pc:chgData name="Mia Savrljuga" userId="29d020ba494f34ac" providerId="LiveId" clId="{AFC76331-6C88-44A7-B5AE-A9CF7915835B}" dt="2024-02-11T15:21:47.630" v="170" actId="47"/>
        <pc:sldMkLst>
          <pc:docMk/>
          <pc:sldMk cId="3866486914" sldId="315"/>
        </pc:sldMkLst>
      </pc:sldChg>
      <pc:sldChg chg="del">
        <pc:chgData name="Mia Savrljuga" userId="29d020ba494f34ac" providerId="LiveId" clId="{AFC76331-6C88-44A7-B5AE-A9CF7915835B}" dt="2024-02-11T15:21:48.576" v="171" actId="47"/>
        <pc:sldMkLst>
          <pc:docMk/>
          <pc:sldMk cId="2872067280" sldId="316"/>
        </pc:sldMkLst>
      </pc:sldChg>
      <pc:sldChg chg="addSp modSp new mod modAnim">
        <pc:chgData name="Mia Savrljuga" userId="29d020ba494f34ac" providerId="LiveId" clId="{AFC76331-6C88-44A7-B5AE-A9CF7915835B}" dt="2024-02-11T15:33:01.672" v="298" actId="1076"/>
        <pc:sldMkLst>
          <pc:docMk/>
          <pc:sldMk cId="3085841174" sldId="316"/>
        </pc:sldMkLst>
        <pc:spChg chg="add mod">
          <ac:chgData name="Mia Savrljuga" userId="29d020ba494f34ac" providerId="LiveId" clId="{AFC76331-6C88-44A7-B5AE-A9CF7915835B}" dt="2024-02-11T15:31:39.044" v="272"/>
          <ac:spMkLst>
            <pc:docMk/>
            <pc:sldMk cId="3085841174" sldId="316"/>
            <ac:spMk id="4" creationId="{7C767C49-D11E-8D30-4AC4-39EAA662299F}"/>
          </ac:spMkLst>
        </pc:spChg>
        <pc:spChg chg="add mod">
          <ac:chgData name="Mia Savrljuga" userId="29d020ba494f34ac" providerId="LiveId" clId="{AFC76331-6C88-44A7-B5AE-A9CF7915835B}" dt="2024-02-11T15:31:39.044" v="272"/>
          <ac:spMkLst>
            <pc:docMk/>
            <pc:sldMk cId="3085841174" sldId="316"/>
            <ac:spMk id="5" creationId="{2E1B668D-7420-7E13-FAEF-5AC16691B8EF}"/>
          </ac:spMkLst>
        </pc:spChg>
        <pc:spChg chg="add mod">
          <ac:chgData name="Mia Savrljuga" userId="29d020ba494f34ac" providerId="LiveId" clId="{AFC76331-6C88-44A7-B5AE-A9CF7915835B}" dt="2024-02-11T15:32:23.039" v="282" actId="14100"/>
          <ac:spMkLst>
            <pc:docMk/>
            <pc:sldMk cId="3085841174" sldId="316"/>
            <ac:spMk id="6" creationId="{A305E461-255C-E93B-0D6C-4A82B65B1BB1}"/>
          </ac:spMkLst>
        </pc:spChg>
        <pc:spChg chg="add mod">
          <ac:chgData name="Mia Savrljuga" userId="29d020ba494f34ac" providerId="LiveId" clId="{AFC76331-6C88-44A7-B5AE-A9CF7915835B}" dt="2024-02-11T15:32:27.031" v="284" actId="1076"/>
          <ac:spMkLst>
            <pc:docMk/>
            <pc:sldMk cId="3085841174" sldId="316"/>
            <ac:spMk id="7" creationId="{9A240090-9E3F-F076-7742-F9F083515CA5}"/>
          </ac:spMkLst>
        </pc:spChg>
        <pc:spChg chg="add mod">
          <ac:chgData name="Mia Savrljuga" userId="29d020ba494f34ac" providerId="LiveId" clId="{AFC76331-6C88-44A7-B5AE-A9CF7915835B}" dt="2024-02-11T15:32:33.017" v="286" actId="1076"/>
          <ac:spMkLst>
            <pc:docMk/>
            <pc:sldMk cId="3085841174" sldId="316"/>
            <ac:spMk id="8" creationId="{D2C5ECCF-D6D3-A5C9-7519-9A333037CEEF}"/>
          </ac:spMkLst>
        </pc:spChg>
        <pc:spChg chg="add mod">
          <ac:chgData name="Mia Savrljuga" userId="29d020ba494f34ac" providerId="LiveId" clId="{AFC76331-6C88-44A7-B5AE-A9CF7915835B}" dt="2024-02-11T15:32:39.400" v="288" actId="1076"/>
          <ac:spMkLst>
            <pc:docMk/>
            <pc:sldMk cId="3085841174" sldId="316"/>
            <ac:spMk id="9" creationId="{C6BFA8ED-1CD6-52AE-DF7E-742C3F8A316D}"/>
          </ac:spMkLst>
        </pc:spChg>
        <pc:spChg chg="add mod">
          <ac:chgData name="Mia Savrljuga" userId="29d020ba494f34ac" providerId="LiveId" clId="{AFC76331-6C88-44A7-B5AE-A9CF7915835B}" dt="2024-02-11T15:32:44.185" v="290" actId="1076"/>
          <ac:spMkLst>
            <pc:docMk/>
            <pc:sldMk cId="3085841174" sldId="316"/>
            <ac:spMk id="10" creationId="{C4777B20-3BAC-E293-8BBC-21BD9B9DA915}"/>
          </ac:spMkLst>
        </pc:spChg>
        <pc:spChg chg="add mod">
          <ac:chgData name="Mia Savrljuga" userId="29d020ba494f34ac" providerId="LiveId" clId="{AFC76331-6C88-44A7-B5AE-A9CF7915835B}" dt="2024-02-11T15:32:48.830" v="292" actId="1076"/>
          <ac:spMkLst>
            <pc:docMk/>
            <pc:sldMk cId="3085841174" sldId="316"/>
            <ac:spMk id="11" creationId="{DCD2EB58-39EB-574D-A843-C18B36AE05D0}"/>
          </ac:spMkLst>
        </pc:spChg>
        <pc:spChg chg="add mod">
          <ac:chgData name="Mia Savrljuga" userId="29d020ba494f34ac" providerId="LiveId" clId="{AFC76331-6C88-44A7-B5AE-A9CF7915835B}" dt="2024-02-11T15:32:53.276" v="294" actId="1076"/>
          <ac:spMkLst>
            <pc:docMk/>
            <pc:sldMk cId="3085841174" sldId="316"/>
            <ac:spMk id="12" creationId="{7E0D5C31-ED01-1D34-9F38-5C947B77106A}"/>
          </ac:spMkLst>
        </pc:spChg>
        <pc:spChg chg="add mod">
          <ac:chgData name="Mia Savrljuga" userId="29d020ba494f34ac" providerId="LiveId" clId="{AFC76331-6C88-44A7-B5AE-A9CF7915835B}" dt="2024-02-11T15:32:57.318" v="296" actId="1076"/>
          <ac:spMkLst>
            <pc:docMk/>
            <pc:sldMk cId="3085841174" sldId="316"/>
            <ac:spMk id="13" creationId="{7FD5D046-6BCC-AEF2-36DC-C484DC332025}"/>
          </ac:spMkLst>
        </pc:spChg>
        <pc:spChg chg="add mod">
          <ac:chgData name="Mia Savrljuga" userId="29d020ba494f34ac" providerId="LiveId" clId="{AFC76331-6C88-44A7-B5AE-A9CF7915835B}" dt="2024-02-11T15:33:01.672" v="298" actId="1076"/>
          <ac:spMkLst>
            <pc:docMk/>
            <pc:sldMk cId="3085841174" sldId="316"/>
            <ac:spMk id="14" creationId="{69994F6C-EE05-DF33-B2F5-8970BF6EC4D9}"/>
          </ac:spMkLst>
        </pc:spChg>
        <pc:picChg chg="add mod">
          <ac:chgData name="Mia Savrljuga" userId="29d020ba494f34ac" providerId="LiveId" clId="{AFC76331-6C88-44A7-B5AE-A9CF7915835B}" dt="2024-02-11T15:31:56.748" v="277" actId="1076"/>
          <ac:picMkLst>
            <pc:docMk/>
            <pc:sldMk cId="3085841174" sldId="316"/>
            <ac:picMk id="3" creationId="{9C27ECE5-9F54-2FE0-7166-E73B732F3C65}"/>
          </ac:picMkLst>
        </pc:picChg>
      </pc:sldChg>
      <pc:sldChg chg="addSp modSp new mod modAnim">
        <pc:chgData name="Mia Savrljuga" userId="29d020ba494f34ac" providerId="LiveId" clId="{AFC76331-6C88-44A7-B5AE-A9CF7915835B}" dt="2024-02-11T15:52:46.462" v="344" actId="1076"/>
        <pc:sldMkLst>
          <pc:docMk/>
          <pc:sldMk cId="1092312226" sldId="317"/>
        </pc:sldMkLst>
        <pc:spChg chg="add mod">
          <ac:chgData name="Mia Savrljuga" userId="29d020ba494f34ac" providerId="LiveId" clId="{AFC76331-6C88-44A7-B5AE-A9CF7915835B}" dt="2024-02-11T15:31:42.095" v="274"/>
          <ac:spMkLst>
            <pc:docMk/>
            <pc:sldMk cId="1092312226" sldId="317"/>
            <ac:spMk id="2" creationId="{394675E4-057A-2EE4-E570-766675BB2B7F}"/>
          </ac:spMkLst>
        </pc:spChg>
        <pc:spChg chg="add mod">
          <ac:chgData name="Mia Savrljuga" userId="29d020ba494f34ac" providerId="LiveId" clId="{AFC76331-6C88-44A7-B5AE-A9CF7915835B}" dt="2024-02-11T15:31:42.095" v="274"/>
          <ac:spMkLst>
            <pc:docMk/>
            <pc:sldMk cId="1092312226" sldId="317"/>
            <ac:spMk id="3" creationId="{53C2F903-835E-C5BA-2269-DD24F59A8F5E}"/>
          </ac:spMkLst>
        </pc:spChg>
        <pc:spChg chg="add mod">
          <ac:chgData name="Mia Savrljuga" userId="29d020ba494f34ac" providerId="LiveId" clId="{AFC76331-6C88-44A7-B5AE-A9CF7915835B}" dt="2024-02-11T15:51:23.420" v="308" actId="1076"/>
          <ac:spMkLst>
            <pc:docMk/>
            <pc:sldMk cId="1092312226" sldId="317"/>
            <ac:spMk id="6" creationId="{9416E67E-CEF2-E2EC-0216-59B6F2E2D83C}"/>
          </ac:spMkLst>
        </pc:spChg>
        <pc:spChg chg="add mod">
          <ac:chgData name="Mia Savrljuga" userId="29d020ba494f34ac" providerId="LiveId" clId="{AFC76331-6C88-44A7-B5AE-A9CF7915835B}" dt="2024-02-11T15:51:26.938" v="310" actId="1076"/>
          <ac:spMkLst>
            <pc:docMk/>
            <pc:sldMk cId="1092312226" sldId="317"/>
            <ac:spMk id="7" creationId="{BE173E71-E607-21D6-F1D7-01008C5DA324}"/>
          </ac:spMkLst>
        </pc:spChg>
        <pc:spChg chg="add mod">
          <ac:chgData name="Mia Savrljuga" userId="29d020ba494f34ac" providerId="LiveId" clId="{AFC76331-6C88-44A7-B5AE-A9CF7915835B}" dt="2024-02-11T15:51:33.240" v="312" actId="1076"/>
          <ac:spMkLst>
            <pc:docMk/>
            <pc:sldMk cId="1092312226" sldId="317"/>
            <ac:spMk id="8" creationId="{6D823AF8-655A-4A8E-3A2D-9520AFDD1AD7}"/>
          </ac:spMkLst>
        </pc:spChg>
        <pc:spChg chg="add mod">
          <ac:chgData name="Mia Savrljuga" userId="29d020ba494f34ac" providerId="LiveId" clId="{AFC76331-6C88-44A7-B5AE-A9CF7915835B}" dt="2024-02-11T15:51:40.049" v="314" actId="1076"/>
          <ac:spMkLst>
            <pc:docMk/>
            <pc:sldMk cId="1092312226" sldId="317"/>
            <ac:spMk id="9" creationId="{68835280-140B-E106-19EF-3C67BC07A40C}"/>
          </ac:spMkLst>
        </pc:spChg>
        <pc:spChg chg="add mod">
          <ac:chgData name="Mia Savrljuga" userId="29d020ba494f34ac" providerId="LiveId" clId="{AFC76331-6C88-44A7-B5AE-A9CF7915835B}" dt="2024-02-11T15:51:45.860" v="316" actId="1076"/>
          <ac:spMkLst>
            <pc:docMk/>
            <pc:sldMk cId="1092312226" sldId="317"/>
            <ac:spMk id="10" creationId="{133C0C7E-7DF7-4D94-2E25-E570E859507B}"/>
          </ac:spMkLst>
        </pc:spChg>
        <pc:spChg chg="add mod">
          <ac:chgData name="Mia Savrljuga" userId="29d020ba494f34ac" providerId="LiveId" clId="{AFC76331-6C88-44A7-B5AE-A9CF7915835B}" dt="2024-02-11T15:51:49.956" v="318" actId="1076"/>
          <ac:spMkLst>
            <pc:docMk/>
            <pc:sldMk cId="1092312226" sldId="317"/>
            <ac:spMk id="11" creationId="{ABBC8F9A-3DA5-12BA-56FE-C8D1062002B0}"/>
          </ac:spMkLst>
        </pc:spChg>
        <pc:spChg chg="add mod">
          <ac:chgData name="Mia Savrljuga" userId="29d020ba494f34ac" providerId="LiveId" clId="{AFC76331-6C88-44A7-B5AE-A9CF7915835B}" dt="2024-02-11T15:51:55.691" v="320" actId="1076"/>
          <ac:spMkLst>
            <pc:docMk/>
            <pc:sldMk cId="1092312226" sldId="317"/>
            <ac:spMk id="12" creationId="{02180F31-37CB-8E16-D40B-3DCCBD5E4C35}"/>
          </ac:spMkLst>
        </pc:spChg>
        <pc:spChg chg="add mod">
          <ac:chgData name="Mia Savrljuga" userId="29d020ba494f34ac" providerId="LiveId" clId="{AFC76331-6C88-44A7-B5AE-A9CF7915835B}" dt="2024-02-11T15:51:59.640" v="322" actId="1076"/>
          <ac:spMkLst>
            <pc:docMk/>
            <pc:sldMk cId="1092312226" sldId="317"/>
            <ac:spMk id="13" creationId="{B5C5B4A9-A198-B5D2-6CD0-234F16E88672}"/>
          </ac:spMkLst>
        </pc:spChg>
        <pc:spChg chg="add mod">
          <ac:chgData name="Mia Savrljuga" userId="29d020ba494f34ac" providerId="LiveId" clId="{AFC76331-6C88-44A7-B5AE-A9CF7915835B}" dt="2024-02-11T15:52:04.105" v="324" actId="1076"/>
          <ac:spMkLst>
            <pc:docMk/>
            <pc:sldMk cId="1092312226" sldId="317"/>
            <ac:spMk id="14" creationId="{7080EC78-CBC6-716D-8C99-4ED3690CCDAE}"/>
          </ac:spMkLst>
        </pc:spChg>
        <pc:spChg chg="add mod">
          <ac:chgData name="Mia Savrljuga" userId="29d020ba494f34ac" providerId="LiveId" clId="{AFC76331-6C88-44A7-B5AE-A9CF7915835B}" dt="2024-02-11T15:52:07.938" v="326" actId="1076"/>
          <ac:spMkLst>
            <pc:docMk/>
            <pc:sldMk cId="1092312226" sldId="317"/>
            <ac:spMk id="15" creationId="{9EF78BF4-18FC-DC34-255A-2947621C8E39}"/>
          </ac:spMkLst>
        </pc:spChg>
        <pc:spChg chg="add mod">
          <ac:chgData name="Mia Savrljuga" userId="29d020ba494f34ac" providerId="LiveId" clId="{AFC76331-6C88-44A7-B5AE-A9CF7915835B}" dt="2024-02-11T15:52:11.471" v="328" actId="1076"/>
          <ac:spMkLst>
            <pc:docMk/>
            <pc:sldMk cId="1092312226" sldId="317"/>
            <ac:spMk id="16" creationId="{C2E3BD3B-3703-DCEB-C501-4B8E3715A00A}"/>
          </ac:spMkLst>
        </pc:spChg>
        <pc:spChg chg="add mod">
          <ac:chgData name="Mia Savrljuga" userId="29d020ba494f34ac" providerId="LiveId" clId="{AFC76331-6C88-44A7-B5AE-A9CF7915835B}" dt="2024-02-11T15:52:16.601" v="330" actId="1076"/>
          <ac:spMkLst>
            <pc:docMk/>
            <pc:sldMk cId="1092312226" sldId="317"/>
            <ac:spMk id="17" creationId="{CB0B662B-834C-98AB-8F26-40B36E76494E}"/>
          </ac:spMkLst>
        </pc:spChg>
        <pc:spChg chg="add mod">
          <ac:chgData name="Mia Savrljuga" userId="29d020ba494f34ac" providerId="LiveId" clId="{AFC76331-6C88-44A7-B5AE-A9CF7915835B}" dt="2024-02-11T15:52:21.488" v="332" actId="1076"/>
          <ac:spMkLst>
            <pc:docMk/>
            <pc:sldMk cId="1092312226" sldId="317"/>
            <ac:spMk id="18" creationId="{B72D9F55-4280-F73C-4A05-F8918FE4CB79}"/>
          </ac:spMkLst>
        </pc:spChg>
        <pc:spChg chg="add mod">
          <ac:chgData name="Mia Savrljuga" userId="29d020ba494f34ac" providerId="LiveId" clId="{AFC76331-6C88-44A7-B5AE-A9CF7915835B}" dt="2024-02-11T15:52:25.520" v="334" actId="1076"/>
          <ac:spMkLst>
            <pc:docMk/>
            <pc:sldMk cId="1092312226" sldId="317"/>
            <ac:spMk id="19" creationId="{72E4EF4F-DBAD-BE67-A328-B7EB18A9D240}"/>
          </ac:spMkLst>
        </pc:spChg>
        <pc:spChg chg="add mod">
          <ac:chgData name="Mia Savrljuga" userId="29d020ba494f34ac" providerId="LiveId" clId="{AFC76331-6C88-44A7-B5AE-A9CF7915835B}" dt="2024-02-11T15:52:28.588" v="336" actId="1076"/>
          <ac:spMkLst>
            <pc:docMk/>
            <pc:sldMk cId="1092312226" sldId="317"/>
            <ac:spMk id="20" creationId="{61CA1881-5826-C9B1-58A4-93341F012BA8}"/>
          </ac:spMkLst>
        </pc:spChg>
        <pc:spChg chg="add mod">
          <ac:chgData name="Mia Savrljuga" userId="29d020ba494f34ac" providerId="LiveId" clId="{AFC76331-6C88-44A7-B5AE-A9CF7915835B}" dt="2024-02-11T15:52:31.570" v="338" actId="1076"/>
          <ac:spMkLst>
            <pc:docMk/>
            <pc:sldMk cId="1092312226" sldId="317"/>
            <ac:spMk id="21" creationId="{093D5AA2-8A60-468F-5B8F-48D201E6318F}"/>
          </ac:spMkLst>
        </pc:spChg>
        <pc:spChg chg="add mod">
          <ac:chgData name="Mia Savrljuga" userId="29d020ba494f34ac" providerId="LiveId" clId="{AFC76331-6C88-44A7-B5AE-A9CF7915835B}" dt="2024-02-11T15:52:36.853" v="340" actId="1076"/>
          <ac:spMkLst>
            <pc:docMk/>
            <pc:sldMk cId="1092312226" sldId="317"/>
            <ac:spMk id="22" creationId="{45EB1BDD-C9FD-A4D1-A21D-262AC839F17C}"/>
          </ac:spMkLst>
        </pc:spChg>
        <pc:spChg chg="add mod">
          <ac:chgData name="Mia Savrljuga" userId="29d020ba494f34ac" providerId="LiveId" clId="{AFC76331-6C88-44A7-B5AE-A9CF7915835B}" dt="2024-02-11T15:52:42.171" v="342" actId="1076"/>
          <ac:spMkLst>
            <pc:docMk/>
            <pc:sldMk cId="1092312226" sldId="317"/>
            <ac:spMk id="23" creationId="{493F77A8-B661-F8E3-5CC1-3C612D967070}"/>
          </ac:spMkLst>
        </pc:spChg>
        <pc:spChg chg="add mod">
          <ac:chgData name="Mia Savrljuga" userId="29d020ba494f34ac" providerId="LiveId" clId="{AFC76331-6C88-44A7-B5AE-A9CF7915835B}" dt="2024-02-11T15:52:46.462" v="344" actId="1076"/>
          <ac:spMkLst>
            <pc:docMk/>
            <pc:sldMk cId="1092312226" sldId="317"/>
            <ac:spMk id="24" creationId="{B892A22F-C169-7A7E-377E-816ABD7C56DE}"/>
          </ac:spMkLst>
        </pc:spChg>
        <pc:picChg chg="add mod">
          <ac:chgData name="Mia Savrljuga" userId="29d020ba494f34ac" providerId="LiveId" clId="{AFC76331-6C88-44A7-B5AE-A9CF7915835B}" dt="2024-02-11T15:50:40.471" v="303" actId="1076"/>
          <ac:picMkLst>
            <pc:docMk/>
            <pc:sldMk cId="1092312226" sldId="317"/>
            <ac:picMk id="5" creationId="{37A4E57A-84A2-7785-1EBA-839DC482BB33}"/>
          </ac:picMkLst>
        </pc:picChg>
      </pc:sldChg>
      <pc:sldChg chg="del">
        <pc:chgData name="Mia Savrljuga" userId="29d020ba494f34ac" providerId="LiveId" clId="{AFC76331-6C88-44A7-B5AE-A9CF7915835B}" dt="2024-02-11T15:21:49.846" v="172" actId="47"/>
        <pc:sldMkLst>
          <pc:docMk/>
          <pc:sldMk cId="3556133112" sldId="317"/>
        </pc:sldMkLst>
      </pc:sldChg>
      <pc:sldChg chg="del">
        <pc:chgData name="Mia Savrljuga" userId="29d020ba494f34ac" providerId="LiveId" clId="{AFC76331-6C88-44A7-B5AE-A9CF7915835B}" dt="2024-02-11T15:21:50.584" v="173" actId="47"/>
        <pc:sldMkLst>
          <pc:docMk/>
          <pc:sldMk cId="2619516055" sldId="318"/>
        </pc:sldMkLst>
      </pc:sldChg>
      <pc:sldChg chg="addSp modSp add mod modAnim">
        <pc:chgData name="Mia Savrljuga" userId="29d020ba494f34ac" providerId="LiveId" clId="{AFC76331-6C88-44A7-B5AE-A9CF7915835B}" dt="2024-02-11T15:53:07.835" v="352" actId="1076"/>
        <pc:sldMkLst>
          <pc:docMk/>
          <pc:sldMk cId="3719958861" sldId="318"/>
        </pc:sldMkLst>
        <pc:spChg chg="add mod">
          <ac:chgData name="Mia Savrljuga" userId="29d020ba494f34ac" providerId="LiveId" clId="{AFC76331-6C88-44A7-B5AE-A9CF7915835B}" dt="2024-02-11T15:52:56.174" v="346" actId="1076"/>
          <ac:spMkLst>
            <pc:docMk/>
            <pc:sldMk cId="3719958861" sldId="318"/>
            <ac:spMk id="6" creationId="{5FF2E3C8-E74B-1FC9-4B91-53E69A202B3A}"/>
          </ac:spMkLst>
        </pc:spChg>
        <pc:spChg chg="add mod">
          <ac:chgData name="Mia Savrljuga" userId="29d020ba494f34ac" providerId="LiveId" clId="{AFC76331-6C88-44A7-B5AE-A9CF7915835B}" dt="2024-02-11T15:53:01.125" v="348" actId="1076"/>
          <ac:spMkLst>
            <pc:docMk/>
            <pc:sldMk cId="3719958861" sldId="318"/>
            <ac:spMk id="7" creationId="{736C9C69-8FF3-E5C0-E3D0-E9A6DC64D701}"/>
          </ac:spMkLst>
        </pc:spChg>
        <pc:spChg chg="add mod">
          <ac:chgData name="Mia Savrljuga" userId="29d020ba494f34ac" providerId="LiveId" clId="{AFC76331-6C88-44A7-B5AE-A9CF7915835B}" dt="2024-02-11T15:53:04.868" v="350" actId="1076"/>
          <ac:spMkLst>
            <pc:docMk/>
            <pc:sldMk cId="3719958861" sldId="318"/>
            <ac:spMk id="8" creationId="{D8193405-D528-AA68-19CB-12D56D682552}"/>
          </ac:spMkLst>
        </pc:spChg>
        <pc:spChg chg="add mod">
          <ac:chgData name="Mia Savrljuga" userId="29d020ba494f34ac" providerId="LiveId" clId="{AFC76331-6C88-44A7-B5AE-A9CF7915835B}" dt="2024-02-11T15:53:07.835" v="352" actId="1076"/>
          <ac:spMkLst>
            <pc:docMk/>
            <pc:sldMk cId="3719958861" sldId="318"/>
            <ac:spMk id="9" creationId="{6B813435-78A2-8DA6-0534-B119938A263C}"/>
          </ac:spMkLst>
        </pc:spChg>
        <pc:picChg chg="add mod">
          <ac:chgData name="Mia Savrljuga" userId="29d020ba494f34ac" providerId="LiveId" clId="{AFC76331-6C88-44A7-B5AE-A9CF7915835B}" dt="2024-02-11T15:51:12.467" v="306" actId="14100"/>
          <ac:picMkLst>
            <pc:docMk/>
            <pc:sldMk cId="3719958861" sldId="318"/>
            <ac:picMk id="5" creationId="{B09CDE17-22B1-2663-BE90-22FF72698F2F}"/>
          </ac:picMkLst>
        </pc:picChg>
      </pc:sldChg>
      <pc:sldChg chg="del">
        <pc:chgData name="Mia Savrljuga" userId="29d020ba494f34ac" providerId="LiveId" clId="{AFC76331-6C88-44A7-B5AE-A9CF7915835B}" dt="2024-02-11T15:21:51.556" v="174" actId="47"/>
        <pc:sldMkLst>
          <pc:docMk/>
          <pc:sldMk cId="49179928" sldId="319"/>
        </pc:sldMkLst>
      </pc:sldChg>
      <pc:sldChg chg="addSp delSp modSp new mod modClrScheme modAnim chgLayout">
        <pc:chgData name="Mia Savrljuga" userId="29d020ba494f34ac" providerId="LiveId" clId="{AFC76331-6C88-44A7-B5AE-A9CF7915835B}" dt="2024-02-11T15:57:47.330" v="395" actId="1076"/>
        <pc:sldMkLst>
          <pc:docMk/>
          <pc:sldMk cId="1691632518" sldId="319"/>
        </pc:sldMkLst>
        <pc:spChg chg="del">
          <ac:chgData name="Mia Savrljuga" userId="29d020ba494f34ac" providerId="LiveId" clId="{AFC76331-6C88-44A7-B5AE-A9CF7915835B}" dt="2024-02-11T15:53:36.438" v="355" actId="700"/>
          <ac:spMkLst>
            <pc:docMk/>
            <pc:sldMk cId="1691632518" sldId="319"/>
            <ac:spMk id="2" creationId="{A31E77AA-CA46-A9BB-624E-0D376CF14DE4}"/>
          </ac:spMkLst>
        </pc:spChg>
        <pc:spChg chg="del">
          <ac:chgData name="Mia Savrljuga" userId="29d020ba494f34ac" providerId="LiveId" clId="{AFC76331-6C88-44A7-B5AE-A9CF7915835B}" dt="2024-02-11T15:53:36.438" v="355" actId="700"/>
          <ac:spMkLst>
            <pc:docMk/>
            <pc:sldMk cId="1691632518" sldId="319"/>
            <ac:spMk id="3" creationId="{40BE456F-487B-D5C6-92DD-F27FE26CF867}"/>
          </ac:spMkLst>
        </pc:spChg>
        <pc:spChg chg="del">
          <ac:chgData name="Mia Savrljuga" userId="29d020ba494f34ac" providerId="LiveId" clId="{AFC76331-6C88-44A7-B5AE-A9CF7915835B}" dt="2024-02-11T15:53:36.438" v="355" actId="700"/>
          <ac:spMkLst>
            <pc:docMk/>
            <pc:sldMk cId="1691632518" sldId="319"/>
            <ac:spMk id="4" creationId="{E31A12B9-AC1D-39C6-88D9-2489C2F85553}"/>
          </ac:spMkLst>
        </pc:spChg>
        <pc:spChg chg="del">
          <ac:chgData name="Mia Savrljuga" userId="29d020ba494f34ac" providerId="LiveId" clId="{AFC76331-6C88-44A7-B5AE-A9CF7915835B}" dt="2024-02-11T15:53:36.438" v="355" actId="700"/>
          <ac:spMkLst>
            <pc:docMk/>
            <pc:sldMk cId="1691632518" sldId="319"/>
            <ac:spMk id="5" creationId="{98FDCF02-A811-6402-586F-06BB84A628E0}"/>
          </ac:spMkLst>
        </pc:spChg>
        <pc:spChg chg="del">
          <ac:chgData name="Mia Savrljuga" userId="29d020ba494f34ac" providerId="LiveId" clId="{AFC76331-6C88-44A7-B5AE-A9CF7915835B}" dt="2024-02-11T15:53:36.438" v="355" actId="700"/>
          <ac:spMkLst>
            <pc:docMk/>
            <pc:sldMk cId="1691632518" sldId="319"/>
            <ac:spMk id="6" creationId="{66A3DC1B-000F-22D4-543A-6BBB20A599AC}"/>
          </ac:spMkLst>
        </pc:spChg>
        <pc:spChg chg="add mod">
          <ac:chgData name="Mia Savrljuga" userId="29d020ba494f34ac" providerId="LiveId" clId="{AFC76331-6C88-44A7-B5AE-A9CF7915835B}" dt="2024-02-11T15:53:33.562" v="354"/>
          <ac:spMkLst>
            <pc:docMk/>
            <pc:sldMk cId="1691632518" sldId="319"/>
            <ac:spMk id="7" creationId="{A76319FF-05F0-DF64-3B17-67936FFDE120}"/>
          </ac:spMkLst>
        </pc:spChg>
        <pc:spChg chg="add mod">
          <ac:chgData name="Mia Savrljuga" userId="29d020ba494f34ac" providerId="LiveId" clId="{AFC76331-6C88-44A7-B5AE-A9CF7915835B}" dt="2024-02-11T15:53:33.562" v="354"/>
          <ac:spMkLst>
            <pc:docMk/>
            <pc:sldMk cId="1691632518" sldId="319"/>
            <ac:spMk id="8" creationId="{476AF425-0C81-B637-3942-51B67D84CBE9}"/>
          </ac:spMkLst>
        </pc:spChg>
        <pc:spChg chg="add mod">
          <ac:chgData name="Mia Savrljuga" userId="29d020ba494f34ac" providerId="LiveId" clId="{AFC76331-6C88-44A7-B5AE-A9CF7915835B}" dt="2024-02-11T15:57:15.773" v="380" actId="1076"/>
          <ac:spMkLst>
            <pc:docMk/>
            <pc:sldMk cId="1691632518" sldId="319"/>
            <ac:spMk id="13" creationId="{35807B67-3B7A-B519-5667-CFF939763456}"/>
          </ac:spMkLst>
        </pc:spChg>
        <pc:spChg chg="add mod">
          <ac:chgData name="Mia Savrljuga" userId="29d020ba494f34ac" providerId="LiveId" clId="{AFC76331-6C88-44A7-B5AE-A9CF7915835B}" dt="2024-02-11T15:57:18.837" v="382" actId="1076"/>
          <ac:spMkLst>
            <pc:docMk/>
            <pc:sldMk cId="1691632518" sldId="319"/>
            <ac:spMk id="14" creationId="{C197E159-C9CA-E388-CB62-26F93ED491DB}"/>
          </ac:spMkLst>
        </pc:spChg>
        <pc:spChg chg="add mod">
          <ac:chgData name="Mia Savrljuga" userId="29d020ba494f34ac" providerId="LiveId" clId="{AFC76331-6C88-44A7-B5AE-A9CF7915835B}" dt="2024-02-11T15:57:23.927" v="384" actId="1076"/>
          <ac:spMkLst>
            <pc:docMk/>
            <pc:sldMk cId="1691632518" sldId="319"/>
            <ac:spMk id="15" creationId="{B0A1C2EE-E424-B38D-AA50-9CB4142FD435}"/>
          </ac:spMkLst>
        </pc:spChg>
        <pc:spChg chg="add mod">
          <ac:chgData name="Mia Savrljuga" userId="29d020ba494f34ac" providerId="LiveId" clId="{AFC76331-6C88-44A7-B5AE-A9CF7915835B}" dt="2024-02-11T15:57:27.983" v="386" actId="1076"/>
          <ac:spMkLst>
            <pc:docMk/>
            <pc:sldMk cId="1691632518" sldId="319"/>
            <ac:spMk id="16" creationId="{1B282C60-BB9F-68F9-FB09-2FA88DC8DC8B}"/>
          </ac:spMkLst>
        </pc:spChg>
        <pc:spChg chg="add mod">
          <ac:chgData name="Mia Savrljuga" userId="29d020ba494f34ac" providerId="LiveId" clId="{AFC76331-6C88-44A7-B5AE-A9CF7915835B}" dt="2024-02-11T15:57:31.155" v="388" actId="1076"/>
          <ac:spMkLst>
            <pc:docMk/>
            <pc:sldMk cId="1691632518" sldId="319"/>
            <ac:spMk id="17" creationId="{EC34F224-7F5C-09E0-BDC0-1E43997A1D4E}"/>
          </ac:spMkLst>
        </pc:spChg>
        <pc:spChg chg="add mod">
          <ac:chgData name="Mia Savrljuga" userId="29d020ba494f34ac" providerId="LiveId" clId="{AFC76331-6C88-44A7-B5AE-A9CF7915835B}" dt="2024-02-11T15:57:37.619" v="391" actId="14100"/>
          <ac:spMkLst>
            <pc:docMk/>
            <pc:sldMk cId="1691632518" sldId="319"/>
            <ac:spMk id="18" creationId="{59AA96E4-DF02-0F78-918C-C3F7B736F5FF}"/>
          </ac:spMkLst>
        </pc:spChg>
        <pc:spChg chg="add mod">
          <ac:chgData name="Mia Savrljuga" userId="29d020ba494f34ac" providerId="LiveId" clId="{AFC76331-6C88-44A7-B5AE-A9CF7915835B}" dt="2024-02-11T15:57:44.062" v="393" actId="1076"/>
          <ac:spMkLst>
            <pc:docMk/>
            <pc:sldMk cId="1691632518" sldId="319"/>
            <ac:spMk id="19" creationId="{A9CC7122-E8B4-69A3-47D4-87F30B20C070}"/>
          </ac:spMkLst>
        </pc:spChg>
        <pc:spChg chg="add mod">
          <ac:chgData name="Mia Savrljuga" userId="29d020ba494f34ac" providerId="LiveId" clId="{AFC76331-6C88-44A7-B5AE-A9CF7915835B}" dt="2024-02-11T15:57:47.330" v="395" actId="1076"/>
          <ac:spMkLst>
            <pc:docMk/>
            <pc:sldMk cId="1691632518" sldId="319"/>
            <ac:spMk id="20" creationId="{2D6E871F-E8C8-4F7A-CC12-50D3C23505BB}"/>
          </ac:spMkLst>
        </pc:spChg>
        <pc:picChg chg="add del">
          <ac:chgData name="Mia Savrljuga" userId="29d020ba494f34ac" providerId="LiveId" clId="{AFC76331-6C88-44A7-B5AE-A9CF7915835B}" dt="2024-02-11T15:54:16.235" v="360" actId="478"/>
          <ac:picMkLst>
            <pc:docMk/>
            <pc:sldMk cId="1691632518" sldId="319"/>
            <ac:picMk id="10" creationId="{23958941-8F71-E3B1-E494-5B655B5FC47C}"/>
          </ac:picMkLst>
        </pc:picChg>
        <pc:picChg chg="add mod">
          <ac:chgData name="Mia Savrljuga" userId="29d020ba494f34ac" providerId="LiveId" clId="{AFC76331-6C88-44A7-B5AE-A9CF7915835B}" dt="2024-02-11T15:54:55.282" v="365" actId="14100"/>
          <ac:picMkLst>
            <pc:docMk/>
            <pc:sldMk cId="1691632518" sldId="319"/>
            <ac:picMk id="12" creationId="{448C019D-D266-CD10-E146-E28F0669A053}"/>
          </ac:picMkLst>
        </pc:picChg>
      </pc:sldChg>
      <pc:sldChg chg="del">
        <pc:chgData name="Mia Savrljuga" userId="29d020ba494f34ac" providerId="LiveId" clId="{AFC76331-6C88-44A7-B5AE-A9CF7915835B}" dt="2024-02-11T15:21:53.040" v="175" actId="47"/>
        <pc:sldMkLst>
          <pc:docMk/>
          <pc:sldMk cId="481732532" sldId="320"/>
        </pc:sldMkLst>
      </pc:sldChg>
      <pc:sldChg chg="addSp modSp add mod modAnim">
        <pc:chgData name="Mia Savrljuga" userId="29d020ba494f34ac" providerId="LiveId" clId="{AFC76331-6C88-44A7-B5AE-A9CF7915835B}" dt="2024-02-11T15:58:48.515" v="421" actId="1076"/>
        <pc:sldMkLst>
          <pc:docMk/>
          <pc:sldMk cId="2157028691" sldId="320"/>
        </pc:sldMkLst>
        <pc:spChg chg="add mod">
          <ac:chgData name="Mia Savrljuga" userId="29d020ba494f34ac" providerId="LiveId" clId="{AFC76331-6C88-44A7-B5AE-A9CF7915835B}" dt="2024-02-11T15:57:56.745" v="397" actId="1076"/>
          <ac:spMkLst>
            <pc:docMk/>
            <pc:sldMk cId="2157028691" sldId="320"/>
            <ac:spMk id="4" creationId="{3644101D-9374-1AA8-4F4E-5C764BA1551D}"/>
          </ac:spMkLst>
        </pc:spChg>
        <pc:spChg chg="add mod">
          <ac:chgData name="Mia Savrljuga" userId="29d020ba494f34ac" providerId="LiveId" clId="{AFC76331-6C88-44A7-B5AE-A9CF7915835B}" dt="2024-02-11T15:58:00.425" v="399" actId="1076"/>
          <ac:spMkLst>
            <pc:docMk/>
            <pc:sldMk cId="2157028691" sldId="320"/>
            <ac:spMk id="5" creationId="{4DCA4FC8-20C2-FFB6-1624-2137995A7590}"/>
          </ac:spMkLst>
        </pc:spChg>
        <pc:spChg chg="add mod">
          <ac:chgData name="Mia Savrljuga" userId="29d020ba494f34ac" providerId="LiveId" clId="{AFC76331-6C88-44A7-B5AE-A9CF7915835B}" dt="2024-02-11T15:58:04.209" v="401" actId="1076"/>
          <ac:spMkLst>
            <pc:docMk/>
            <pc:sldMk cId="2157028691" sldId="320"/>
            <ac:spMk id="6" creationId="{0F4E210B-DB45-E5B8-3518-3950413754D1}"/>
          </ac:spMkLst>
        </pc:spChg>
        <pc:spChg chg="add mod">
          <ac:chgData name="Mia Savrljuga" userId="29d020ba494f34ac" providerId="LiveId" clId="{AFC76331-6C88-44A7-B5AE-A9CF7915835B}" dt="2024-02-11T15:58:07.804" v="403" actId="1076"/>
          <ac:spMkLst>
            <pc:docMk/>
            <pc:sldMk cId="2157028691" sldId="320"/>
            <ac:spMk id="9" creationId="{48CD24A4-23EB-5ED8-162C-7F47B7EE3955}"/>
          </ac:spMkLst>
        </pc:spChg>
        <pc:spChg chg="add mod">
          <ac:chgData name="Mia Savrljuga" userId="29d020ba494f34ac" providerId="LiveId" clId="{AFC76331-6C88-44A7-B5AE-A9CF7915835B}" dt="2024-02-11T15:58:11.833" v="405" actId="1076"/>
          <ac:spMkLst>
            <pc:docMk/>
            <pc:sldMk cId="2157028691" sldId="320"/>
            <ac:spMk id="10" creationId="{F3D141BF-7496-439B-08B5-D91A218EB665}"/>
          </ac:spMkLst>
        </pc:spChg>
        <pc:spChg chg="add mod">
          <ac:chgData name="Mia Savrljuga" userId="29d020ba494f34ac" providerId="LiveId" clId="{AFC76331-6C88-44A7-B5AE-A9CF7915835B}" dt="2024-02-11T15:58:15.939" v="407" actId="1076"/>
          <ac:spMkLst>
            <pc:docMk/>
            <pc:sldMk cId="2157028691" sldId="320"/>
            <ac:spMk id="11" creationId="{65240808-732D-23E3-426F-2A478C80A2A6}"/>
          </ac:spMkLst>
        </pc:spChg>
        <pc:spChg chg="add mod">
          <ac:chgData name="Mia Savrljuga" userId="29d020ba494f34ac" providerId="LiveId" clId="{AFC76331-6C88-44A7-B5AE-A9CF7915835B}" dt="2024-02-11T15:58:19.526" v="409" actId="1076"/>
          <ac:spMkLst>
            <pc:docMk/>
            <pc:sldMk cId="2157028691" sldId="320"/>
            <ac:spMk id="12" creationId="{3254FB81-E9C9-4D1C-5AF4-026461DFD82D}"/>
          </ac:spMkLst>
        </pc:spChg>
        <pc:spChg chg="add mod">
          <ac:chgData name="Mia Savrljuga" userId="29d020ba494f34ac" providerId="LiveId" clId="{AFC76331-6C88-44A7-B5AE-A9CF7915835B}" dt="2024-02-11T15:58:23.378" v="411" actId="1076"/>
          <ac:spMkLst>
            <pc:docMk/>
            <pc:sldMk cId="2157028691" sldId="320"/>
            <ac:spMk id="13" creationId="{C659F58E-FE85-E463-4F8F-888876C27FA9}"/>
          </ac:spMkLst>
        </pc:spChg>
        <pc:spChg chg="add mod">
          <ac:chgData name="Mia Savrljuga" userId="29d020ba494f34ac" providerId="LiveId" clId="{AFC76331-6C88-44A7-B5AE-A9CF7915835B}" dt="2024-02-11T15:58:35.493" v="415" actId="1076"/>
          <ac:spMkLst>
            <pc:docMk/>
            <pc:sldMk cId="2157028691" sldId="320"/>
            <ac:spMk id="14" creationId="{014DC57C-3B65-5D5B-B5DC-AD0A88813EFE}"/>
          </ac:spMkLst>
        </pc:spChg>
        <pc:spChg chg="add mod">
          <ac:chgData name="Mia Savrljuga" userId="29d020ba494f34ac" providerId="LiveId" clId="{AFC76331-6C88-44A7-B5AE-A9CF7915835B}" dt="2024-02-11T15:58:39.618" v="417" actId="1076"/>
          <ac:spMkLst>
            <pc:docMk/>
            <pc:sldMk cId="2157028691" sldId="320"/>
            <ac:spMk id="15" creationId="{7B67FE7E-9CBC-BFB8-78E3-7FFBB1344B79}"/>
          </ac:spMkLst>
        </pc:spChg>
        <pc:spChg chg="add mod">
          <ac:chgData name="Mia Savrljuga" userId="29d020ba494f34ac" providerId="LiveId" clId="{AFC76331-6C88-44A7-B5AE-A9CF7915835B}" dt="2024-02-11T15:58:44.580" v="419" actId="1076"/>
          <ac:spMkLst>
            <pc:docMk/>
            <pc:sldMk cId="2157028691" sldId="320"/>
            <ac:spMk id="16" creationId="{D9FDE10C-1150-8EED-9600-FF4432BA3E87}"/>
          </ac:spMkLst>
        </pc:spChg>
        <pc:spChg chg="add mod">
          <ac:chgData name="Mia Savrljuga" userId="29d020ba494f34ac" providerId="LiveId" clId="{AFC76331-6C88-44A7-B5AE-A9CF7915835B}" dt="2024-02-11T15:58:48.515" v="421" actId="1076"/>
          <ac:spMkLst>
            <pc:docMk/>
            <pc:sldMk cId="2157028691" sldId="320"/>
            <ac:spMk id="17" creationId="{A23B7C52-537A-5D1F-C342-ADB5F54472AC}"/>
          </ac:spMkLst>
        </pc:spChg>
        <pc:picChg chg="add mod">
          <ac:chgData name="Mia Savrljuga" userId="29d020ba494f34ac" providerId="LiveId" clId="{AFC76331-6C88-44A7-B5AE-A9CF7915835B}" dt="2024-02-11T15:55:35.481" v="368" actId="14100"/>
          <ac:picMkLst>
            <pc:docMk/>
            <pc:sldMk cId="2157028691" sldId="320"/>
            <ac:picMk id="3" creationId="{A9006310-90CC-C40E-C402-12D6275A2590}"/>
          </ac:picMkLst>
        </pc:picChg>
      </pc:sldChg>
      <pc:sldChg chg="addSp modSp add mod modAnim">
        <pc:chgData name="Mia Savrljuga" userId="29d020ba494f34ac" providerId="LiveId" clId="{AFC76331-6C88-44A7-B5AE-A9CF7915835B}" dt="2024-02-11T15:59:33.043" v="439" actId="14100"/>
        <pc:sldMkLst>
          <pc:docMk/>
          <pc:sldMk cId="161908735" sldId="321"/>
        </pc:sldMkLst>
        <pc:spChg chg="add mod">
          <ac:chgData name="Mia Savrljuga" userId="29d020ba494f34ac" providerId="LiveId" clId="{AFC76331-6C88-44A7-B5AE-A9CF7915835B}" dt="2024-02-11T15:59:01.607" v="424" actId="1076"/>
          <ac:spMkLst>
            <pc:docMk/>
            <pc:sldMk cId="161908735" sldId="321"/>
            <ac:spMk id="4" creationId="{1EE3DAB5-631B-A61A-4046-DFF6472B149B}"/>
          </ac:spMkLst>
        </pc:spChg>
        <pc:spChg chg="add mod">
          <ac:chgData name="Mia Savrljuga" userId="29d020ba494f34ac" providerId="LiveId" clId="{AFC76331-6C88-44A7-B5AE-A9CF7915835B}" dt="2024-02-11T15:59:05.516" v="426" actId="1076"/>
          <ac:spMkLst>
            <pc:docMk/>
            <pc:sldMk cId="161908735" sldId="321"/>
            <ac:spMk id="5" creationId="{FABED03D-5C58-3D49-9C86-83A2B166C07A}"/>
          </ac:spMkLst>
        </pc:spChg>
        <pc:spChg chg="add mod">
          <ac:chgData name="Mia Savrljuga" userId="29d020ba494f34ac" providerId="LiveId" clId="{AFC76331-6C88-44A7-B5AE-A9CF7915835B}" dt="2024-02-11T15:59:08.805" v="428" actId="1076"/>
          <ac:spMkLst>
            <pc:docMk/>
            <pc:sldMk cId="161908735" sldId="321"/>
            <ac:spMk id="6" creationId="{8F584CF2-E36E-04DD-00B5-43F5466D3E96}"/>
          </ac:spMkLst>
        </pc:spChg>
        <pc:spChg chg="add mod">
          <ac:chgData name="Mia Savrljuga" userId="29d020ba494f34ac" providerId="LiveId" clId="{AFC76331-6C88-44A7-B5AE-A9CF7915835B}" dt="2024-02-11T15:59:13.401" v="430" actId="1076"/>
          <ac:spMkLst>
            <pc:docMk/>
            <pc:sldMk cId="161908735" sldId="321"/>
            <ac:spMk id="9" creationId="{1EE8FAF1-C7CA-A9D5-52B5-AF71E76E7D12}"/>
          </ac:spMkLst>
        </pc:spChg>
        <pc:spChg chg="add mod">
          <ac:chgData name="Mia Savrljuga" userId="29d020ba494f34ac" providerId="LiveId" clId="{AFC76331-6C88-44A7-B5AE-A9CF7915835B}" dt="2024-02-11T15:59:16.301" v="432" actId="1076"/>
          <ac:spMkLst>
            <pc:docMk/>
            <pc:sldMk cId="161908735" sldId="321"/>
            <ac:spMk id="10" creationId="{820EEF25-C4B6-B37B-E624-A578CC8A24D4}"/>
          </ac:spMkLst>
        </pc:spChg>
        <pc:spChg chg="add mod">
          <ac:chgData name="Mia Savrljuga" userId="29d020ba494f34ac" providerId="LiveId" clId="{AFC76331-6C88-44A7-B5AE-A9CF7915835B}" dt="2024-02-11T15:59:33.043" v="439" actId="14100"/>
          <ac:spMkLst>
            <pc:docMk/>
            <pc:sldMk cId="161908735" sldId="321"/>
            <ac:spMk id="11" creationId="{0F0D6B47-D6EE-6E60-7514-E159C1D3BFB6}"/>
          </ac:spMkLst>
        </pc:spChg>
        <pc:spChg chg="add mod">
          <ac:chgData name="Mia Savrljuga" userId="29d020ba494f34ac" providerId="LiveId" clId="{AFC76331-6C88-44A7-B5AE-A9CF7915835B}" dt="2024-02-11T15:59:28.453" v="438" actId="14100"/>
          <ac:spMkLst>
            <pc:docMk/>
            <pc:sldMk cId="161908735" sldId="321"/>
            <ac:spMk id="12" creationId="{A580D567-EEF8-64A0-8B9A-85C4D9242792}"/>
          </ac:spMkLst>
        </pc:spChg>
        <pc:picChg chg="add mod">
          <ac:chgData name="Mia Savrljuga" userId="29d020ba494f34ac" providerId="LiveId" clId="{AFC76331-6C88-44A7-B5AE-A9CF7915835B}" dt="2024-02-11T15:56:18.721" v="373" actId="1076"/>
          <ac:picMkLst>
            <pc:docMk/>
            <pc:sldMk cId="161908735" sldId="321"/>
            <ac:picMk id="3" creationId="{515646E3-CA63-106B-1FEB-4C23B5F921C4}"/>
          </ac:picMkLst>
        </pc:picChg>
      </pc:sldChg>
      <pc:sldChg chg="del">
        <pc:chgData name="Mia Savrljuga" userId="29d020ba494f34ac" providerId="LiveId" clId="{AFC76331-6C88-44A7-B5AE-A9CF7915835B}" dt="2024-02-11T15:21:54.673" v="176" actId="47"/>
        <pc:sldMkLst>
          <pc:docMk/>
          <pc:sldMk cId="2959653353" sldId="321"/>
        </pc:sldMkLst>
      </pc:sldChg>
      <pc:sldChg chg="del">
        <pc:chgData name="Mia Savrljuga" userId="29d020ba494f34ac" providerId="LiveId" clId="{AFC76331-6C88-44A7-B5AE-A9CF7915835B}" dt="2024-02-11T15:21:55.694" v="177" actId="47"/>
        <pc:sldMkLst>
          <pc:docMk/>
          <pc:sldMk cId="1640559172" sldId="322"/>
        </pc:sldMkLst>
      </pc:sldChg>
      <pc:sldChg chg="addSp modSp add mod modAnim">
        <pc:chgData name="Mia Savrljuga" userId="29d020ba494f34ac" providerId="LiveId" clId="{AFC76331-6C88-44A7-B5AE-A9CF7915835B}" dt="2024-02-11T15:59:55.975" v="448" actId="1076"/>
        <pc:sldMkLst>
          <pc:docMk/>
          <pc:sldMk cId="4119167227" sldId="322"/>
        </pc:sldMkLst>
        <pc:spChg chg="add mod">
          <ac:chgData name="Mia Savrljuga" userId="29d020ba494f34ac" providerId="LiveId" clId="{AFC76331-6C88-44A7-B5AE-A9CF7915835B}" dt="2024-02-11T15:59:43.608" v="442" actId="1076"/>
          <ac:spMkLst>
            <pc:docMk/>
            <pc:sldMk cId="4119167227" sldId="322"/>
            <ac:spMk id="4" creationId="{1762A033-722D-0FDD-BF04-ABE1D6CF953E}"/>
          </ac:spMkLst>
        </pc:spChg>
        <pc:spChg chg="add mod">
          <ac:chgData name="Mia Savrljuga" userId="29d020ba494f34ac" providerId="LiveId" clId="{AFC76331-6C88-44A7-B5AE-A9CF7915835B}" dt="2024-02-11T15:59:48.398" v="444" actId="1076"/>
          <ac:spMkLst>
            <pc:docMk/>
            <pc:sldMk cId="4119167227" sldId="322"/>
            <ac:spMk id="5" creationId="{BE82864F-3AE8-4D52-67B7-AD7BCD88FD71}"/>
          </ac:spMkLst>
        </pc:spChg>
        <pc:spChg chg="add mod">
          <ac:chgData name="Mia Savrljuga" userId="29d020ba494f34ac" providerId="LiveId" clId="{AFC76331-6C88-44A7-B5AE-A9CF7915835B}" dt="2024-02-11T15:59:52.493" v="446" actId="1076"/>
          <ac:spMkLst>
            <pc:docMk/>
            <pc:sldMk cId="4119167227" sldId="322"/>
            <ac:spMk id="6" creationId="{71B870CB-6D32-FD9D-E45A-C0CAAD475BD9}"/>
          </ac:spMkLst>
        </pc:spChg>
        <pc:spChg chg="add mod">
          <ac:chgData name="Mia Savrljuga" userId="29d020ba494f34ac" providerId="LiveId" clId="{AFC76331-6C88-44A7-B5AE-A9CF7915835B}" dt="2024-02-11T15:59:55.975" v="448" actId="1076"/>
          <ac:spMkLst>
            <pc:docMk/>
            <pc:sldMk cId="4119167227" sldId="322"/>
            <ac:spMk id="9" creationId="{3352F00F-A9C4-0F30-73D5-38C758E65C35}"/>
          </ac:spMkLst>
        </pc:spChg>
        <pc:picChg chg="add mod">
          <ac:chgData name="Mia Savrljuga" userId="29d020ba494f34ac" providerId="LiveId" clId="{AFC76331-6C88-44A7-B5AE-A9CF7915835B}" dt="2024-02-11T15:56:52.960" v="377" actId="14100"/>
          <ac:picMkLst>
            <pc:docMk/>
            <pc:sldMk cId="4119167227" sldId="322"/>
            <ac:picMk id="3" creationId="{4C1FFC47-2049-CFE4-4792-5E1C331EE207}"/>
          </ac:picMkLst>
        </pc:picChg>
      </pc:sldChg>
      <pc:sldChg chg="add del">
        <pc:chgData name="Mia Savrljuga" userId="29d020ba494f34ac" providerId="LiveId" clId="{AFC76331-6C88-44A7-B5AE-A9CF7915835B}" dt="2024-02-11T15:56:55.111" v="378" actId="47"/>
        <pc:sldMkLst>
          <pc:docMk/>
          <pc:sldMk cId="325949388" sldId="323"/>
        </pc:sldMkLst>
      </pc:sldChg>
      <pc:sldChg chg="del">
        <pc:chgData name="Mia Savrljuga" userId="29d020ba494f34ac" providerId="LiveId" clId="{AFC76331-6C88-44A7-B5AE-A9CF7915835B}" dt="2024-02-11T15:21:56.602" v="178" actId="47"/>
        <pc:sldMkLst>
          <pc:docMk/>
          <pc:sldMk cId="1925098985" sldId="323"/>
        </pc:sldMkLst>
      </pc:sldChg>
      <pc:sldChg chg="del">
        <pc:chgData name="Mia Savrljuga" userId="29d020ba494f34ac" providerId="LiveId" clId="{AFC76331-6C88-44A7-B5AE-A9CF7915835B}" dt="2024-02-11T15:21:57.133" v="179" actId="47"/>
        <pc:sldMkLst>
          <pc:docMk/>
          <pc:sldMk cId="663911776" sldId="324"/>
        </pc:sldMkLst>
      </pc:sldChg>
      <pc:sldChg chg="del">
        <pc:chgData name="Mia Savrljuga" userId="29d020ba494f34ac" providerId="LiveId" clId="{AFC76331-6C88-44A7-B5AE-A9CF7915835B}" dt="2024-02-11T15:21:58.163" v="181" actId="47"/>
        <pc:sldMkLst>
          <pc:docMk/>
          <pc:sldMk cId="2361089910" sldId="325"/>
        </pc:sldMkLst>
      </pc:sldChg>
      <pc:sldChg chg="del">
        <pc:chgData name="Mia Savrljuga" userId="29d020ba494f34ac" providerId="LiveId" clId="{AFC76331-6C88-44A7-B5AE-A9CF7915835B}" dt="2024-02-11T15:21:58.147" v="180" actId="47"/>
        <pc:sldMkLst>
          <pc:docMk/>
          <pc:sldMk cId="3416256079" sldId="326"/>
        </pc:sldMkLst>
      </pc:sldChg>
      <pc:sldChg chg="del">
        <pc:chgData name="Mia Savrljuga" userId="29d020ba494f34ac" providerId="LiveId" clId="{AFC76331-6C88-44A7-B5AE-A9CF7915835B}" dt="2024-02-11T15:21:58.187" v="182" actId="47"/>
        <pc:sldMkLst>
          <pc:docMk/>
          <pc:sldMk cId="3995424814" sldId="32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E01C3-4F78-2B43-962F-D87B5CB55AFC}" type="doc">
      <dgm:prSet loTypeId="urn:microsoft.com/office/officeart/2005/8/layout/process2" loCatId="" qsTypeId="urn:microsoft.com/office/officeart/2005/8/quickstyle/simple1" qsCatId="simple" csTypeId="urn:microsoft.com/office/officeart/2005/8/colors/colorful5" csCatId="colorful" phldr="1"/>
      <dgm:spPr/>
    </dgm:pt>
    <dgm:pt modelId="{31831BC4-4EDB-3A43-83D0-15C70A1BAAEE}">
      <dgm:prSet phldrT="[Text]"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hr-HR" sz="1800" dirty="0" err="1"/>
            <a:t>Keep</a:t>
          </a:r>
          <a:r>
            <a:rPr lang="hr-HR" sz="1800" dirty="0"/>
            <a:t> </a:t>
          </a:r>
          <a:r>
            <a:rPr lang="hr-HR" sz="1800" dirty="0" err="1"/>
            <a:t>your</a:t>
          </a:r>
          <a:r>
            <a:rPr lang="hr-HR" sz="1800" dirty="0"/>
            <a:t> </a:t>
          </a:r>
          <a:r>
            <a:rPr lang="hr-HR" sz="1800" dirty="0" err="1"/>
            <a:t>body</a:t>
          </a:r>
          <a:r>
            <a:rPr lang="hr-HR" sz="1800" dirty="0"/>
            <a:t> </a:t>
          </a:r>
          <a:r>
            <a:rPr lang="hr-HR" sz="1800" dirty="0" err="1"/>
            <a:t>and</a:t>
          </a:r>
          <a:r>
            <a:rPr lang="hr-HR" sz="1800" dirty="0"/>
            <a:t> </a:t>
          </a:r>
          <a:r>
            <a:rPr lang="hr-HR" sz="1800" dirty="0" err="1"/>
            <a:t>hands</a:t>
          </a:r>
          <a:r>
            <a:rPr lang="hr-HR" sz="1800" dirty="0"/>
            <a:t> </a:t>
          </a:r>
          <a:r>
            <a:rPr lang="hr-HR" sz="1800" dirty="0" err="1"/>
            <a:t>still</a:t>
          </a:r>
          <a:r>
            <a:rPr lang="hr-HR" sz="1800" dirty="0"/>
            <a:t>.</a:t>
          </a:r>
          <a:endParaRPr lang="en-GB" sz="1800" dirty="0"/>
        </a:p>
      </dgm:t>
    </dgm:pt>
    <dgm:pt modelId="{7CCA153D-83A5-6C45-A266-25EC7723042B}" type="parTrans" cxnId="{68A44BB8-8AD7-FC4A-A2C9-D7BDD4CD0C3F}">
      <dgm:prSet/>
      <dgm:spPr/>
      <dgm:t>
        <a:bodyPr/>
        <a:lstStyle/>
        <a:p>
          <a:endParaRPr lang="en-GB"/>
        </a:p>
      </dgm:t>
    </dgm:pt>
    <dgm:pt modelId="{57A5EEF9-9E4C-CC44-88DA-F08C75D3F0D5}" type="sibTrans" cxnId="{68A44BB8-8AD7-FC4A-A2C9-D7BDD4CD0C3F}">
      <dgm:prSet/>
      <dgm:spPr/>
      <dgm:t>
        <a:bodyPr/>
        <a:lstStyle/>
        <a:p>
          <a:endParaRPr lang="en-GB"/>
        </a:p>
      </dgm:t>
    </dgm:pt>
    <dgm:pt modelId="{69D7D40B-F2A6-924C-890C-BDB5A685F3AF}">
      <dgm:prSet phldrT="[Text]"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hr-HR" sz="1800" dirty="0"/>
            <a:t>Use a </a:t>
          </a:r>
          <a:r>
            <a:rPr lang="hr-HR" sz="1800" dirty="0" err="1"/>
            <a:t>strong</a:t>
          </a:r>
          <a:r>
            <a:rPr lang="hr-HR" sz="1800" dirty="0"/>
            <a:t> </a:t>
          </a:r>
          <a:r>
            <a:rPr lang="hr-HR" sz="1800" dirty="0" err="1"/>
            <a:t>voice</a:t>
          </a:r>
          <a:r>
            <a:rPr lang="hr-HR" sz="1800" dirty="0"/>
            <a:t>. </a:t>
          </a:r>
          <a:r>
            <a:rPr lang="hr-HR" sz="1800" dirty="0" err="1"/>
            <a:t>Don't</a:t>
          </a:r>
          <a:r>
            <a:rPr lang="hr-HR" sz="1800" dirty="0"/>
            <a:t> talk </a:t>
          </a:r>
          <a:r>
            <a:rPr lang="hr-HR" sz="1800" dirty="0" err="1"/>
            <a:t>too</a:t>
          </a:r>
          <a:r>
            <a:rPr lang="hr-HR" sz="1800" dirty="0"/>
            <a:t> </a:t>
          </a:r>
          <a:r>
            <a:rPr lang="hr-HR" sz="1800" dirty="0" err="1"/>
            <a:t>fast</a:t>
          </a:r>
          <a:r>
            <a:rPr lang="hr-HR" sz="1800" dirty="0"/>
            <a:t>.</a:t>
          </a:r>
          <a:endParaRPr lang="en-GB" sz="1800" dirty="0"/>
        </a:p>
      </dgm:t>
    </dgm:pt>
    <dgm:pt modelId="{140C76A6-C186-AA49-9D54-4B6CD8265227}" type="parTrans" cxnId="{1FBB5544-1BF6-E34D-9C02-BA0C693D89F9}">
      <dgm:prSet/>
      <dgm:spPr/>
      <dgm:t>
        <a:bodyPr/>
        <a:lstStyle/>
        <a:p>
          <a:endParaRPr lang="en-GB"/>
        </a:p>
      </dgm:t>
    </dgm:pt>
    <dgm:pt modelId="{6FC83B8C-5F86-E34C-A873-0BB3DE620984}" type="sibTrans" cxnId="{1FBB5544-1BF6-E34D-9C02-BA0C693D89F9}">
      <dgm:prSet/>
      <dgm:spPr/>
      <dgm:t>
        <a:bodyPr/>
        <a:lstStyle/>
        <a:p>
          <a:endParaRPr lang="en-GB"/>
        </a:p>
      </dgm:t>
    </dgm:pt>
    <dgm:pt modelId="{B2105A0B-99C2-DC4C-B626-F18304C26AE6}">
      <dgm:prSet custT="1"/>
      <dgm:spPr>
        <a:solidFill>
          <a:schemeClr val="accent5"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hr-HR" sz="1800" dirty="0" err="1"/>
            <a:t>Prepare</a:t>
          </a:r>
          <a:r>
            <a:rPr lang="hr-HR" sz="1800" dirty="0"/>
            <a:t> </a:t>
          </a:r>
          <a:r>
            <a:rPr lang="hr-HR" sz="1800" dirty="0" err="1"/>
            <a:t>well</a:t>
          </a:r>
          <a:r>
            <a:rPr lang="hr-HR" sz="1800" dirty="0"/>
            <a:t> </a:t>
          </a:r>
          <a:r>
            <a:rPr lang="hr-HR" sz="1800" dirty="0" err="1"/>
            <a:t>and</a:t>
          </a:r>
          <a:r>
            <a:rPr lang="hr-HR" sz="1800" dirty="0"/>
            <a:t> </a:t>
          </a:r>
          <a:r>
            <a:rPr lang="hr-HR" sz="1800" dirty="0" err="1"/>
            <a:t>practise</a:t>
          </a:r>
          <a:r>
            <a:rPr lang="hr-HR" sz="1800" dirty="0"/>
            <a:t>. </a:t>
          </a:r>
          <a:endParaRPr lang="en-GB" sz="1800" dirty="0"/>
        </a:p>
      </dgm:t>
    </dgm:pt>
    <dgm:pt modelId="{BAEB0F9A-5346-6943-AD98-20E3DD2D687F}" type="parTrans" cxnId="{03D4FB5D-D0E1-5B46-8943-A52B951AF7DA}">
      <dgm:prSet/>
      <dgm:spPr/>
      <dgm:t>
        <a:bodyPr/>
        <a:lstStyle/>
        <a:p>
          <a:endParaRPr lang="en-GB"/>
        </a:p>
      </dgm:t>
    </dgm:pt>
    <dgm:pt modelId="{3977CFE0-A5DB-5B48-971F-C66D0D54888C}" type="sibTrans" cxnId="{03D4FB5D-D0E1-5B46-8943-A52B951AF7DA}">
      <dgm:prSet/>
      <dgm:spPr/>
      <dgm:t>
        <a:bodyPr/>
        <a:lstStyle/>
        <a:p>
          <a:endParaRPr lang="en-GB"/>
        </a:p>
      </dgm:t>
    </dgm:pt>
    <dgm:pt modelId="{AA5A0C69-A2B6-F448-8CEC-E0CC395AF92B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hr-HR" sz="1800" dirty="0" err="1"/>
            <a:t>When</a:t>
          </a:r>
          <a:r>
            <a:rPr lang="hr-HR" sz="1800" dirty="0"/>
            <a:t> </a:t>
          </a:r>
          <a:r>
            <a:rPr lang="hr-HR" sz="1800" dirty="0" err="1"/>
            <a:t>you</a:t>
          </a:r>
          <a:r>
            <a:rPr lang="hr-HR" sz="1800" dirty="0"/>
            <a:t> start,  </a:t>
          </a:r>
        </a:p>
        <a:p>
          <a:pPr>
            <a:buFont typeface="Symbol" pitchFamily="2" charset="2"/>
            <a:buChar char=""/>
          </a:pPr>
          <a:r>
            <a:rPr lang="hr-HR" sz="1800" dirty="0"/>
            <a:t>make </a:t>
          </a:r>
          <a:r>
            <a:rPr lang="hr-HR" sz="1800" dirty="0" err="1"/>
            <a:t>eye</a:t>
          </a:r>
          <a:r>
            <a:rPr lang="hr-HR" sz="1800" dirty="0"/>
            <a:t> </a:t>
          </a:r>
          <a:r>
            <a:rPr lang="hr-HR" sz="1800" dirty="0" err="1"/>
            <a:t>contact</a:t>
          </a:r>
          <a:r>
            <a:rPr lang="hr-HR" sz="1800" dirty="0"/>
            <a:t>. </a:t>
          </a:r>
          <a:endParaRPr lang="en-GB" sz="1800" dirty="0"/>
        </a:p>
      </dgm:t>
    </dgm:pt>
    <dgm:pt modelId="{5FD9AA5E-1468-8348-B240-BAF5774D7528}" type="parTrans" cxnId="{128FC8B7-12E6-8047-BC6B-1CFDBE2CBBC8}">
      <dgm:prSet/>
      <dgm:spPr/>
      <dgm:t>
        <a:bodyPr/>
        <a:lstStyle/>
        <a:p>
          <a:endParaRPr lang="en-GB"/>
        </a:p>
      </dgm:t>
    </dgm:pt>
    <dgm:pt modelId="{665AAAC4-9C42-4B45-9A8B-697C1C5CEA29}" type="sibTrans" cxnId="{128FC8B7-12E6-8047-BC6B-1CFDBE2CBBC8}">
      <dgm:prSet/>
      <dgm:spPr/>
      <dgm:t>
        <a:bodyPr/>
        <a:lstStyle/>
        <a:p>
          <a:endParaRPr lang="en-GB"/>
        </a:p>
      </dgm:t>
    </dgm:pt>
    <dgm:pt modelId="{D8610EE7-B9B1-974F-B199-21B939AF8D09}" type="pres">
      <dgm:prSet presAssocID="{672E01C3-4F78-2B43-962F-D87B5CB55AFC}" presName="linearFlow" presStyleCnt="0">
        <dgm:presLayoutVars>
          <dgm:resizeHandles val="exact"/>
        </dgm:presLayoutVars>
      </dgm:prSet>
      <dgm:spPr/>
    </dgm:pt>
    <dgm:pt modelId="{17B41135-182E-5A49-A1C3-6F123943B931}" type="pres">
      <dgm:prSet presAssocID="{B2105A0B-99C2-DC4C-B626-F18304C26AE6}" presName="node" presStyleLbl="node1" presStyleIdx="0" presStyleCnt="4" custScaleX="134286">
        <dgm:presLayoutVars>
          <dgm:bulletEnabled val="1"/>
        </dgm:presLayoutVars>
      </dgm:prSet>
      <dgm:spPr/>
    </dgm:pt>
    <dgm:pt modelId="{781BD6FB-BD39-3E45-AD7A-C2173986D402}" type="pres">
      <dgm:prSet presAssocID="{3977CFE0-A5DB-5B48-971F-C66D0D54888C}" presName="sibTrans" presStyleLbl="sibTrans2D1" presStyleIdx="0" presStyleCnt="3"/>
      <dgm:spPr/>
    </dgm:pt>
    <dgm:pt modelId="{F221152A-100C-F84D-860F-B9829C1D48F4}" type="pres">
      <dgm:prSet presAssocID="{3977CFE0-A5DB-5B48-971F-C66D0D54888C}" presName="connectorText" presStyleLbl="sibTrans2D1" presStyleIdx="0" presStyleCnt="3"/>
      <dgm:spPr/>
    </dgm:pt>
    <dgm:pt modelId="{5C557809-C16A-F543-9F1C-3C47A2E6000F}" type="pres">
      <dgm:prSet presAssocID="{AA5A0C69-A2B6-F448-8CEC-E0CC395AF92B}" presName="node" presStyleLbl="node1" presStyleIdx="1" presStyleCnt="4" custScaleX="133300">
        <dgm:presLayoutVars>
          <dgm:bulletEnabled val="1"/>
        </dgm:presLayoutVars>
      </dgm:prSet>
      <dgm:spPr/>
    </dgm:pt>
    <dgm:pt modelId="{518D7932-A981-FC4A-A669-837D8674F962}" type="pres">
      <dgm:prSet presAssocID="{665AAAC4-9C42-4B45-9A8B-697C1C5CEA29}" presName="sibTrans" presStyleLbl="sibTrans2D1" presStyleIdx="1" presStyleCnt="3"/>
      <dgm:spPr/>
    </dgm:pt>
    <dgm:pt modelId="{8B0849E4-3893-AF45-806B-EDB5AE97E1CF}" type="pres">
      <dgm:prSet presAssocID="{665AAAC4-9C42-4B45-9A8B-697C1C5CEA29}" presName="connectorText" presStyleLbl="sibTrans2D1" presStyleIdx="1" presStyleCnt="3"/>
      <dgm:spPr/>
    </dgm:pt>
    <dgm:pt modelId="{D11E5D14-7F6A-A846-A468-9B0608AD707E}" type="pres">
      <dgm:prSet presAssocID="{31831BC4-4EDB-3A43-83D0-15C70A1BAAEE}" presName="node" presStyleLbl="node1" presStyleIdx="2" presStyleCnt="4" custScaleX="134286">
        <dgm:presLayoutVars>
          <dgm:bulletEnabled val="1"/>
        </dgm:presLayoutVars>
      </dgm:prSet>
      <dgm:spPr/>
    </dgm:pt>
    <dgm:pt modelId="{ADB3F3D5-983A-A741-BB7C-459E0C48E539}" type="pres">
      <dgm:prSet presAssocID="{57A5EEF9-9E4C-CC44-88DA-F08C75D3F0D5}" presName="sibTrans" presStyleLbl="sibTrans2D1" presStyleIdx="2" presStyleCnt="3"/>
      <dgm:spPr/>
    </dgm:pt>
    <dgm:pt modelId="{311AAE32-92C0-3F46-A6EF-6F4EA587FA02}" type="pres">
      <dgm:prSet presAssocID="{57A5EEF9-9E4C-CC44-88DA-F08C75D3F0D5}" presName="connectorText" presStyleLbl="sibTrans2D1" presStyleIdx="2" presStyleCnt="3"/>
      <dgm:spPr/>
    </dgm:pt>
    <dgm:pt modelId="{7BC8C35B-87D3-D248-A093-883F94E8F7A2}" type="pres">
      <dgm:prSet presAssocID="{69D7D40B-F2A6-924C-890C-BDB5A685F3AF}" presName="node" presStyleLbl="node1" presStyleIdx="3" presStyleCnt="4" custScaleX="134286">
        <dgm:presLayoutVars>
          <dgm:bulletEnabled val="1"/>
        </dgm:presLayoutVars>
      </dgm:prSet>
      <dgm:spPr/>
    </dgm:pt>
  </dgm:ptLst>
  <dgm:cxnLst>
    <dgm:cxn modelId="{73BFFA03-9899-4C49-B024-DAC7B55BFC41}" type="presOf" srcId="{B2105A0B-99C2-DC4C-B626-F18304C26AE6}" destId="{17B41135-182E-5A49-A1C3-6F123943B931}" srcOrd="0" destOrd="0" presId="urn:microsoft.com/office/officeart/2005/8/layout/process2"/>
    <dgm:cxn modelId="{CAF7C111-D58C-6447-9FA8-3A2F42D5E7AF}" type="presOf" srcId="{AA5A0C69-A2B6-F448-8CEC-E0CC395AF92B}" destId="{5C557809-C16A-F543-9F1C-3C47A2E6000F}" srcOrd="0" destOrd="0" presId="urn:microsoft.com/office/officeart/2005/8/layout/process2"/>
    <dgm:cxn modelId="{1F452D16-0D7A-9740-A7E1-5F5700F79B85}" type="presOf" srcId="{3977CFE0-A5DB-5B48-971F-C66D0D54888C}" destId="{781BD6FB-BD39-3E45-AD7A-C2173986D402}" srcOrd="0" destOrd="0" presId="urn:microsoft.com/office/officeart/2005/8/layout/process2"/>
    <dgm:cxn modelId="{BF3F3C25-CF41-AC42-8C01-5C014D99CF92}" type="presOf" srcId="{665AAAC4-9C42-4B45-9A8B-697C1C5CEA29}" destId="{8B0849E4-3893-AF45-806B-EDB5AE97E1CF}" srcOrd="1" destOrd="0" presId="urn:microsoft.com/office/officeart/2005/8/layout/process2"/>
    <dgm:cxn modelId="{41A8F226-DEAB-F947-8E91-143DA304A3C3}" type="presOf" srcId="{57A5EEF9-9E4C-CC44-88DA-F08C75D3F0D5}" destId="{ADB3F3D5-983A-A741-BB7C-459E0C48E539}" srcOrd="0" destOrd="0" presId="urn:microsoft.com/office/officeart/2005/8/layout/process2"/>
    <dgm:cxn modelId="{3610D635-2D60-B74A-B4EE-2EDB3CF2163E}" type="presOf" srcId="{665AAAC4-9C42-4B45-9A8B-697C1C5CEA29}" destId="{518D7932-A981-FC4A-A669-837D8674F962}" srcOrd="0" destOrd="0" presId="urn:microsoft.com/office/officeart/2005/8/layout/process2"/>
    <dgm:cxn modelId="{03D4FB5D-D0E1-5B46-8943-A52B951AF7DA}" srcId="{672E01C3-4F78-2B43-962F-D87B5CB55AFC}" destId="{B2105A0B-99C2-DC4C-B626-F18304C26AE6}" srcOrd="0" destOrd="0" parTransId="{BAEB0F9A-5346-6943-AD98-20E3DD2D687F}" sibTransId="{3977CFE0-A5DB-5B48-971F-C66D0D54888C}"/>
    <dgm:cxn modelId="{1FBB5544-1BF6-E34D-9C02-BA0C693D89F9}" srcId="{672E01C3-4F78-2B43-962F-D87B5CB55AFC}" destId="{69D7D40B-F2A6-924C-890C-BDB5A685F3AF}" srcOrd="3" destOrd="0" parTransId="{140C76A6-C186-AA49-9D54-4B6CD8265227}" sibTransId="{6FC83B8C-5F86-E34C-A873-0BB3DE620984}"/>
    <dgm:cxn modelId="{2D433493-97BE-3D44-89CF-DD36F24CAF89}" type="presOf" srcId="{672E01C3-4F78-2B43-962F-D87B5CB55AFC}" destId="{D8610EE7-B9B1-974F-B199-21B939AF8D09}" srcOrd="0" destOrd="0" presId="urn:microsoft.com/office/officeart/2005/8/layout/process2"/>
    <dgm:cxn modelId="{5EAB7CA9-A028-BA46-B3B2-52557C1E1604}" type="presOf" srcId="{57A5EEF9-9E4C-CC44-88DA-F08C75D3F0D5}" destId="{311AAE32-92C0-3F46-A6EF-6F4EA587FA02}" srcOrd="1" destOrd="0" presId="urn:microsoft.com/office/officeart/2005/8/layout/process2"/>
    <dgm:cxn modelId="{128FC8B7-12E6-8047-BC6B-1CFDBE2CBBC8}" srcId="{672E01C3-4F78-2B43-962F-D87B5CB55AFC}" destId="{AA5A0C69-A2B6-F448-8CEC-E0CC395AF92B}" srcOrd="1" destOrd="0" parTransId="{5FD9AA5E-1468-8348-B240-BAF5774D7528}" sibTransId="{665AAAC4-9C42-4B45-9A8B-697C1C5CEA29}"/>
    <dgm:cxn modelId="{68A44BB8-8AD7-FC4A-A2C9-D7BDD4CD0C3F}" srcId="{672E01C3-4F78-2B43-962F-D87B5CB55AFC}" destId="{31831BC4-4EDB-3A43-83D0-15C70A1BAAEE}" srcOrd="2" destOrd="0" parTransId="{7CCA153D-83A5-6C45-A266-25EC7723042B}" sibTransId="{57A5EEF9-9E4C-CC44-88DA-F08C75D3F0D5}"/>
    <dgm:cxn modelId="{E8758ABA-3260-2249-9AF3-08FD0B8C6F73}" type="presOf" srcId="{31831BC4-4EDB-3A43-83D0-15C70A1BAAEE}" destId="{D11E5D14-7F6A-A846-A468-9B0608AD707E}" srcOrd="0" destOrd="0" presId="urn:microsoft.com/office/officeart/2005/8/layout/process2"/>
    <dgm:cxn modelId="{C3C603DB-1A20-FD40-A051-A6C7CDCEF5F8}" type="presOf" srcId="{69D7D40B-F2A6-924C-890C-BDB5A685F3AF}" destId="{7BC8C35B-87D3-D248-A093-883F94E8F7A2}" srcOrd="0" destOrd="0" presId="urn:microsoft.com/office/officeart/2005/8/layout/process2"/>
    <dgm:cxn modelId="{88D4C3F9-44F5-B64C-826D-81B973E29DBE}" type="presOf" srcId="{3977CFE0-A5DB-5B48-971F-C66D0D54888C}" destId="{F221152A-100C-F84D-860F-B9829C1D48F4}" srcOrd="1" destOrd="0" presId="urn:microsoft.com/office/officeart/2005/8/layout/process2"/>
    <dgm:cxn modelId="{4EE99196-83D3-2A45-A5A1-5707D116871C}" type="presParOf" srcId="{D8610EE7-B9B1-974F-B199-21B939AF8D09}" destId="{17B41135-182E-5A49-A1C3-6F123943B931}" srcOrd="0" destOrd="0" presId="urn:microsoft.com/office/officeart/2005/8/layout/process2"/>
    <dgm:cxn modelId="{B39B2E68-DAD9-1D46-B7C2-D2B9C6DC990F}" type="presParOf" srcId="{D8610EE7-B9B1-974F-B199-21B939AF8D09}" destId="{781BD6FB-BD39-3E45-AD7A-C2173986D402}" srcOrd="1" destOrd="0" presId="urn:microsoft.com/office/officeart/2005/8/layout/process2"/>
    <dgm:cxn modelId="{39115426-1EED-4641-B07B-D1D6A9731B31}" type="presParOf" srcId="{781BD6FB-BD39-3E45-AD7A-C2173986D402}" destId="{F221152A-100C-F84D-860F-B9829C1D48F4}" srcOrd="0" destOrd="0" presId="urn:microsoft.com/office/officeart/2005/8/layout/process2"/>
    <dgm:cxn modelId="{A2F5101B-69F3-C94E-9CBB-37614E33B1F6}" type="presParOf" srcId="{D8610EE7-B9B1-974F-B199-21B939AF8D09}" destId="{5C557809-C16A-F543-9F1C-3C47A2E6000F}" srcOrd="2" destOrd="0" presId="urn:microsoft.com/office/officeart/2005/8/layout/process2"/>
    <dgm:cxn modelId="{E6B5AD93-30FF-FD48-8D08-047B178146B3}" type="presParOf" srcId="{D8610EE7-B9B1-974F-B199-21B939AF8D09}" destId="{518D7932-A981-FC4A-A669-837D8674F962}" srcOrd="3" destOrd="0" presId="urn:microsoft.com/office/officeart/2005/8/layout/process2"/>
    <dgm:cxn modelId="{C80ABAD6-898A-F24E-90A9-691B01763741}" type="presParOf" srcId="{518D7932-A981-FC4A-A669-837D8674F962}" destId="{8B0849E4-3893-AF45-806B-EDB5AE97E1CF}" srcOrd="0" destOrd="0" presId="urn:microsoft.com/office/officeart/2005/8/layout/process2"/>
    <dgm:cxn modelId="{922EF06D-6105-B042-8F67-930352C65CDD}" type="presParOf" srcId="{D8610EE7-B9B1-974F-B199-21B939AF8D09}" destId="{D11E5D14-7F6A-A846-A468-9B0608AD707E}" srcOrd="4" destOrd="0" presId="urn:microsoft.com/office/officeart/2005/8/layout/process2"/>
    <dgm:cxn modelId="{88FC5C35-814E-0E41-8328-17C95ABB3979}" type="presParOf" srcId="{D8610EE7-B9B1-974F-B199-21B939AF8D09}" destId="{ADB3F3D5-983A-A741-BB7C-459E0C48E539}" srcOrd="5" destOrd="0" presId="urn:microsoft.com/office/officeart/2005/8/layout/process2"/>
    <dgm:cxn modelId="{DDF53BAE-97BA-1740-8AC7-1C5C41087160}" type="presParOf" srcId="{ADB3F3D5-983A-A741-BB7C-459E0C48E539}" destId="{311AAE32-92C0-3F46-A6EF-6F4EA587FA02}" srcOrd="0" destOrd="0" presId="urn:microsoft.com/office/officeart/2005/8/layout/process2"/>
    <dgm:cxn modelId="{DC000B75-DD18-C240-8220-608ECF7AADE4}" type="presParOf" srcId="{D8610EE7-B9B1-974F-B199-21B939AF8D09}" destId="{7BC8C35B-87D3-D248-A093-883F94E8F7A2}" srcOrd="6" destOrd="0" presId="urn:microsoft.com/office/officeart/2005/8/layout/process2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1135-182E-5A49-A1C3-6F123943B931}">
      <dsp:nvSpPr>
        <dsp:cNvPr id="0" name=""/>
        <dsp:cNvSpPr/>
      </dsp:nvSpPr>
      <dsp:spPr>
        <a:xfrm>
          <a:off x="854210" y="3966"/>
          <a:ext cx="2600905" cy="7374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hr-HR" sz="1800" kern="1200" dirty="0" err="1"/>
            <a:t>Prepare</a:t>
          </a:r>
          <a:r>
            <a:rPr lang="hr-HR" sz="1800" kern="1200" dirty="0"/>
            <a:t> </a:t>
          </a:r>
          <a:r>
            <a:rPr lang="hr-HR" sz="1800" kern="1200" dirty="0" err="1"/>
            <a:t>well</a:t>
          </a:r>
          <a:r>
            <a:rPr lang="hr-HR" sz="1800" kern="1200" dirty="0"/>
            <a:t> </a:t>
          </a:r>
          <a:r>
            <a:rPr lang="hr-HR" sz="1800" kern="1200" dirty="0" err="1"/>
            <a:t>and</a:t>
          </a:r>
          <a:r>
            <a:rPr lang="hr-HR" sz="1800" kern="1200" dirty="0"/>
            <a:t> </a:t>
          </a:r>
          <a:r>
            <a:rPr lang="hr-HR" sz="1800" kern="1200" dirty="0" err="1"/>
            <a:t>practise</a:t>
          </a:r>
          <a:r>
            <a:rPr lang="hr-HR" sz="1800" kern="1200" dirty="0"/>
            <a:t>. </a:t>
          </a:r>
          <a:endParaRPr lang="en-GB" sz="1800" kern="1200" dirty="0"/>
        </a:p>
      </dsp:txBody>
      <dsp:txXfrm>
        <a:off x="875810" y="25566"/>
        <a:ext cx="2557705" cy="694266"/>
      </dsp:txXfrm>
    </dsp:sp>
    <dsp:sp modelId="{781BD6FB-BD39-3E45-AD7A-C2173986D402}">
      <dsp:nvSpPr>
        <dsp:cNvPr id="0" name=""/>
        <dsp:cNvSpPr/>
      </dsp:nvSpPr>
      <dsp:spPr>
        <a:xfrm rot="5400000">
          <a:off x="2016388" y="759870"/>
          <a:ext cx="276549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055106" y="787525"/>
        <a:ext cx="199115" cy="193584"/>
      </dsp:txXfrm>
    </dsp:sp>
    <dsp:sp modelId="{5C557809-C16A-F543-9F1C-3C47A2E6000F}">
      <dsp:nvSpPr>
        <dsp:cNvPr id="0" name=""/>
        <dsp:cNvSpPr/>
      </dsp:nvSpPr>
      <dsp:spPr>
        <a:xfrm>
          <a:off x="863759" y="1110166"/>
          <a:ext cx="2581807" cy="73746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hr-HR" sz="1800" kern="1200" dirty="0" err="1"/>
            <a:t>When</a:t>
          </a:r>
          <a:r>
            <a:rPr lang="hr-HR" sz="1800" kern="1200" dirty="0"/>
            <a:t> </a:t>
          </a:r>
          <a:r>
            <a:rPr lang="hr-HR" sz="1800" kern="1200" dirty="0" err="1"/>
            <a:t>you</a:t>
          </a:r>
          <a:r>
            <a:rPr lang="hr-HR" sz="1800" kern="1200" dirty="0"/>
            <a:t> start,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hr-HR" sz="1800" kern="1200" dirty="0"/>
            <a:t>make </a:t>
          </a:r>
          <a:r>
            <a:rPr lang="hr-HR" sz="1800" kern="1200" dirty="0" err="1"/>
            <a:t>eye</a:t>
          </a:r>
          <a:r>
            <a:rPr lang="hr-HR" sz="1800" kern="1200" dirty="0"/>
            <a:t> </a:t>
          </a:r>
          <a:r>
            <a:rPr lang="hr-HR" sz="1800" kern="1200" dirty="0" err="1"/>
            <a:t>contact</a:t>
          </a:r>
          <a:r>
            <a:rPr lang="hr-HR" sz="1800" kern="1200" dirty="0"/>
            <a:t>. </a:t>
          </a:r>
          <a:endParaRPr lang="en-GB" sz="1800" kern="1200" dirty="0"/>
        </a:p>
      </dsp:txBody>
      <dsp:txXfrm>
        <a:off x="885359" y="1131766"/>
        <a:ext cx="2538607" cy="694266"/>
      </dsp:txXfrm>
    </dsp:sp>
    <dsp:sp modelId="{518D7932-A981-FC4A-A669-837D8674F962}">
      <dsp:nvSpPr>
        <dsp:cNvPr id="0" name=""/>
        <dsp:cNvSpPr/>
      </dsp:nvSpPr>
      <dsp:spPr>
        <a:xfrm rot="5400000">
          <a:off x="2016388" y="1866070"/>
          <a:ext cx="276549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055106" y="1893725"/>
        <a:ext cx="199115" cy="193584"/>
      </dsp:txXfrm>
    </dsp:sp>
    <dsp:sp modelId="{D11E5D14-7F6A-A846-A468-9B0608AD707E}">
      <dsp:nvSpPr>
        <dsp:cNvPr id="0" name=""/>
        <dsp:cNvSpPr/>
      </dsp:nvSpPr>
      <dsp:spPr>
        <a:xfrm>
          <a:off x="854210" y="2216366"/>
          <a:ext cx="2600905" cy="73746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hr-HR" sz="1800" kern="1200" dirty="0" err="1"/>
            <a:t>Keep</a:t>
          </a:r>
          <a:r>
            <a:rPr lang="hr-HR" sz="1800" kern="1200" dirty="0"/>
            <a:t> </a:t>
          </a:r>
          <a:r>
            <a:rPr lang="hr-HR" sz="1800" kern="1200" dirty="0" err="1"/>
            <a:t>your</a:t>
          </a:r>
          <a:r>
            <a:rPr lang="hr-HR" sz="1800" kern="1200" dirty="0"/>
            <a:t> </a:t>
          </a:r>
          <a:r>
            <a:rPr lang="hr-HR" sz="1800" kern="1200" dirty="0" err="1"/>
            <a:t>body</a:t>
          </a:r>
          <a:r>
            <a:rPr lang="hr-HR" sz="1800" kern="1200" dirty="0"/>
            <a:t> </a:t>
          </a:r>
          <a:r>
            <a:rPr lang="hr-HR" sz="1800" kern="1200" dirty="0" err="1"/>
            <a:t>and</a:t>
          </a:r>
          <a:r>
            <a:rPr lang="hr-HR" sz="1800" kern="1200" dirty="0"/>
            <a:t> </a:t>
          </a:r>
          <a:r>
            <a:rPr lang="hr-HR" sz="1800" kern="1200" dirty="0" err="1"/>
            <a:t>hands</a:t>
          </a:r>
          <a:r>
            <a:rPr lang="hr-HR" sz="1800" kern="1200" dirty="0"/>
            <a:t> </a:t>
          </a:r>
          <a:r>
            <a:rPr lang="hr-HR" sz="1800" kern="1200" dirty="0" err="1"/>
            <a:t>still</a:t>
          </a:r>
          <a:r>
            <a:rPr lang="hr-HR" sz="1800" kern="1200" dirty="0"/>
            <a:t>.</a:t>
          </a:r>
          <a:endParaRPr lang="en-GB" sz="1800" kern="1200" dirty="0"/>
        </a:p>
      </dsp:txBody>
      <dsp:txXfrm>
        <a:off x="875810" y="2237966"/>
        <a:ext cx="2557705" cy="694266"/>
      </dsp:txXfrm>
    </dsp:sp>
    <dsp:sp modelId="{ADB3F3D5-983A-A741-BB7C-459E0C48E539}">
      <dsp:nvSpPr>
        <dsp:cNvPr id="0" name=""/>
        <dsp:cNvSpPr/>
      </dsp:nvSpPr>
      <dsp:spPr>
        <a:xfrm rot="5400000">
          <a:off x="2016388" y="2972269"/>
          <a:ext cx="276549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055106" y="2999924"/>
        <a:ext cx="199115" cy="193584"/>
      </dsp:txXfrm>
    </dsp:sp>
    <dsp:sp modelId="{7BC8C35B-87D3-D248-A093-883F94E8F7A2}">
      <dsp:nvSpPr>
        <dsp:cNvPr id="0" name=""/>
        <dsp:cNvSpPr/>
      </dsp:nvSpPr>
      <dsp:spPr>
        <a:xfrm>
          <a:off x="854210" y="3322566"/>
          <a:ext cx="2600905" cy="73746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hr-HR" sz="1800" kern="1200" dirty="0"/>
            <a:t>Use a </a:t>
          </a:r>
          <a:r>
            <a:rPr lang="hr-HR" sz="1800" kern="1200" dirty="0" err="1"/>
            <a:t>strong</a:t>
          </a:r>
          <a:r>
            <a:rPr lang="hr-HR" sz="1800" kern="1200" dirty="0"/>
            <a:t> </a:t>
          </a:r>
          <a:r>
            <a:rPr lang="hr-HR" sz="1800" kern="1200" dirty="0" err="1"/>
            <a:t>voice</a:t>
          </a:r>
          <a:r>
            <a:rPr lang="hr-HR" sz="1800" kern="1200" dirty="0"/>
            <a:t>. </a:t>
          </a:r>
          <a:r>
            <a:rPr lang="hr-HR" sz="1800" kern="1200" dirty="0" err="1"/>
            <a:t>Don't</a:t>
          </a:r>
          <a:r>
            <a:rPr lang="hr-HR" sz="1800" kern="1200" dirty="0"/>
            <a:t> talk </a:t>
          </a:r>
          <a:r>
            <a:rPr lang="hr-HR" sz="1800" kern="1200" dirty="0" err="1"/>
            <a:t>too</a:t>
          </a:r>
          <a:r>
            <a:rPr lang="hr-HR" sz="1800" kern="1200" dirty="0"/>
            <a:t> </a:t>
          </a:r>
          <a:r>
            <a:rPr lang="hr-HR" sz="1800" kern="1200" dirty="0" err="1"/>
            <a:t>fast</a:t>
          </a:r>
          <a:r>
            <a:rPr lang="hr-HR" sz="1800" kern="1200" dirty="0"/>
            <a:t>.</a:t>
          </a:r>
          <a:endParaRPr lang="en-GB" sz="1800" kern="1200" dirty="0"/>
        </a:p>
      </dsp:txBody>
      <dsp:txXfrm>
        <a:off x="875810" y="3344166"/>
        <a:ext cx="2557705" cy="69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8477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3219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1997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1036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1300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2694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9709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769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509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5448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1298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8921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6717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8531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1.svg"/><Relationship Id="rId5" Type="http://schemas.openxmlformats.org/officeDocument/2006/relationships/image" Target="../media/image21.jpg"/><Relationship Id="rId10" Type="http://schemas.openxmlformats.org/officeDocument/2006/relationships/image" Target="../media/image10.png"/><Relationship Id="rId4" Type="http://schemas.openxmlformats.org/officeDocument/2006/relationships/image" Target="../media/image20.jpg"/><Relationship Id="rId9" Type="http://schemas.openxmlformats.org/officeDocument/2006/relationships/hyperlink" Target="https://hr.izzi.digital/DOS/71319/350026.html#block-659722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hr.izzi.digital/DOS/71319/350026.html#block-6597232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hr.izzi.digital/DOS/71319/350026.html#block-659722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827584" y="162880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chemeClr val="accent6"/>
                </a:solidFill>
              </a:rPr>
              <a:t>SCIENCE REPORT</a:t>
            </a:r>
          </a:p>
          <a:p>
            <a:pPr algn="ctr"/>
            <a:endParaRPr lang="hr-HR" sz="5400" dirty="0">
              <a:solidFill>
                <a:schemeClr val="accent6"/>
              </a:solidFill>
            </a:endParaRPr>
          </a:p>
          <a:p>
            <a:pPr algn="ctr"/>
            <a:r>
              <a:rPr lang="hr-HR" sz="5400" dirty="0" err="1">
                <a:solidFill>
                  <a:schemeClr val="accent6"/>
                </a:solidFill>
              </a:rPr>
              <a:t>What</a:t>
            </a:r>
            <a:r>
              <a:rPr lang="hr-HR" sz="5400" dirty="0">
                <a:solidFill>
                  <a:schemeClr val="accent6"/>
                </a:solidFill>
              </a:rPr>
              <a:t> </a:t>
            </a:r>
            <a:r>
              <a:rPr lang="hr-HR" sz="5400" dirty="0" err="1">
                <a:solidFill>
                  <a:schemeClr val="accent6"/>
                </a:solidFill>
              </a:rPr>
              <a:t>is</a:t>
            </a:r>
            <a:r>
              <a:rPr lang="hr-HR" sz="5400" dirty="0">
                <a:solidFill>
                  <a:schemeClr val="accent6"/>
                </a:solidFill>
              </a:rPr>
              <a:t> </a:t>
            </a:r>
            <a:r>
              <a:rPr lang="hr-HR" sz="5400" dirty="0" err="1">
                <a:solidFill>
                  <a:schemeClr val="accent6"/>
                </a:solidFill>
              </a:rPr>
              <a:t>the</a:t>
            </a:r>
            <a:r>
              <a:rPr lang="hr-HR" sz="5400" dirty="0">
                <a:solidFill>
                  <a:schemeClr val="accent6"/>
                </a:solidFill>
              </a:rPr>
              <a:t> </a:t>
            </a:r>
            <a:r>
              <a:rPr lang="hr-HR" sz="5400" dirty="0" err="1">
                <a:solidFill>
                  <a:schemeClr val="accent6"/>
                </a:solidFill>
              </a:rPr>
              <a:t>weather</a:t>
            </a:r>
            <a:r>
              <a:rPr lang="hr-HR" sz="5400" dirty="0">
                <a:solidFill>
                  <a:schemeClr val="accent6"/>
                </a:solidFill>
              </a:rPr>
              <a:t> </a:t>
            </a:r>
            <a:r>
              <a:rPr lang="hr-HR" sz="5400" dirty="0" err="1">
                <a:solidFill>
                  <a:schemeClr val="accent6"/>
                </a:solidFill>
              </a:rPr>
              <a:t>like</a:t>
            </a:r>
            <a:r>
              <a:rPr lang="hr-HR" sz="5400" dirty="0">
                <a:solidFill>
                  <a:schemeClr val="accent6"/>
                </a:solidFill>
              </a:rPr>
              <a:t>?</a:t>
            </a:r>
            <a:endParaRPr lang="en-HR" sz="4800" dirty="0">
              <a:solidFill>
                <a:schemeClr val="accent6"/>
              </a:solidFill>
            </a:endParaRPr>
          </a:p>
          <a:p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201001" y="446790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E7059D04-330A-FBF4-1D4A-D68AC15A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37" y="4405643"/>
            <a:ext cx="164477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EF54F910-087A-B948-D7D8-491C43FE87D1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A25540E-597B-0880-A52B-36BD6ED0B23D}"/>
              </a:ext>
            </a:extLst>
          </p:cNvPr>
          <p:cNvSpPr/>
          <p:nvPr/>
        </p:nvSpPr>
        <p:spPr>
          <a:xfrm>
            <a:off x="2731802" y="15184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5F23018-7297-19D4-3A72-05AA3B0A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37037"/>
            <a:ext cx="7308304" cy="6005834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F89974B5-58B4-3FB7-5239-A5115AD20F08}"/>
              </a:ext>
            </a:extLst>
          </p:cNvPr>
          <p:cNvSpPr/>
          <p:nvPr/>
        </p:nvSpPr>
        <p:spPr>
          <a:xfrm>
            <a:off x="1115616" y="2708920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85E096FE-6D04-2BAC-30F3-6D81020BFFBD}"/>
              </a:ext>
            </a:extLst>
          </p:cNvPr>
          <p:cNvSpPr/>
          <p:nvPr/>
        </p:nvSpPr>
        <p:spPr>
          <a:xfrm>
            <a:off x="2709633" y="2696817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5169AC46-2B37-E218-6E83-A344D31F8AFD}"/>
              </a:ext>
            </a:extLst>
          </p:cNvPr>
          <p:cNvSpPr/>
          <p:nvPr/>
        </p:nvSpPr>
        <p:spPr>
          <a:xfrm>
            <a:off x="4121696" y="2696817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5106C4FD-867B-9177-AD16-CA0B272A2A47}"/>
              </a:ext>
            </a:extLst>
          </p:cNvPr>
          <p:cNvSpPr/>
          <p:nvPr/>
        </p:nvSpPr>
        <p:spPr>
          <a:xfrm>
            <a:off x="5498265" y="2708920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0C5C30C0-8477-3EF1-203A-13B4C170F217}"/>
              </a:ext>
            </a:extLst>
          </p:cNvPr>
          <p:cNvSpPr/>
          <p:nvPr/>
        </p:nvSpPr>
        <p:spPr>
          <a:xfrm>
            <a:off x="6910328" y="2696817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BF9BB7CD-BB28-688E-7038-7911854A66B9}"/>
              </a:ext>
            </a:extLst>
          </p:cNvPr>
          <p:cNvSpPr/>
          <p:nvPr/>
        </p:nvSpPr>
        <p:spPr>
          <a:xfrm>
            <a:off x="1772866" y="3739954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E68401C2-8F96-3970-A72D-58D9F1FE6EE8}"/>
              </a:ext>
            </a:extLst>
          </p:cNvPr>
          <p:cNvSpPr/>
          <p:nvPr/>
        </p:nvSpPr>
        <p:spPr>
          <a:xfrm>
            <a:off x="3199706" y="3775720"/>
            <a:ext cx="1372294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7A2284FB-8947-2A37-8369-D13A874A96E8}"/>
              </a:ext>
            </a:extLst>
          </p:cNvPr>
          <p:cNvSpPr/>
          <p:nvPr/>
        </p:nvSpPr>
        <p:spPr>
          <a:xfrm>
            <a:off x="5030213" y="3784104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68B7751F-15C8-9AD8-A644-5B06C6FD1F44}"/>
              </a:ext>
            </a:extLst>
          </p:cNvPr>
          <p:cNvSpPr/>
          <p:nvPr/>
        </p:nvSpPr>
        <p:spPr>
          <a:xfrm>
            <a:off x="6582328" y="3768419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4E5989E-6B0A-738E-1850-481B49B832EB}"/>
              </a:ext>
            </a:extLst>
          </p:cNvPr>
          <p:cNvSpPr/>
          <p:nvPr/>
        </p:nvSpPr>
        <p:spPr>
          <a:xfrm>
            <a:off x="3504658" y="5517232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4B3419CD-ACA6-B36E-A250-9AEB6AD40EB4}"/>
              </a:ext>
            </a:extLst>
          </p:cNvPr>
          <p:cNvSpPr/>
          <p:nvPr/>
        </p:nvSpPr>
        <p:spPr>
          <a:xfrm>
            <a:off x="3275856" y="5933939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1AF9D10E-A106-56F2-2F49-844FCDF3B4A1}"/>
              </a:ext>
            </a:extLst>
          </p:cNvPr>
          <p:cNvSpPr/>
          <p:nvPr/>
        </p:nvSpPr>
        <p:spPr>
          <a:xfrm>
            <a:off x="3473624" y="6352890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7FEBB4E1-3670-78BA-73E6-F5C06157A01D}"/>
              </a:ext>
            </a:extLst>
          </p:cNvPr>
          <p:cNvSpPr/>
          <p:nvPr/>
        </p:nvSpPr>
        <p:spPr>
          <a:xfrm>
            <a:off x="6804248" y="5233761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3A68AB4B-9761-C0C0-D011-8623D4EFD385}"/>
              </a:ext>
            </a:extLst>
          </p:cNvPr>
          <p:cNvSpPr/>
          <p:nvPr/>
        </p:nvSpPr>
        <p:spPr>
          <a:xfrm>
            <a:off x="6804248" y="5593641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645CECE4-CB0C-1B34-9990-50AA28606D37}"/>
              </a:ext>
            </a:extLst>
          </p:cNvPr>
          <p:cNvSpPr/>
          <p:nvPr/>
        </p:nvSpPr>
        <p:spPr>
          <a:xfrm>
            <a:off x="6732240" y="5953521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89161D1F-97C3-ABFA-70AF-BF3F16DB7B58}"/>
              </a:ext>
            </a:extLst>
          </p:cNvPr>
          <p:cNvSpPr/>
          <p:nvPr/>
        </p:nvSpPr>
        <p:spPr>
          <a:xfrm>
            <a:off x="6804248" y="6323119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C27ECE5-9F54-2FE0-7166-E73B732F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079"/>
            <a:ext cx="9144000" cy="4550053"/>
          </a:xfrm>
          <a:prstGeom prst="rect">
            <a:avLst/>
          </a:prstGeom>
        </p:spPr>
      </p:pic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7C767C49-D11E-8D30-4AC4-39EAA662299F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E1B668D-7420-7E13-FAEF-5AC16691B8EF}"/>
              </a:ext>
            </a:extLst>
          </p:cNvPr>
          <p:cNvSpPr/>
          <p:nvPr/>
        </p:nvSpPr>
        <p:spPr>
          <a:xfrm>
            <a:off x="2731802" y="15184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305E461-255C-E93B-0D6C-4A82B65B1BB1}"/>
              </a:ext>
            </a:extLst>
          </p:cNvPr>
          <p:cNvSpPr/>
          <p:nvPr/>
        </p:nvSpPr>
        <p:spPr>
          <a:xfrm>
            <a:off x="755576" y="364502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A240090-9E3F-F076-7742-F9F083515CA5}"/>
              </a:ext>
            </a:extLst>
          </p:cNvPr>
          <p:cNvSpPr/>
          <p:nvPr/>
        </p:nvSpPr>
        <p:spPr>
          <a:xfrm>
            <a:off x="2429309" y="364502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2C5ECCF-D6D3-A5C9-7519-9A333037CEEF}"/>
              </a:ext>
            </a:extLst>
          </p:cNvPr>
          <p:cNvSpPr/>
          <p:nvPr/>
        </p:nvSpPr>
        <p:spPr>
          <a:xfrm>
            <a:off x="4081744" y="364502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C6BFA8ED-1CD6-52AE-DF7E-742C3F8A316D}"/>
              </a:ext>
            </a:extLst>
          </p:cNvPr>
          <p:cNvSpPr/>
          <p:nvPr/>
        </p:nvSpPr>
        <p:spPr>
          <a:xfrm>
            <a:off x="5796136" y="364502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C4777B20-3BAC-E293-8BBC-21BD9B9DA915}"/>
              </a:ext>
            </a:extLst>
          </p:cNvPr>
          <p:cNvSpPr/>
          <p:nvPr/>
        </p:nvSpPr>
        <p:spPr>
          <a:xfrm>
            <a:off x="7470068" y="364502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CD2EB58-39EB-574D-A843-C18B36AE05D0}"/>
              </a:ext>
            </a:extLst>
          </p:cNvPr>
          <p:cNvSpPr/>
          <p:nvPr/>
        </p:nvSpPr>
        <p:spPr>
          <a:xfrm>
            <a:off x="1579674" y="508518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E0D5C31-ED01-1D34-9F38-5C947B77106A}"/>
              </a:ext>
            </a:extLst>
          </p:cNvPr>
          <p:cNvSpPr/>
          <p:nvPr/>
        </p:nvSpPr>
        <p:spPr>
          <a:xfrm>
            <a:off x="3344260" y="508518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FD5D046-6BCC-AEF2-36DC-C484DC332025}"/>
              </a:ext>
            </a:extLst>
          </p:cNvPr>
          <p:cNvSpPr/>
          <p:nvPr/>
        </p:nvSpPr>
        <p:spPr>
          <a:xfrm>
            <a:off x="4932040" y="508518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69994F6C-EE05-DF33-B2F5-8970BF6EC4D9}"/>
              </a:ext>
            </a:extLst>
          </p:cNvPr>
          <p:cNvSpPr/>
          <p:nvPr/>
        </p:nvSpPr>
        <p:spPr>
          <a:xfrm>
            <a:off x="6660232" y="508518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394675E4-057A-2EE4-E570-766675BB2B7F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53C2F903-835E-C5BA-2269-DD24F59A8F5E}"/>
              </a:ext>
            </a:extLst>
          </p:cNvPr>
          <p:cNvSpPr/>
          <p:nvPr/>
        </p:nvSpPr>
        <p:spPr>
          <a:xfrm>
            <a:off x="2731802" y="15184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A4E57A-84A2-7785-1EBA-839DC482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5" y="722260"/>
            <a:ext cx="8604448" cy="6140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416E67E-CEF2-E2EC-0216-59B6F2E2D83C}"/>
              </a:ext>
            </a:extLst>
          </p:cNvPr>
          <p:cNvSpPr/>
          <p:nvPr/>
        </p:nvSpPr>
        <p:spPr>
          <a:xfrm>
            <a:off x="3707904" y="126876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E173E71-E607-21D6-F1D7-01008C5DA324}"/>
              </a:ext>
            </a:extLst>
          </p:cNvPr>
          <p:cNvSpPr/>
          <p:nvPr/>
        </p:nvSpPr>
        <p:spPr>
          <a:xfrm>
            <a:off x="6588224" y="1267543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D823AF8-655A-4A8E-3A2D-9520AFDD1AD7}"/>
              </a:ext>
            </a:extLst>
          </p:cNvPr>
          <p:cNvSpPr/>
          <p:nvPr/>
        </p:nvSpPr>
        <p:spPr>
          <a:xfrm>
            <a:off x="3707904" y="164381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68835280-140B-E106-19EF-3C67BC07A40C}"/>
              </a:ext>
            </a:extLst>
          </p:cNvPr>
          <p:cNvSpPr/>
          <p:nvPr/>
        </p:nvSpPr>
        <p:spPr>
          <a:xfrm>
            <a:off x="6588224" y="164381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133C0C7E-7DF7-4D94-2E25-E570E859507B}"/>
              </a:ext>
            </a:extLst>
          </p:cNvPr>
          <p:cNvSpPr/>
          <p:nvPr/>
        </p:nvSpPr>
        <p:spPr>
          <a:xfrm>
            <a:off x="3707904" y="2049691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ABBC8F9A-3DA5-12BA-56FE-C8D1062002B0}"/>
              </a:ext>
            </a:extLst>
          </p:cNvPr>
          <p:cNvSpPr/>
          <p:nvPr/>
        </p:nvSpPr>
        <p:spPr>
          <a:xfrm>
            <a:off x="6588224" y="2049691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2180F31-37CB-8E16-D40B-3DCCBD5E4C35}"/>
              </a:ext>
            </a:extLst>
          </p:cNvPr>
          <p:cNvSpPr/>
          <p:nvPr/>
        </p:nvSpPr>
        <p:spPr>
          <a:xfrm>
            <a:off x="3724836" y="255263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B5C5B4A9-A198-B5D2-6CD0-234F16E88672}"/>
              </a:ext>
            </a:extLst>
          </p:cNvPr>
          <p:cNvSpPr/>
          <p:nvPr/>
        </p:nvSpPr>
        <p:spPr>
          <a:xfrm>
            <a:off x="6588224" y="255263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080EC78-CBC6-716D-8C99-4ED3690CCDAE}"/>
              </a:ext>
            </a:extLst>
          </p:cNvPr>
          <p:cNvSpPr/>
          <p:nvPr/>
        </p:nvSpPr>
        <p:spPr>
          <a:xfrm>
            <a:off x="3995936" y="4050094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EF78BF4-18FC-DC34-255A-2947621C8E39}"/>
              </a:ext>
            </a:extLst>
          </p:cNvPr>
          <p:cNvSpPr/>
          <p:nvPr/>
        </p:nvSpPr>
        <p:spPr>
          <a:xfrm>
            <a:off x="6588224" y="408823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2E3BD3B-3703-DCEB-C501-4B8E3715A00A}"/>
              </a:ext>
            </a:extLst>
          </p:cNvPr>
          <p:cNvSpPr/>
          <p:nvPr/>
        </p:nvSpPr>
        <p:spPr>
          <a:xfrm>
            <a:off x="1425137" y="486916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CB0B662B-834C-98AB-8F26-40B36E76494E}"/>
              </a:ext>
            </a:extLst>
          </p:cNvPr>
          <p:cNvSpPr/>
          <p:nvPr/>
        </p:nvSpPr>
        <p:spPr>
          <a:xfrm>
            <a:off x="3995936" y="485415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B72D9F55-4280-F73C-4A05-F8918FE4CB79}"/>
              </a:ext>
            </a:extLst>
          </p:cNvPr>
          <p:cNvSpPr/>
          <p:nvPr/>
        </p:nvSpPr>
        <p:spPr>
          <a:xfrm>
            <a:off x="6602829" y="485415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72E4EF4F-DBAD-BE67-A328-B7EB18A9D240}"/>
              </a:ext>
            </a:extLst>
          </p:cNvPr>
          <p:cNvSpPr/>
          <p:nvPr/>
        </p:nvSpPr>
        <p:spPr>
          <a:xfrm>
            <a:off x="1420675" y="568569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61CA1881-5826-C9B1-58A4-93341F012BA8}"/>
              </a:ext>
            </a:extLst>
          </p:cNvPr>
          <p:cNvSpPr/>
          <p:nvPr/>
        </p:nvSpPr>
        <p:spPr>
          <a:xfrm>
            <a:off x="4014382" y="558924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093D5AA2-8A60-468F-5B8F-48D201E6318F}"/>
              </a:ext>
            </a:extLst>
          </p:cNvPr>
          <p:cNvSpPr/>
          <p:nvPr/>
        </p:nvSpPr>
        <p:spPr>
          <a:xfrm>
            <a:off x="6620160" y="5636298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45EB1BDD-C9FD-A4D1-A21D-262AC839F17C}"/>
              </a:ext>
            </a:extLst>
          </p:cNvPr>
          <p:cNvSpPr/>
          <p:nvPr/>
        </p:nvSpPr>
        <p:spPr>
          <a:xfrm>
            <a:off x="1420675" y="6459827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493F77A8-B661-F8E3-5CC1-3C612D967070}"/>
              </a:ext>
            </a:extLst>
          </p:cNvPr>
          <p:cNvSpPr/>
          <p:nvPr/>
        </p:nvSpPr>
        <p:spPr>
          <a:xfrm>
            <a:off x="4030812" y="6451511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B892A22F-C169-7A7E-377E-816ABD7C56DE}"/>
              </a:ext>
            </a:extLst>
          </p:cNvPr>
          <p:cNvSpPr/>
          <p:nvPr/>
        </p:nvSpPr>
        <p:spPr>
          <a:xfrm>
            <a:off x="6804248" y="6421693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E62A-F8C0-DB9E-F90E-65E298F1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77121380-4ED4-A03B-3E85-73499933499F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6A62D736-FDBF-C14F-DD04-6C9C736B61FF}"/>
              </a:ext>
            </a:extLst>
          </p:cNvPr>
          <p:cNvSpPr/>
          <p:nvPr/>
        </p:nvSpPr>
        <p:spPr>
          <a:xfrm>
            <a:off x="2731802" y="15184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9CDE17-22B1-2663-BE90-22FF7269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6496" cy="6073933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FF2E3C8-E74B-1FC9-4B91-53E69A202B3A}"/>
              </a:ext>
            </a:extLst>
          </p:cNvPr>
          <p:cNvSpPr/>
          <p:nvPr/>
        </p:nvSpPr>
        <p:spPr>
          <a:xfrm>
            <a:off x="6444208" y="1556792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36C9C69-8FF3-E5C0-E3D0-E9A6DC64D701}"/>
              </a:ext>
            </a:extLst>
          </p:cNvPr>
          <p:cNvSpPr/>
          <p:nvPr/>
        </p:nvSpPr>
        <p:spPr>
          <a:xfrm>
            <a:off x="6452119" y="1955168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8193405-D528-AA68-19CB-12D56D682552}"/>
              </a:ext>
            </a:extLst>
          </p:cNvPr>
          <p:cNvSpPr/>
          <p:nvPr/>
        </p:nvSpPr>
        <p:spPr>
          <a:xfrm>
            <a:off x="6444208" y="240790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6B813435-78A2-8DA6-0534-B119938A263C}"/>
              </a:ext>
            </a:extLst>
          </p:cNvPr>
          <p:cNvSpPr/>
          <p:nvPr/>
        </p:nvSpPr>
        <p:spPr>
          <a:xfrm>
            <a:off x="6444208" y="2831456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9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29742"/>
            <a:ext cx="8467332" cy="562074"/>
          </a:xfrm>
        </p:spPr>
        <p:txBody>
          <a:bodyPr>
            <a:noAutofit/>
          </a:bodyPr>
          <a:lstStyle/>
          <a:p>
            <a:pPr algn="l"/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1756" y="2751405"/>
            <a:ext cx="1327478" cy="132747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770"/>
          <a:stretch/>
        </p:blipFill>
        <p:spPr bwMode="auto">
          <a:xfrm>
            <a:off x="6909505" y="2810208"/>
            <a:ext cx="1811857" cy="1188000"/>
          </a:xfrm>
          <a:prstGeom prst="rect">
            <a:avLst/>
          </a:prstGeom>
          <a:noFill/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0B53C78-F1A8-BF47-876E-8F7ADBB9CCF0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E1A25-6073-374B-8FE5-0078F47B3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6" b="16636"/>
          <a:stretch/>
        </p:blipFill>
        <p:spPr>
          <a:xfrm>
            <a:off x="3068884" y="4932614"/>
            <a:ext cx="1503116" cy="1625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912AD-455A-C749-BB1A-EF79215741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70" t="-317279" r="190032" b="335233"/>
          <a:stretch/>
        </p:blipFill>
        <p:spPr>
          <a:xfrm>
            <a:off x="-10531" y="1234171"/>
            <a:ext cx="1282172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252F7-29C2-974F-9615-AE0055935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r="1673"/>
          <a:stretch/>
        </p:blipFill>
        <p:spPr>
          <a:xfrm>
            <a:off x="4822394" y="2778325"/>
            <a:ext cx="1620000" cy="125707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7592CB6-5D38-9E49-B25F-F1748B9656C7}"/>
              </a:ext>
            </a:extLst>
          </p:cNvPr>
          <p:cNvSpPr/>
          <p:nvPr/>
        </p:nvSpPr>
        <p:spPr>
          <a:xfrm>
            <a:off x="2589334" y="2748965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12A531-6A9B-6F44-827D-97CFD48F4BE3}"/>
              </a:ext>
            </a:extLst>
          </p:cNvPr>
          <p:cNvSpPr/>
          <p:nvPr/>
        </p:nvSpPr>
        <p:spPr>
          <a:xfrm>
            <a:off x="6850564" y="271848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BB34C3-1AB5-9848-BBB2-902751C5F27E}"/>
              </a:ext>
            </a:extLst>
          </p:cNvPr>
          <p:cNvSpPr/>
          <p:nvPr/>
        </p:nvSpPr>
        <p:spPr>
          <a:xfrm>
            <a:off x="2928112" y="4705957"/>
            <a:ext cx="405718" cy="45331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95C31BD-E262-FC47-B7C8-142268AFCA3E}"/>
              </a:ext>
            </a:extLst>
          </p:cNvPr>
          <p:cNvSpPr/>
          <p:nvPr/>
        </p:nvSpPr>
        <p:spPr>
          <a:xfrm>
            <a:off x="4809959" y="2762585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0EDB70-828A-344C-9C00-5C445FF66275}"/>
              </a:ext>
            </a:extLst>
          </p:cNvPr>
          <p:cNvSpPr/>
          <p:nvPr/>
        </p:nvSpPr>
        <p:spPr>
          <a:xfrm>
            <a:off x="1271641" y="1378950"/>
            <a:ext cx="6097802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sun</a:t>
            </a:r>
            <a:r>
              <a:rPr lang="en-HR" dirty="0"/>
              <a:t>	   planet	 rainforest      the Earth      moon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4040B4D-15B6-C546-A55D-E0D4FE430541}"/>
              </a:ext>
            </a:extLst>
          </p:cNvPr>
          <p:cNvSpPr/>
          <p:nvPr/>
        </p:nvSpPr>
        <p:spPr>
          <a:xfrm>
            <a:off x="4375171" y="5911471"/>
            <a:ext cx="1619220" cy="4533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moon</a:t>
            </a:r>
            <a:endParaRPr lang="en-HR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B404E5E-3C31-BC4F-B021-8D2B26C93250}"/>
              </a:ext>
            </a:extLst>
          </p:cNvPr>
          <p:cNvSpPr/>
          <p:nvPr/>
        </p:nvSpPr>
        <p:spPr>
          <a:xfrm>
            <a:off x="7036402" y="3998207"/>
            <a:ext cx="1619220" cy="4533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rainforest</a:t>
            </a:r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F19DD-4FAC-EE4C-A623-4F41B45A5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2109" r="11709" b="16256"/>
          <a:stretch/>
        </p:blipFill>
        <p:spPr>
          <a:xfrm>
            <a:off x="336918" y="2748965"/>
            <a:ext cx="1753621" cy="126000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8442735-7C47-D04C-9CA4-10598D49C7C6}"/>
              </a:ext>
            </a:extLst>
          </p:cNvPr>
          <p:cNvSpPr/>
          <p:nvPr/>
        </p:nvSpPr>
        <p:spPr>
          <a:xfrm>
            <a:off x="4926708" y="3955481"/>
            <a:ext cx="1475204" cy="47458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planet</a:t>
            </a:r>
            <a:endParaRPr lang="en-HR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91B4683-7EE4-6B4D-85C8-D811CC931C96}"/>
              </a:ext>
            </a:extLst>
          </p:cNvPr>
          <p:cNvSpPr/>
          <p:nvPr/>
        </p:nvSpPr>
        <p:spPr>
          <a:xfrm>
            <a:off x="2672999" y="3998207"/>
            <a:ext cx="1619220" cy="4533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sun</a:t>
            </a:r>
            <a:endParaRPr lang="en-H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A784FB-BB4C-1241-94BA-F737A2780373}"/>
              </a:ext>
            </a:extLst>
          </p:cNvPr>
          <p:cNvSpPr/>
          <p:nvPr/>
        </p:nvSpPr>
        <p:spPr>
          <a:xfrm>
            <a:off x="2731802" y="15184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18A1D0-4640-9944-B9F7-9BC73FAB5155}"/>
              </a:ext>
            </a:extLst>
          </p:cNvPr>
          <p:cNvSpPr/>
          <p:nvPr/>
        </p:nvSpPr>
        <p:spPr>
          <a:xfrm>
            <a:off x="201001" y="2648633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CE342AA-DCA8-954F-8BF0-E45010BA6E8D}"/>
              </a:ext>
            </a:extLst>
          </p:cNvPr>
          <p:cNvSpPr/>
          <p:nvPr/>
        </p:nvSpPr>
        <p:spPr>
          <a:xfrm>
            <a:off x="310820" y="3998208"/>
            <a:ext cx="1619220" cy="4533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Earth</a:t>
            </a:r>
            <a:endParaRPr lang="en-HR" dirty="0"/>
          </a:p>
        </p:txBody>
      </p:sp>
      <p:pic>
        <p:nvPicPr>
          <p:cNvPr id="3" name="Grafika 2" descr="Sound Medium with solid fill">
            <a:hlinkClick r:id="rId9"/>
            <a:extLst>
              <a:ext uri="{FF2B5EF4-FFF2-40B4-BE49-F238E27FC236}">
                <a16:creationId xmlns:a16="http://schemas.microsoft.com/office/drawing/2014/main" id="{BA403403-970B-7C24-5B8B-336F205276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50088" y="2764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94" y="99350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Which</a:t>
            </a:r>
            <a:r>
              <a:rPr lang="hr-HR" dirty="0"/>
              <a:t> one is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South</a:t>
            </a:r>
            <a:r>
              <a:rPr lang="hr-HR" dirty="0"/>
              <a:t> Pole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one is </a:t>
            </a:r>
            <a:r>
              <a:rPr lang="hr-HR" dirty="0" err="1"/>
              <a:t>the</a:t>
            </a:r>
            <a:r>
              <a:rPr lang="hr-HR" dirty="0"/>
              <a:t> North Pole?</a:t>
            </a:r>
            <a:endParaRPr lang="en-US" dirty="0"/>
          </a:p>
        </p:txBody>
      </p:sp>
      <p:pic>
        <p:nvPicPr>
          <p:cNvPr id="20482" name="Picture 2" descr="Image result for arctic and antarctic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2570"/>
            <a:ext cx="9149461" cy="4745430"/>
          </a:xfrm>
          <a:prstGeom prst="rect">
            <a:avLst/>
          </a:prstGeom>
          <a:noFill/>
        </p:spPr>
      </p:pic>
      <p:sp>
        <p:nvSpPr>
          <p:cNvPr id="7" name="Up Arrow Callout 6"/>
          <p:cNvSpPr/>
          <p:nvPr/>
        </p:nvSpPr>
        <p:spPr>
          <a:xfrm>
            <a:off x="4788024" y="3068960"/>
            <a:ext cx="3528392" cy="100811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err="1">
                <a:solidFill>
                  <a:schemeClr val="tx1"/>
                </a:solidFill>
              </a:rPr>
              <a:t>the</a:t>
            </a:r>
            <a:r>
              <a:rPr lang="hr-HR" sz="4000" dirty="0">
                <a:solidFill>
                  <a:schemeClr val="tx1"/>
                </a:solidFill>
              </a:rPr>
              <a:t> North Pole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1043608" y="3068960"/>
            <a:ext cx="3528392" cy="100811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err="1">
                <a:solidFill>
                  <a:schemeClr val="tx1"/>
                </a:solidFill>
              </a:rPr>
              <a:t>the</a:t>
            </a:r>
            <a:r>
              <a:rPr lang="hr-HR" sz="4000" dirty="0">
                <a:solidFill>
                  <a:schemeClr val="tx1"/>
                </a:solidFill>
              </a:rPr>
              <a:t> </a:t>
            </a:r>
            <a:r>
              <a:rPr lang="hr-HR" sz="4000" dirty="0" err="1">
                <a:solidFill>
                  <a:schemeClr val="tx1"/>
                </a:solidFill>
              </a:rPr>
              <a:t>South</a:t>
            </a:r>
            <a:r>
              <a:rPr lang="hr-HR" sz="4000" dirty="0">
                <a:solidFill>
                  <a:schemeClr val="tx1"/>
                </a:solidFill>
              </a:rPr>
              <a:t> Pole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910C4245-3F39-17B2-3755-1B0CE5C32D21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E333F-3904-4537-2B13-A3F2F8BD877E}"/>
              </a:ext>
            </a:extLst>
          </p:cNvPr>
          <p:cNvSpPr/>
          <p:nvPr/>
        </p:nvSpPr>
        <p:spPr>
          <a:xfrm>
            <a:off x="2731802" y="15184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7D746-B0A2-FA4D-9399-8365B7E7C41E}"/>
              </a:ext>
            </a:extLst>
          </p:cNvPr>
          <p:cNvSpPr txBox="1"/>
          <p:nvPr/>
        </p:nvSpPr>
        <p:spPr>
          <a:xfrm>
            <a:off x="683568" y="899428"/>
            <a:ext cx="449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Now listen to and read Susan’s science report.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164F5-E5D2-D446-A71A-706AC815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1" y="1604656"/>
            <a:ext cx="4985511" cy="2045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7BEDF-65A4-4443-8C15-AC066E870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6023"/>
          <a:stretch/>
        </p:blipFill>
        <p:spPr>
          <a:xfrm>
            <a:off x="3644989" y="3789040"/>
            <a:ext cx="4985511" cy="2169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784A36-8AC5-394D-89D3-3A5E4C7DE20E}"/>
              </a:ext>
            </a:extLst>
          </p:cNvPr>
          <p:cNvSpPr txBox="1"/>
          <p:nvPr/>
        </p:nvSpPr>
        <p:spPr>
          <a:xfrm>
            <a:off x="6037545" y="1791222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s</a:t>
            </a:r>
            <a:r>
              <a:rPr lang="en-HR" dirty="0">
                <a:solidFill>
                  <a:schemeClr val="accent6"/>
                </a:solidFill>
              </a:rPr>
              <a:t>tar = zvjezda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5C15C-6E2B-544C-83F8-E62BFFDED022}"/>
              </a:ext>
            </a:extLst>
          </p:cNvPr>
          <p:cNvSpPr txBox="1"/>
          <p:nvPr/>
        </p:nvSpPr>
        <p:spPr>
          <a:xfrm>
            <a:off x="492262" y="4412141"/>
            <a:ext cx="2825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e</a:t>
            </a:r>
            <a:r>
              <a:rPr lang="en-HR" dirty="0">
                <a:solidFill>
                  <a:schemeClr val="accent6"/>
                </a:solidFill>
              </a:rPr>
              <a:t>quator = ekvator, polutnik</a:t>
            </a:r>
          </a:p>
          <a:p>
            <a:r>
              <a:rPr lang="en-HR" dirty="0">
                <a:solidFill>
                  <a:schemeClr val="accent6"/>
                </a:solidFill>
              </a:rPr>
              <a:t>hour = sat</a:t>
            </a:r>
          </a:p>
          <a:p>
            <a:r>
              <a:rPr lang="en-GB" dirty="0">
                <a:solidFill>
                  <a:schemeClr val="accent6"/>
                </a:solidFill>
              </a:rPr>
              <a:t>s</a:t>
            </a:r>
            <a:r>
              <a:rPr lang="en-HR" dirty="0">
                <a:solidFill>
                  <a:schemeClr val="accent6"/>
                </a:solidFill>
              </a:rPr>
              <a:t>unshine = sunčeva svjetlost</a:t>
            </a:r>
          </a:p>
        </p:txBody>
      </p:sp>
      <p:pic>
        <p:nvPicPr>
          <p:cNvPr id="11" name="Grafika 10" descr="Sound Medium with solid fill">
            <a:hlinkClick r:id="rId5"/>
            <a:extLst>
              <a:ext uri="{FF2B5EF4-FFF2-40B4-BE49-F238E27FC236}">
                <a16:creationId xmlns:a16="http://schemas.microsoft.com/office/drawing/2014/main" id="{24EC37EF-4FFB-D8D0-2D4F-8DCD7D1EB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4368" y="167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7D746-B0A2-FA4D-9399-8365B7E7C41E}"/>
              </a:ext>
            </a:extLst>
          </p:cNvPr>
          <p:cNvSpPr txBox="1"/>
          <p:nvPr/>
        </p:nvSpPr>
        <p:spPr>
          <a:xfrm>
            <a:off x="683568" y="899428"/>
            <a:ext cx="449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Now listen to and read Susan’s science report.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164F5-E5D2-D446-A71A-706AC815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78" y="1604656"/>
            <a:ext cx="3999422" cy="1999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784A36-8AC5-394D-89D3-3A5E4C7DE20E}"/>
              </a:ext>
            </a:extLst>
          </p:cNvPr>
          <p:cNvSpPr txBox="1"/>
          <p:nvPr/>
        </p:nvSpPr>
        <p:spPr>
          <a:xfrm>
            <a:off x="6037545" y="1791222"/>
            <a:ext cx="241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accent6"/>
                </a:solidFill>
              </a:rPr>
              <a:t>South</a:t>
            </a:r>
            <a:r>
              <a:rPr lang="hr-HR" dirty="0">
                <a:solidFill>
                  <a:schemeClr val="accent6"/>
                </a:solidFill>
              </a:rPr>
              <a:t> Pole </a:t>
            </a:r>
            <a:r>
              <a:rPr lang="en-HR" dirty="0">
                <a:solidFill>
                  <a:schemeClr val="accent6"/>
                </a:solidFill>
              </a:rPr>
              <a:t>= južni pol</a:t>
            </a:r>
          </a:p>
          <a:p>
            <a:r>
              <a:rPr lang="en-HR" dirty="0">
                <a:solidFill>
                  <a:schemeClr val="accent6"/>
                </a:solidFill>
              </a:rPr>
              <a:t>North Pole = sjeveni pol</a:t>
            </a:r>
          </a:p>
          <a:p>
            <a:r>
              <a:rPr lang="hr-HR" dirty="0" err="1">
                <a:solidFill>
                  <a:schemeClr val="accent6"/>
                </a:solidFill>
              </a:rPr>
              <a:t>ice</a:t>
            </a:r>
            <a:r>
              <a:rPr lang="en-HR" dirty="0">
                <a:solidFill>
                  <a:schemeClr val="accent6"/>
                </a:solidFill>
              </a:rPr>
              <a:t> = 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5C15C-6E2B-544C-83F8-E62BFFDED022}"/>
              </a:ext>
            </a:extLst>
          </p:cNvPr>
          <p:cNvSpPr txBox="1"/>
          <p:nvPr/>
        </p:nvSpPr>
        <p:spPr>
          <a:xfrm>
            <a:off x="492262" y="4412141"/>
            <a:ext cx="267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accent6"/>
                </a:solidFill>
              </a:rPr>
              <a:t>travel</a:t>
            </a:r>
            <a:r>
              <a:rPr lang="hr-HR" dirty="0">
                <a:solidFill>
                  <a:schemeClr val="accent6"/>
                </a:solidFill>
              </a:rPr>
              <a:t> </a:t>
            </a:r>
            <a:r>
              <a:rPr lang="en-HR" dirty="0">
                <a:solidFill>
                  <a:schemeClr val="accent6"/>
                </a:solidFill>
              </a:rPr>
              <a:t>= putovati</a:t>
            </a:r>
          </a:p>
          <a:p>
            <a:r>
              <a:rPr lang="en-GB" dirty="0">
                <a:solidFill>
                  <a:schemeClr val="accent6"/>
                </a:solidFill>
              </a:rPr>
              <a:t>p</a:t>
            </a:r>
            <a:r>
              <a:rPr lang="en-HR" dirty="0">
                <a:solidFill>
                  <a:schemeClr val="accent6"/>
                </a:solidFill>
              </a:rPr>
              <a:t>art  = dio</a:t>
            </a:r>
          </a:p>
          <a:p>
            <a:r>
              <a:rPr lang="en-GB" dirty="0">
                <a:solidFill>
                  <a:schemeClr val="accent6"/>
                </a:solidFill>
              </a:rPr>
              <a:t>close</a:t>
            </a:r>
            <a:r>
              <a:rPr lang="en-HR" dirty="0">
                <a:solidFill>
                  <a:schemeClr val="accent6"/>
                </a:solidFill>
              </a:rPr>
              <a:t> = blizu</a:t>
            </a:r>
          </a:p>
          <a:p>
            <a:r>
              <a:rPr lang="en-GB" dirty="0">
                <a:solidFill>
                  <a:schemeClr val="accent6"/>
                </a:solidFill>
              </a:rPr>
              <a:t>p</a:t>
            </a:r>
            <a:r>
              <a:rPr lang="en-HR" dirty="0">
                <a:solidFill>
                  <a:schemeClr val="accent6"/>
                </a:solidFill>
              </a:rPr>
              <a:t>resentation =prezentacija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0F6A0-0FD6-5E41-BAAB-E1C55146D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427952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7D746-B0A2-FA4D-9399-8365B7E7C41E}"/>
              </a:ext>
            </a:extLst>
          </p:cNvPr>
          <p:cNvSpPr txBox="1"/>
          <p:nvPr/>
        </p:nvSpPr>
        <p:spPr>
          <a:xfrm>
            <a:off x="683568" y="899428"/>
            <a:ext cx="711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Are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sentences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true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false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 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false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say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correct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sentence.</a:t>
            </a:r>
            <a:endParaRPr lang="en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3A6B3-E737-D341-A1AB-8336C31DEEB5}"/>
              </a:ext>
            </a:extLst>
          </p:cNvPr>
          <p:cNvSpPr/>
          <p:nvPr/>
        </p:nvSpPr>
        <p:spPr>
          <a:xfrm>
            <a:off x="1115616" y="1588833"/>
            <a:ext cx="6408712" cy="278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Susan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going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to talk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moon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planet,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round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like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big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ball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HR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weather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near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equator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very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hot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very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rainy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HR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It's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very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hot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on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South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Pole. </a:t>
            </a: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Australians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have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Christmas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summer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HR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27F46210-987C-6349-8531-10E3104C4294}"/>
              </a:ext>
            </a:extLst>
          </p:cNvPr>
          <p:cNvSpPr/>
          <p:nvPr/>
        </p:nvSpPr>
        <p:spPr>
          <a:xfrm>
            <a:off x="6227450" y="2348880"/>
            <a:ext cx="432782" cy="288032"/>
          </a:xfrm>
          <a:prstGeom prst="fram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✓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9BA310C-0A95-264C-91AC-286ECC912C02}"/>
              </a:ext>
            </a:extLst>
          </p:cNvPr>
          <p:cNvSpPr/>
          <p:nvPr/>
        </p:nvSpPr>
        <p:spPr>
          <a:xfrm>
            <a:off x="5652120" y="1808820"/>
            <a:ext cx="432048" cy="288032"/>
          </a:xfrm>
          <a:prstGeom prst="fram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14F51C02-2CE8-C247-BF52-D95EB9ECD137}"/>
              </a:ext>
            </a:extLst>
          </p:cNvPr>
          <p:cNvSpPr/>
          <p:nvPr/>
        </p:nvSpPr>
        <p:spPr>
          <a:xfrm>
            <a:off x="4894648" y="3429000"/>
            <a:ext cx="432048" cy="288032"/>
          </a:xfrm>
          <a:prstGeom prst="fram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74160706-2E69-E14E-AB63-DBEAADCF26AD}"/>
              </a:ext>
            </a:extLst>
          </p:cNvPr>
          <p:cNvSpPr/>
          <p:nvPr/>
        </p:nvSpPr>
        <p:spPr>
          <a:xfrm>
            <a:off x="7368760" y="2996952"/>
            <a:ext cx="432782" cy="288032"/>
          </a:xfrm>
          <a:prstGeom prst="fram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✓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A5302B4B-0971-CD4B-918E-533D5EDB8008}"/>
              </a:ext>
            </a:extLst>
          </p:cNvPr>
          <p:cNvSpPr/>
          <p:nvPr/>
        </p:nvSpPr>
        <p:spPr>
          <a:xfrm>
            <a:off x="6443841" y="4077073"/>
            <a:ext cx="432782" cy="288032"/>
          </a:xfrm>
          <a:prstGeom prst="fram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1291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7D746-B0A2-FA4D-9399-8365B7E7C41E}"/>
              </a:ext>
            </a:extLst>
          </p:cNvPr>
          <p:cNvSpPr txBox="1"/>
          <p:nvPr/>
        </p:nvSpPr>
        <p:spPr>
          <a:xfrm>
            <a:off x="683568" y="899428"/>
            <a:ext cx="589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Read Susan’s science report once again. Where does it say…?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A207466-7EE3-8048-A5EE-1456386F92B2}"/>
              </a:ext>
            </a:extLst>
          </p:cNvPr>
          <p:cNvSpPr/>
          <p:nvPr/>
        </p:nvSpPr>
        <p:spPr>
          <a:xfrm>
            <a:off x="1043608" y="1588832"/>
            <a:ext cx="3528392" cy="1260720"/>
          </a:xfrm>
          <a:prstGeom prst="wedgeRoundRectCallout">
            <a:avLst>
              <a:gd name="adj1" fmla="val -47103"/>
              <a:gd name="adj2" fmla="val 76410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Dobro jutro! Moje ime je Susan </a:t>
            </a:r>
            <a:r>
              <a:rPr lang="en-GB" dirty="0" err="1"/>
              <a:t>i</a:t>
            </a:r>
            <a:r>
              <a:rPr lang="en-HR" dirty="0"/>
              <a:t> govorit ću o zemlji, suncu </a:t>
            </a:r>
            <a:r>
              <a:rPr lang="en-GB" dirty="0" err="1"/>
              <a:t>i</a:t>
            </a:r>
            <a:r>
              <a:rPr lang="en-HR" dirty="0"/>
              <a:t> planetama.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AEF342-BDE0-2240-B490-CC46127E8E78}"/>
              </a:ext>
            </a:extLst>
          </p:cNvPr>
          <p:cNvSpPr/>
          <p:nvPr/>
        </p:nvSpPr>
        <p:spPr>
          <a:xfrm>
            <a:off x="4531569" y="2849552"/>
            <a:ext cx="3528392" cy="1260720"/>
          </a:xfrm>
          <a:prstGeom prst="wedgeRoundRectCallout">
            <a:avLst>
              <a:gd name="adj1" fmla="val 56914"/>
              <a:gd name="adj2" fmla="val 81378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Vrijeme je obično jako vruće ili jako kišovito</a:t>
            </a:r>
            <a:r>
              <a:rPr lang="en-HR" dirty="0"/>
              <a:t>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54333DA-236D-DA4E-9538-ADE093CEC315}"/>
              </a:ext>
            </a:extLst>
          </p:cNvPr>
          <p:cNvSpPr/>
          <p:nvPr/>
        </p:nvSpPr>
        <p:spPr>
          <a:xfrm>
            <a:off x="827584" y="3789040"/>
            <a:ext cx="3528392" cy="1260720"/>
          </a:xfrm>
          <a:prstGeom prst="wedgeRoundRectCallout">
            <a:avLst>
              <a:gd name="adj1" fmla="val -47103"/>
              <a:gd name="adj2" fmla="val 76410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Zemlja putuje oko sunca.</a:t>
            </a:r>
            <a:endParaRPr lang="en-HR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00EC928-429C-4347-B429-81C3BB946151}"/>
              </a:ext>
            </a:extLst>
          </p:cNvPr>
          <p:cNvSpPr/>
          <p:nvPr/>
        </p:nvSpPr>
        <p:spPr>
          <a:xfrm>
            <a:off x="4518776" y="4638808"/>
            <a:ext cx="3528392" cy="1260720"/>
          </a:xfrm>
          <a:prstGeom prst="wedgeRoundRectCallout">
            <a:avLst>
              <a:gd name="adj1" fmla="val 52654"/>
              <a:gd name="adj2" fmla="val 91313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Imate li pitanja?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4853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  <a:p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7C726-1F28-5A4C-8C42-7E05808D3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r="3329" b="11990"/>
          <a:stretch/>
        </p:blipFill>
        <p:spPr>
          <a:xfrm>
            <a:off x="955708" y="2374348"/>
            <a:ext cx="1567500" cy="1474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B0B9D-1191-FC4B-99C8-FCB56EBDB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" b="8922"/>
          <a:stretch/>
        </p:blipFill>
        <p:spPr>
          <a:xfrm>
            <a:off x="3275856" y="2149636"/>
            <a:ext cx="1567501" cy="1639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0038C-33C5-8A4B-BA87-8956BC3A02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/>
          <a:stretch/>
        </p:blipFill>
        <p:spPr>
          <a:xfrm>
            <a:off x="6012159" y="3861247"/>
            <a:ext cx="1567501" cy="1800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2B3F4-06FD-4D46-9DD7-2A83EDE3B7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" r="10150"/>
          <a:stretch/>
        </p:blipFill>
        <p:spPr>
          <a:xfrm>
            <a:off x="1114249" y="4333866"/>
            <a:ext cx="1408959" cy="167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C34EFC-4698-AB4D-BB3E-458B6AD7A9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00" r="6126"/>
          <a:stretch/>
        </p:blipFill>
        <p:spPr>
          <a:xfrm>
            <a:off x="3419872" y="4221089"/>
            <a:ext cx="1567501" cy="16776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E94921-5C4E-8A41-8308-31C7A6050030}"/>
              </a:ext>
            </a:extLst>
          </p:cNvPr>
          <p:cNvSpPr/>
          <p:nvPr/>
        </p:nvSpPr>
        <p:spPr>
          <a:xfrm>
            <a:off x="581719" y="1257102"/>
            <a:ext cx="6955774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windy.	It’s sunny.	It’s cloudy.	</a:t>
            </a:r>
          </a:p>
          <a:p>
            <a:pPr algn="ctr"/>
            <a:r>
              <a:rPr lang="en-HR" dirty="0">
                <a:solidFill>
                  <a:schemeClr val="tx1"/>
                </a:solidFill>
              </a:rPr>
              <a:t>It’s snowy.        It’s rainy.	It’s stormy.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F3D13-0449-9F48-86CB-E544F14851CC}"/>
              </a:ext>
            </a:extLst>
          </p:cNvPr>
          <p:cNvSpPr txBox="1"/>
          <p:nvPr/>
        </p:nvSpPr>
        <p:spPr>
          <a:xfrm>
            <a:off x="759275" y="703388"/>
            <a:ext cx="28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WHAT’S THE WEATHER LIKE?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39D64F-9E2B-A54A-983A-5EA21DB92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10" y="2349000"/>
            <a:ext cx="1080000" cy="1080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51520" y="741054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1736E4-BCC4-4844-88A9-E8AA5E59CADF}"/>
              </a:ext>
            </a:extLst>
          </p:cNvPr>
          <p:cNvSpPr/>
          <p:nvPr/>
        </p:nvSpPr>
        <p:spPr>
          <a:xfrm>
            <a:off x="3635896" y="689234"/>
            <a:ext cx="289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pictures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.</a:t>
            </a:r>
            <a:endParaRPr lang="en-H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D03709-51E7-5343-9974-B23AB84242B9}"/>
              </a:ext>
            </a:extLst>
          </p:cNvPr>
          <p:cNvSpPr/>
          <p:nvPr/>
        </p:nvSpPr>
        <p:spPr>
          <a:xfrm>
            <a:off x="955708" y="2432201"/>
            <a:ext cx="360040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F5E2B6-0858-FD4C-9276-9A43F9EDF00B}"/>
              </a:ext>
            </a:extLst>
          </p:cNvPr>
          <p:cNvSpPr/>
          <p:nvPr/>
        </p:nvSpPr>
        <p:spPr>
          <a:xfrm>
            <a:off x="2978999" y="2432201"/>
            <a:ext cx="360040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E52351-4DCD-0141-A95C-B9607303D359}"/>
              </a:ext>
            </a:extLst>
          </p:cNvPr>
          <p:cNvSpPr/>
          <p:nvPr/>
        </p:nvSpPr>
        <p:spPr>
          <a:xfrm>
            <a:off x="5596005" y="2432201"/>
            <a:ext cx="360040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4985E6-DD70-6F4A-9541-6A1F2149CDFA}"/>
              </a:ext>
            </a:extLst>
          </p:cNvPr>
          <p:cNvSpPr/>
          <p:nvPr/>
        </p:nvSpPr>
        <p:spPr>
          <a:xfrm>
            <a:off x="934229" y="4509120"/>
            <a:ext cx="360040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BA6BEF-732E-9940-AED8-35D02D93CE1F}"/>
              </a:ext>
            </a:extLst>
          </p:cNvPr>
          <p:cNvSpPr/>
          <p:nvPr/>
        </p:nvSpPr>
        <p:spPr>
          <a:xfrm>
            <a:off x="3297320" y="4391915"/>
            <a:ext cx="360040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9D7F28-4C4E-C144-9B3F-BB460DDABAF8}"/>
              </a:ext>
            </a:extLst>
          </p:cNvPr>
          <p:cNvSpPr/>
          <p:nvPr/>
        </p:nvSpPr>
        <p:spPr>
          <a:xfrm>
            <a:off x="5914326" y="4333866"/>
            <a:ext cx="360040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ACF765F-5E53-9841-B9A2-1187434BF613}"/>
              </a:ext>
            </a:extLst>
          </p:cNvPr>
          <p:cNvSpPr/>
          <p:nvPr/>
        </p:nvSpPr>
        <p:spPr>
          <a:xfrm>
            <a:off x="1034979" y="3488991"/>
            <a:ext cx="1408958" cy="3598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sunny.</a:t>
            </a:r>
            <a:endParaRPr lang="en-HR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10612B9-BFEE-3645-BB5B-907F9494C885}"/>
              </a:ext>
            </a:extLst>
          </p:cNvPr>
          <p:cNvSpPr/>
          <p:nvPr/>
        </p:nvSpPr>
        <p:spPr>
          <a:xfrm>
            <a:off x="3455286" y="3441305"/>
            <a:ext cx="1408958" cy="3598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cloudy.</a:t>
            </a:r>
            <a:endParaRPr lang="en-HR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14AB47E-A73C-6243-BB21-C682E208DAC6}"/>
              </a:ext>
            </a:extLst>
          </p:cNvPr>
          <p:cNvSpPr/>
          <p:nvPr/>
        </p:nvSpPr>
        <p:spPr>
          <a:xfrm>
            <a:off x="5771690" y="3477669"/>
            <a:ext cx="1408958" cy="3598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windy.</a:t>
            </a:r>
            <a:endParaRPr lang="en-HR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D78AEF5-65D3-7D42-BA01-00C7088AF6CA}"/>
              </a:ext>
            </a:extLst>
          </p:cNvPr>
          <p:cNvSpPr/>
          <p:nvPr/>
        </p:nvSpPr>
        <p:spPr>
          <a:xfrm>
            <a:off x="1034979" y="5481327"/>
            <a:ext cx="1408958" cy="3598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snowy.</a:t>
            </a:r>
            <a:endParaRPr lang="en-HR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A1DDAC7-BDFD-D14F-9C0C-9F20E7749E43}"/>
              </a:ext>
            </a:extLst>
          </p:cNvPr>
          <p:cNvSpPr/>
          <p:nvPr/>
        </p:nvSpPr>
        <p:spPr>
          <a:xfrm>
            <a:off x="3561485" y="5481327"/>
            <a:ext cx="1408958" cy="3598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stormy.</a:t>
            </a:r>
            <a:endParaRPr lang="en-HR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08838AF-1E93-D345-8B43-9A356A5BEF22}"/>
              </a:ext>
            </a:extLst>
          </p:cNvPr>
          <p:cNvSpPr/>
          <p:nvPr/>
        </p:nvSpPr>
        <p:spPr>
          <a:xfrm>
            <a:off x="5822529" y="5420977"/>
            <a:ext cx="1408958" cy="3598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It’s rainy.</a:t>
            </a:r>
            <a:endParaRPr lang="en-HR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624B26-BB97-1F4A-AC09-FD6765E53AB3}"/>
              </a:ext>
            </a:extLst>
          </p:cNvPr>
          <p:cNvSpPr/>
          <p:nvPr/>
        </p:nvSpPr>
        <p:spPr>
          <a:xfrm>
            <a:off x="221679" y="6210911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3DEECA-A3A3-BD4D-98E9-223F1670201C}"/>
              </a:ext>
            </a:extLst>
          </p:cNvPr>
          <p:cNvSpPr txBox="1"/>
          <p:nvPr/>
        </p:nvSpPr>
        <p:spPr>
          <a:xfrm>
            <a:off x="759275" y="6165304"/>
            <a:ext cx="62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Look  through the window. What’s the weather like today?</a:t>
            </a:r>
          </a:p>
        </p:txBody>
      </p:sp>
    </p:spTree>
    <p:extLst>
      <p:ext uri="{BB962C8B-B14F-4D97-AF65-F5344CB8AC3E}">
        <p14:creationId xmlns:p14="http://schemas.microsoft.com/office/powerpoint/2010/main" val="4874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FE966-5FA2-3847-83CE-8A71ACF4D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8" y="836712"/>
            <a:ext cx="8767624" cy="256207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ED1EB-A792-064A-8292-A5E001282852}"/>
              </a:ext>
            </a:extLst>
          </p:cNvPr>
          <p:cNvCxnSpPr>
            <a:cxnSpLocks/>
          </p:cNvCxnSpPr>
          <p:nvPr/>
        </p:nvCxnSpPr>
        <p:spPr>
          <a:xfrm>
            <a:off x="3995936" y="1700808"/>
            <a:ext cx="1368152" cy="86409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CA7A39-9393-334B-8B26-6754BFC99ED9}"/>
              </a:ext>
            </a:extLst>
          </p:cNvPr>
          <p:cNvCxnSpPr>
            <a:cxnSpLocks/>
          </p:cNvCxnSpPr>
          <p:nvPr/>
        </p:nvCxnSpPr>
        <p:spPr>
          <a:xfrm flipV="1">
            <a:off x="4788024" y="2147962"/>
            <a:ext cx="576064" cy="7045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0395E8-5A76-F843-8E1E-92F1BD703412}"/>
              </a:ext>
            </a:extLst>
          </p:cNvPr>
          <p:cNvCxnSpPr>
            <a:cxnSpLocks/>
          </p:cNvCxnSpPr>
          <p:nvPr/>
        </p:nvCxnSpPr>
        <p:spPr>
          <a:xfrm flipV="1">
            <a:off x="4860032" y="1618952"/>
            <a:ext cx="504056" cy="9459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EDB248-C85B-6F46-8A60-D74C46695B8E}"/>
              </a:ext>
            </a:extLst>
          </p:cNvPr>
          <p:cNvCxnSpPr>
            <a:cxnSpLocks/>
          </p:cNvCxnSpPr>
          <p:nvPr/>
        </p:nvCxnSpPr>
        <p:spPr>
          <a:xfrm>
            <a:off x="4139952" y="2147962"/>
            <a:ext cx="1296144" cy="7045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4A851764-223F-FA40-98F4-6B7480C2311B}"/>
              </a:ext>
            </a:extLst>
          </p:cNvPr>
          <p:cNvSpPr/>
          <p:nvPr/>
        </p:nvSpPr>
        <p:spPr>
          <a:xfrm>
            <a:off x="585585" y="3903675"/>
            <a:ext cx="3384709" cy="1036348"/>
          </a:xfrm>
          <a:prstGeom prst="wedgeRoundRectCallout">
            <a:avLst>
              <a:gd name="adj1" fmla="val 42359"/>
              <a:gd name="adj2" fmla="val 77404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Why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weather</a:t>
            </a:r>
            <a:r>
              <a:rPr lang="hr-HR" dirty="0"/>
              <a:t> </a:t>
            </a:r>
            <a:r>
              <a:rPr lang="hr-HR" dirty="0" err="1"/>
              <a:t>warm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sunny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summer</a:t>
            </a:r>
            <a:r>
              <a:rPr lang="hr-HR" dirty="0"/>
              <a:t>?</a:t>
            </a:r>
            <a:endParaRPr lang="en-HR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48EE88-BFC0-D740-BDA9-2C0A5307BE4F}"/>
              </a:ext>
            </a:extLst>
          </p:cNvPr>
          <p:cNvSpPr/>
          <p:nvPr/>
        </p:nvSpPr>
        <p:spPr>
          <a:xfrm>
            <a:off x="225545" y="3398788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6C3CE0-7369-F24B-A1CE-8341F2A04FD4}"/>
              </a:ext>
            </a:extLst>
          </p:cNvPr>
          <p:cNvSpPr txBox="1"/>
          <p:nvPr/>
        </p:nvSpPr>
        <p:spPr>
          <a:xfrm>
            <a:off x="755306" y="3391769"/>
            <a:ext cx="496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Over to you. Can you answer these question?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8D14812C-EDBD-3F43-B121-B5CED1B8E106}"/>
              </a:ext>
            </a:extLst>
          </p:cNvPr>
          <p:cNvSpPr/>
          <p:nvPr/>
        </p:nvSpPr>
        <p:spPr>
          <a:xfrm>
            <a:off x="4716015" y="3976828"/>
            <a:ext cx="3384709" cy="1036348"/>
          </a:xfrm>
          <a:prstGeom prst="wedgeRoundRectCallout">
            <a:avLst>
              <a:gd name="adj1" fmla="val 42359"/>
              <a:gd name="adj2" fmla="val 77404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Why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sun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hot</a:t>
            </a:r>
            <a:r>
              <a:rPr lang="hr-HR" dirty="0"/>
              <a:t>?</a:t>
            </a:r>
            <a:endParaRPr lang="en-HR" dirty="0"/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6EF73A6-0B14-BA44-B0BA-E513EE217312}"/>
              </a:ext>
            </a:extLst>
          </p:cNvPr>
          <p:cNvSpPr/>
          <p:nvPr/>
        </p:nvSpPr>
        <p:spPr>
          <a:xfrm>
            <a:off x="3052663" y="5398172"/>
            <a:ext cx="3103846" cy="1077110"/>
          </a:xfrm>
          <a:prstGeom prst="wedgeRoundRectCallout">
            <a:avLst>
              <a:gd name="adj1" fmla="val 44377"/>
              <a:gd name="adj2" fmla="val 70426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Why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snow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ice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North Pole?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231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48EE88-BFC0-D740-BDA9-2C0A5307BE4F}"/>
              </a:ext>
            </a:extLst>
          </p:cNvPr>
          <p:cNvSpPr/>
          <p:nvPr/>
        </p:nvSpPr>
        <p:spPr>
          <a:xfrm>
            <a:off x="217608" y="1124744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7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B394BC-8AF6-5644-BAE3-F2C8E7EF9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125156"/>
              </p:ext>
            </p:extLst>
          </p:nvPr>
        </p:nvGraphicFramePr>
        <p:xfrm>
          <a:off x="4427984" y="2350121"/>
          <a:ext cx="43093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208EA35-F6E1-0349-B6CD-21CC8A9215CE}"/>
              </a:ext>
            </a:extLst>
          </p:cNvPr>
          <p:cNvSpPr/>
          <p:nvPr/>
        </p:nvSpPr>
        <p:spPr>
          <a:xfrm>
            <a:off x="251250" y="2009942"/>
            <a:ext cx="3528725" cy="726213"/>
          </a:xfrm>
          <a:prstGeom prst="wedgeRoundRectCallout">
            <a:avLst>
              <a:gd name="adj1" fmla="val 34999"/>
              <a:gd name="adj2" fmla="val 67262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morning</a:t>
            </a:r>
            <a:r>
              <a:rPr lang="hr-HR" dirty="0"/>
              <a:t>! My </a:t>
            </a:r>
            <a:r>
              <a:rPr lang="hr-HR" dirty="0" err="1"/>
              <a:t>name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…,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I’m</a:t>
            </a:r>
            <a:r>
              <a:rPr lang="hr-HR" dirty="0"/>
              <a:t> </a:t>
            </a:r>
            <a:r>
              <a:rPr lang="hr-HR" dirty="0" err="1"/>
              <a:t>going</a:t>
            </a:r>
            <a:r>
              <a:rPr lang="hr-HR" dirty="0"/>
              <a:t> to talk </a:t>
            </a:r>
            <a:r>
              <a:rPr lang="hr-HR" dirty="0" err="1"/>
              <a:t>about</a:t>
            </a:r>
            <a:r>
              <a:rPr lang="hr-HR" dirty="0"/>
              <a:t>…</a:t>
            </a:r>
            <a:endParaRPr lang="en-HR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1AFC5C44-645D-5946-8036-300A1A9CFE66}"/>
              </a:ext>
            </a:extLst>
          </p:cNvPr>
          <p:cNvSpPr/>
          <p:nvPr/>
        </p:nvSpPr>
        <p:spPr>
          <a:xfrm>
            <a:off x="870702" y="5964237"/>
            <a:ext cx="2880651" cy="726213"/>
          </a:xfrm>
          <a:prstGeom prst="wedgeRoundRectCallout">
            <a:avLst>
              <a:gd name="adj1" fmla="val -1749"/>
              <a:gd name="adj2" fmla="val 61157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?</a:t>
            </a:r>
            <a:endParaRPr lang="en-HR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B6CD445-BBAE-2541-BAB2-37B86F12D250}"/>
              </a:ext>
            </a:extLst>
          </p:cNvPr>
          <p:cNvSpPr/>
          <p:nvPr/>
        </p:nvSpPr>
        <p:spPr>
          <a:xfrm>
            <a:off x="406689" y="4908286"/>
            <a:ext cx="2614994" cy="697401"/>
          </a:xfrm>
          <a:prstGeom prst="wedgeRoundRectCallout">
            <a:avLst>
              <a:gd name="adj1" fmla="val 42359"/>
              <a:gd name="adj2" fmla="val 77404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listening</a:t>
            </a:r>
            <a:r>
              <a:rPr lang="hr-HR" dirty="0"/>
              <a:t> to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presentation</a:t>
            </a:r>
            <a:r>
              <a:rPr lang="hr-HR" dirty="0"/>
              <a:t>.</a:t>
            </a:r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DD964-FD96-1A45-A793-A40941B65431}"/>
              </a:ext>
            </a:extLst>
          </p:cNvPr>
          <p:cNvSpPr txBox="1"/>
          <p:nvPr/>
        </p:nvSpPr>
        <p:spPr>
          <a:xfrm>
            <a:off x="577648" y="1025556"/>
            <a:ext cx="784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Look through the window.</a:t>
            </a:r>
            <a:r>
              <a:rPr lang="hr-HR" dirty="0"/>
              <a:t> </a:t>
            </a:r>
            <a:r>
              <a:rPr lang="en-HR" dirty="0"/>
              <a:t>What’s the we</a:t>
            </a:r>
            <a:r>
              <a:rPr lang="hr-HR" dirty="0"/>
              <a:t>a</a:t>
            </a:r>
            <a:r>
              <a:rPr lang="en-HR" dirty="0"/>
              <a:t>ther like today? What are you wearing?</a:t>
            </a:r>
          </a:p>
          <a:p>
            <a:r>
              <a:rPr lang="en-HR" dirty="0"/>
              <a:t>Make a short presentation for your classmates.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7B42C3BB-7ED2-954B-B217-7A30992A8945}"/>
              </a:ext>
            </a:extLst>
          </p:cNvPr>
          <p:cNvSpPr/>
          <p:nvPr/>
        </p:nvSpPr>
        <p:spPr>
          <a:xfrm>
            <a:off x="1003531" y="3065893"/>
            <a:ext cx="2614994" cy="726213"/>
          </a:xfrm>
          <a:prstGeom prst="wedgeRoundRectCallout">
            <a:avLst>
              <a:gd name="adj1" fmla="val -44244"/>
              <a:gd name="adj2" fmla="val 73342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weather</a:t>
            </a:r>
            <a:r>
              <a:rPr lang="hr-HR" dirty="0"/>
              <a:t> </a:t>
            </a:r>
            <a:r>
              <a:rPr lang="hr-HR" dirty="0" err="1"/>
              <a:t>today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….</a:t>
            </a:r>
            <a:endParaRPr lang="en-HR" dirty="0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C4983E94-E69E-A54F-8C77-597DA0D91C81}"/>
              </a:ext>
            </a:extLst>
          </p:cNvPr>
          <p:cNvSpPr/>
          <p:nvPr/>
        </p:nvSpPr>
        <p:spPr>
          <a:xfrm>
            <a:off x="1269187" y="4121844"/>
            <a:ext cx="2349338" cy="412894"/>
          </a:xfrm>
          <a:prstGeom prst="wedgeRoundRectCallout">
            <a:avLst>
              <a:gd name="adj1" fmla="val -39124"/>
              <a:gd name="adj2" fmla="val 77404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I’m</a:t>
            </a:r>
            <a:r>
              <a:rPr lang="hr-HR" dirty="0"/>
              <a:t> </a:t>
            </a:r>
            <a:r>
              <a:rPr lang="hr-HR" dirty="0" err="1"/>
              <a:t>wearing</a:t>
            </a:r>
            <a:r>
              <a:rPr lang="hr-HR" dirty="0"/>
              <a:t>…</a:t>
            </a:r>
            <a:endParaRPr lang="en-HR" dirty="0"/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7F54D738-8466-F044-986E-2D6CDC2CE3F1}"/>
              </a:ext>
            </a:extLst>
          </p:cNvPr>
          <p:cNvSpPr/>
          <p:nvPr/>
        </p:nvSpPr>
        <p:spPr>
          <a:xfrm rot="21387547">
            <a:off x="6791004" y="1203589"/>
            <a:ext cx="2594203" cy="1326021"/>
          </a:xfrm>
          <a:prstGeom prst="irregularSeal2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REMEBER</a:t>
            </a:r>
          </a:p>
        </p:txBody>
      </p:sp>
    </p:spTree>
    <p:extLst>
      <p:ext uri="{BB962C8B-B14F-4D97-AF65-F5344CB8AC3E}">
        <p14:creationId xmlns:p14="http://schemas.microsoft.com/office/powerpoint/2010/main" val="42723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76319FF-05F0-DF64-3B17-67936FFDE120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76AF425-0C81-B637-3942-51B67D84CBE9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48C019D-D266-CD10-E146-E28F0669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549"/>
            <a:ext cx="8934050" cy="5983735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35807B67-3B7A-B519-5667-CFF939763456}"/>
              </a:ext>
            </a:extLst>
          </p:cNvPr>
          <p:cNvSpPr/>
          <p:nvPr/>
        </p:nvSpPr>
        <p:spPr>
          <a:xfrm>
            <a:off x="467544" y="3463376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C197E159-C9CA-E388-CB62-26F93ED491DB}"/>
              </a:ext>
            </a:extLst>
          </p:cNvPr>
          <p:cNvSpPr/>
          <p:nvPr/>
        </p:nvSpPr>
        <p:spPr>
          <a:xfrm>
            <a:off x="1187624" y="189527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0A1C2EE-E424-B38D-AA50-9CB4142FD435}"/>
              </a:ext>
            </a:extLst>
          </p:cNvPr>
          <p:cNvSpPr/>
          <p:nvPr/>
        </p:nvSpPr>
        <p:spPr>
          <a:xfrm>
            <a:off x="4422279" y="2014783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1B282C60-BB9F-68F9-FB09-2FA88DC8DC8B}"/>
              </a:ext>
            </a:extLst>
          </p:cNvPr>
          <p:cNvSpPr/>
          <p:nvPr/>
        </p:nvSpPr>
        <p:spPr>
          <a:xfrm>
            <a:off x="7308304" y="2374823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EC34F224-7F5C-09E0-BDC0-1E43997A1D4E}"/>
              </a:ext>
            </a:extLst>
          </p:cNvPr>
          <p:cNvSpPr/>
          <p:nvPr/>
        </p:nvSpPr>
        <p:spPr>
          <a:xfrm>
            <a:off x="7308304" y="4656290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59AA96E4-DF02-0F78-918C-C3F7B736F5FF}"/>
              </a:ext>
            </a:extLst>
          </p:cNvPr>
          <p:cNvSpPr/>
          <p:nvPr/>
        </p:nvSpPr>
        <p:spPr>
          <a:xfrm>
            <a:off x="6732240" y="6165304"/>
            <a:ext cx="14401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A9CC7122-E8B4-69A3-47D4-87F30B20C070}"/>
              </a:ext>
            </a:extLst>
          </p:cNvPr>
          <p:cNvSpPr/>
          <p:nvPr/>
        </p:nvSpPr>
        <p:spPr>
          <a:xfrm>
            <a:off x="3419872" y="6230213"/>
            <a:ext cx="14401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2D6E871F-E8C8-4F7A-CC12-50D3C23505BB}"/>
              </a:ext>
            </a:extLst>
          </p:cNvPr>
          <p:cNvSpPr/>
          <p:nvPr/>
        </p:nvSpPr>
        <p:spPr>
          <a:xfrm>
            <a:off x="340769" y="5517232"/>
            <a:ext cx="14401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FEBC2-9FFE-22EC-FE4A-CEED0ED2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AE1D7A8-29E0-214E-5F49-6B77F76AE815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F9D1F41-5201-0B6D-92CD-850F38C29AC5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006310-90CC-C40E-C402-12D6275A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" y="692696"/>
            <a:ext cx="9112357" cy="595808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3644101D-9374-1AA8-4F4E-5C764BA1551D}"/>
              </a:ext>
            </a:extLst>
          </p:cNvPr>
          <p:cNvSpPr/>
          <p:nvPr/>
        </p:nvSpPr>
        <p:spPr>
          <a:xfrm>
            <a:off x="2649273" y="1340768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DCA4FC8-20C2-FFB6-1624-2137995A7590}"/>
              </a:ext>
            </a:extLst>
          </p:cNvPr>
          <p:cNvSpPr/>
          <p:nvPr/>
        </p:nvSpPr>
        <p:spPr>
          <a:xfrm>
            <a:off x="2843808" y="170541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F4E210B-DB45-E5B8-3518-3950413754D1}"/>
              </a:ext>
            </a:extLst>
          </p:cNvPr>
          <p:cNvSpPr/>
          <p:nvPr/>
        </p:nvSpPr>
        <p:spPr>
          <a:xfrm>
            <a:off x="5292080" y="206545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48CD24A4-23EB-5ED8-162C-7F47B7EE3955}"/>
              </a:ext>
            </a:extLst>
          </p:cNvPr>
          <p:cNvSpPr/>
          <p:nvPr/>
        </p:nvSpPr>
        <p:spPr>
          <a:xfrm>
            <a:off x="1425137" y="242549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F3D141BF-7496-439B-08B5-D91A218EB665}"/>
              </a:ext>
            </a:extLst>
          </p:cNvPr>
          <p:cNvSpPr/>
          <p:nvPr/>
        </p:nvSpPr>
        <p:spPr>
          <a:xfrm>
            <a:off x="3635896" y="2442993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65240808-732D-23E3-426F-2A478C80A2A6}"/>
              </a:ext>
            </a:extLst>
          </p:cNvPr>
          <p:cNvSpPr/>
          <p:nvPr/>
        </p:nvSpPr>
        <p:spPr>
          <a:xfrm>
            <a:off x="5270591" y="242549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3254FB81-E9C9-4D1C-5AF4-026461DFD82D}"/>
              </a:ext>
            </a:extLst>
          </p:cNvPr>
          <p:cNvSpPr/>
          <p:nvPr/>
        </p:nvSpPr>
        <p:spPr>
          <a:xfrm>
            <a:off x="3870354" y="2855821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C659F58E-FE85-E463-4F8F-888876C27FA9}"/>
              </a:ext>
            </a:extLst>
          </p:cNvPr>
          <p:cNvSpPr/>
          <p:nvPr/>
        </p:nvSpPr>
        <p:spPr>
          <a:xfrm>
            <a:off x="4932040" y="328077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14DC57C-3B65-5D5B-B5DC-AD0A88813EFE}"/>
              </a:ext>
            </a:extLst>
          </p:cNvPr>
          <p:cNvSpPr/>
          <p:nvPr/>
        </p:nvSpPr>
        <p:spPr>
          <a:xfrm>
            <a:off x="4554340" y="5589240"/>
            <a:ext cx="3235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7B67FE7E-9CBC-BFB8-78E3-7FFBB1344B79}"/>
              </a:ext>
            </a:extLst>
          </p:cNvPr>
          <p:cNvSpPr/>
          <p:nvPr/>
        </p:nvSpPr>
        <p:spPr>
          <a:xfrm>
            <a:off x="2253737" y="5614798"/>
            <a:ext cx="3235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D9FDE10C-1150-8EED-9600-FF4432BA3E87}"/>
              </a:ext>
            </a:extLst>
          </p:cNvPr>
          <p:cNvSpPr/>
          <p:nvPr/>
        </p:nvSpPr>
        <p:spPr>
          <a:xfrm>
            <a:off x="39237" y="5589240"/>
            <a:ext cx="3235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A23B7C52-537A-5D1F-C342-ADB5F54472AC}"/>
              </a:ext>
            </a:extLst>
          </p:cNvPr>
          <p:cNvSpPr/>
          <p:nvPr/>
        </p:nvSpPr>
        <p:spPr>
          <a:xfrm>
            <a:off x="6728499" y="5589240"/>
            <a:ext cx="3235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925C-DA77-7082-4B79-A867204A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7DAB483-37BC-C168-0D76-8498921C274D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404A6EB-C7D5-B0CD-DC42-4CB19724B595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15646E3-CA63-106B-1FEB-4C23B5F9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39154"/>
            <a:ext cx="7884368" cy="621884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1EE3DAB5-631B-A61A-4046-DFF6472B149B}"/>
              </a:ext>
            </a:extLst>
          </p:cNvPr>
          <p:cNvSpPr/>
          <p:nvPr/>
        </p:nvSpPr>
        <p:spPr>
          <a:xfrm>
            <a:off x="6228184" y="3568557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ABED03D-5C58-3D49-9C86-83A2B166C07A}"/>
              </a:ext>
            </a:extLst>
          </p:cNvPr>
          <p:cNvSpPr/>
          <p:nvPr/>
        </p:nvSpPr>
        <p:spPr>
          <a:xfrm>
            <a:off x="6228184" y="3961055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F584CF2-E36E-04DD-00B5-43F5466D3E96}"/>
              </a:ext>
            </a:extLst>
          </p:cNvPr>
          <p:cNvSpPr/>
          <p:nvPr/>
        </p:nvSpPr>
        <p:spPr>
          <a:xfrm>
            <a:off x="6228184" y="4321095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EE8FAF1-C7CA-A9D5-52B5-AF71E76E7D12}"/>
              </a:ext>
            </a:extLst>
          </p:cNvPr>
          <p:cNvSpPr/>
          <p:nvPr/>
        </p:nvSpPr>
        <p:spPr>
          <a:xfrm>
            <a:off x="6228184" y="4681135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820EEF25-C4B6-B37B-E624-A578CC8A24D4}"/>
              </a:ext>
            </a:extLst>
          </p:cNvPr>
          <p:cNvSpPr/>
          <p:nvPr/>
        </p:nvSpPr>
        <p:spPr>
          <a:xfrm>
            <a:off x="6228184" y="5041175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0F0D6B47-D6EE-6E60-7514-E159C1D3BFB6}"/>
              </a:ext>
            </a:extLst>
          </p:cNvPr>
          <p:cNvSpPr/>
          <p:nvPr/>
        </p:nvSpPr>
        <p:spPr>
          <a:xfrm>
            <a:off x="1245116" y="6038826"/>
            <a:ext cx="46230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580D567-EEF8-64A0-8B9A-85C4D9242792}"/>
              </a:ext>
            </a:extLst>
          </p:cNvPr>
          <p:cNvSpPr/>
          <p:nvPr/>
        </p:nvSpPr>
        <p:spPr>
          <a:xfrm>
            <a:off x="1245115" y="6436689"/>
            <a:ext cx="4623029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94796-6D57-B019-901A-ACF52088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A6C4495-C882-EC1B-5F4E-11A2E587660C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57443D8-BA34-538E-B771-A0E203A9E47C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C1FFC47-2049-CFE4-4792-5E1C331E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6496" cy="603902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1762A033-722D-0FDD-BF04-ABE1D6CF953E}"/>
              </a:ext>
            </a:extLst>
          </p:cNvPr>
          <p:cNvSpPr/>
          <p:nvPr/>
        </p:nvSpPr>
        <p:spPr>
          <a:xfrm>
            <a:off x="2123728" y="1268760"/>
            <a:ext cx="37455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E82864F-3AE8-4D52-67B7-AD7BCD88FD71}"/>
              </a:ext>
            </a:extLst>
          </p:cNvPr>
          <p:cNvSpPr/>
          <p:nvPr/>
        </p:nvSpPr>
        <p:spPr>
          <a:xfrm>
            <a:off x="2123728" y="1634128"/>
            <a:ext cx="37455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71B870CB-6D32-FD9D-E45A-C0CAAD475BD9}"/>
              </a:ext>
            </a:extLst>
          </p:cNvPr>
          <p:cNvSpPr/>
          <p:nvPr/>
        </p:nvSpPr>
        <p:spPr>
          <a:xfrm>
            <a:off x="2123728" y="2040266"/>
            <a:ext cx="37455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3352F00F-A9C4-0F30-73D5-38C758E65C35}"/>
              </a:ext>
            </a:extLst>
          </p:cNvPr>
          <p:cNvSpPr/>
          <p:nvPr/>
        </p:nvSpPr>
        <p:spPr>
          <a:xfrm>
            <a:off x="2123728" y="2435099"/>
            <a:ext cx="37455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  <a:p>
            <a:endParaRPr lang="en-H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F3D13-0449-9F48-86CB-E544F14851CC}"/>
              </a:ext>
            </a:extLst>
          </p:cNvPr>
          <p:cNvSpPr txBox="1"/>
          <p:nvPr/>
        </p:nvSpPr>
        <p:spPr>
          <a:xfrm>
            <a:off x="759275" y="703388"/>
            <a:ext cx="28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WHAT’S THE WEATHER LIKE?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51520" y="741054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D1966-4367-4F46-B35C-F9A2CE7E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" y="1349719"/>
            <a:ext cx="7096099" cy="5036877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2EA5059A-94C5-8047-A379-DF2255193987}"/>
              </a:ext>
            </a:extLst>
          </p:cNvPr>
          <p:cNvSpPr/>
          <p:nvPr/>
        </p:nvSpPr>
        <p:spPr>
          <a:xfrm>
            <a:off x="7020273" y="1312221"/>
            <a:ext cx="1922726" cy="1396699"/>
          </a:xfrm>
          <a:prstGeom prst="wedgeEllipseCallout">
            <a:avLst>
              <a:gd name="adj1" fmla="val -61928"/>
              <a:gd name="adj2" fmla="val 4175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What’s the weather like in London?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349BBD61-F7E3-874E-91C9-D3BEF14E85EC}"/>
              </a:ext>
            </a:extLst>
          </p:cNvPr>
          <p:cNvSpPr/>
          <p:nvPr/>
        </p:nvSpPr>
        <p:spPr>
          <a:xfrm>
            <a:off x="7157083" y="2941072"/>
            <a:ext cx="1922726" cy="1396699"/>
          </a:xfrm>
          <a:prstGeom prst="wedgeEllipseCallout">
            <a:avLst>
              <a:gd name="adj1" fmla="val -64399"/>
              <a:gd name="adj2" fmla="val 2049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What’s the weather like in Paris?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7CB9A4B2-D025-3743-8FAD-F5F87D79D5C6}"/>
              </a:ext>
            </a:extLst>
          </p:cNvPr>
          <p:cNvSpPr/>
          <p:nvPr/>
        </p:nvSpPr>
        <p:spPr>
          <a:xfrm>
            <a:off x="7157083" y="4550293"/>
            <a:ext cx="1922726" cy="1396699"/>
          </a:xfrm>
          <a:prstGeom prst="wedgeEllipseCallout">
            <a:avLst>
              <a:gd name="adj1" fmla="val -67487"/>
              <a:gd name="adj2" fmla="val -331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What’s the weather like in Dublin?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044CB-A492-2044-9524-467E4CEEB2F8}"/>
              </a:ext>
            </a:extLst>
          </p:cNvPr>
          <p:cNvSpPr txBox="1"/>
          <p:nvPr/>
        </p:nvSpPr>
        <p:spPr>
          <a:xfrm>
            <a:off x="1115616" y="3306470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A3C2A-73E6-D84F-B66C-C3A2C59F892D}"/>
              </a:ext>
            </a:extLst>
          </p:cNvPr>
          <p:cNvSpPr txBox="1"/>
          <p:nvPr/>
        </p:nvSpPr>
        <p:spPr>
          <a:xfrm>
            <a:off x="1115616" y="3068960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770F0-611B-3D43-9DE7-58E36C417EE5}"/>
              </a:ext>
            </a:extLst>
          </p:cNvPr>
          <p:cNvSpPr txBox="1"/>
          <p:nvPr/>
        </p:nvSpPr>
        <p:spPr>
          <a:xfrm>
            <a:off x="1136579" y="2586390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25547-D808-1F4B-B509-1295BA826287}"/>
              </a:ext>
            </a:extLst>
          </p:cNvPr>
          <p:cNvSpPr txBox="1"/>
          <p:nvPr/>
        </p:nvSpPr>
        <p:spPr>
          <a:xfrm>
            <a:off x="1115616" y="4221088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3139EC-D9ED-074A-BC3E-3F070CCD0AA1}"/>
              </a:ext>
            </a:extLst>
          </p:cNvPr>
          <p:cNvSpPr txBox="1"/>
          <p:nvPr/>
        </p:nvSpPr>
        <p:spPr>
          <a:xfrm>
            <a:off x="1115616" y="3789040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9C49C-24EC-3F43-9255-C10DA184FD8C}"/>
              </a:ext>
            </a:extLst>
          </p:cNvPr>
          <p:cNvSpPr txBox="1"/>
          <p:nvPr/>
        </p:nvSpPr>
        <p:spPr>
          <a:xfrm>
            <a:off x="1115616" y="3501008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2EC5B-F350-704C-B974-9358EA209A2F}"/>
              </a:ext>
            </a:extLst>
          </p:cNvPr>
          <p:cNvSpPr txBox="1"/>
          <p:nvPr/>
        </p:nvSpPr>
        <p:spPr>
          <a:xfrm>
            <a:off x="1115616" y="2852936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E6A864-FF5B-784F-BC96-4553DC308950}"/>
              </a:ext>
            </a:extLst>
          </p:cNvPr>
          <p:cNvSpPr txBox="1"/>
          <p:nvPr/>
        </p:nvSpPr>
        <p:spPr>
          <a:xfrm>
            <a:off x="1115616" y="4005064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DE14A8-21C0-D744-8D71-BE9BD076452D}"/>
              </a:ext>
            </a:extLst>
          </p:cNvPr>
          <p:cNvSpPr txBox="1"/>
          <p:nvPr/>
        </p:nvSpPr>
        <p:spPr>
          <a:xfrm>
            <a:off x="1115616" y="2348880"/>
            <a:ext cx="21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600" dirty="0"/>
              <a:t>9</a:t>
            </a:r>
          </a:p>
        </p:txBody>
      </p:sp>
      <p:pic>
        <p:nvPicPr>
          <p:cNvPr id="4" name="Grafika 3" descr="Sound Medium with solid fill">
            <a:hlinkClick r:id="rId4"/>
            <a:extLst>
              <a:ext uri="{FF2B5EF4-FFF2-40B4-BE49-F238E27FC236}">
                <a16:creationId xmlns:a16="http://schemas.microsoft.com/office/drawing/2014/main" id="{5415CD77-D375-58AA-686D-4FBE2160A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4436" y="128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/>
      <p:bldP spid="13" grpId="0"/>
      <p:bldP spid="13" grpId="1"/>
      <p:bldP spid="14" grpId="0"/>
      <p:bldP spid="15" grpId="0"/>
      <p:bldP spid="16" grpId="0"/>
      <p:bldP spid="17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  <a:p>
            <a:endParaRPr lang="en-H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F3D13-0449-9F48-86CB-E544F14851CC}"/>
              </a:ext>
            </a:extLst>
          </p:cNvPr>
          <p:cNvSpPr txBox="1"/>
          <p:nvPr/>
        </p:nvSpPr>
        <p:spPr>
          <a:xfrm>
            <a:off x="825664" y="868678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Match the countries to their capitals.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3" name="Right Arrow Callout 2">
            <a:extLst>
              <a:ext uri="{FF2B5EF4-FFF2-40B4-BE49-F238E27FC236}">
                <a16:creationId xmlns:a16="http://schemas.microsoft.com/office/drawing/2014/main" id="{D44C3E8F-3A57-0E4B-873C-F534DE758E0D}"/>
              </a:ext>
            </a:extLst>
          </p:cNvPr>
          <p:cNvSpPr/>
          <p:nvPr/>
        </p:nvSpPr>
        <p:spPr>
          <a:xfrm>
            <a:off x="395537" y="1558896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Ireland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A0D2A101-7876-0040-B9AA-4093321E54AE}"/>
              </a:ext>
            </a:extLst>
          </p:cNvPr>
          <p:cNvSpPr/>
          <p:nvPr/>
        </p:nvSpPr>
        <p:spPr>
          <a:xfrm>
            <a:off x="395537" y="2060848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Sweden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40BE5447-AC24-FD48-9987-DA0E30184CCC}"/>
              </a:ext>
            </a:extLst>
          </p:cNvPr>
          <p:cNvSpPr/>
          <p:nvPr/>
        </p:nvSpPr>
        <p:spPr>
          <a:xfrm>
            <a:off x="393988" y="2564904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Germany</a:t>
            </a:r>
          </a:p>
        </p:txBody>
      </p: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id="{BF6E08F3-0628-7545-96C1-BC58134B9162}"/>
              </a:ext>
            </a:extLst>
          </p:cNvPr>
          <p:cNvSpPr/>
          <p:nvPr/>
        </p:nvSpPr>
        <p:spPr>
          <a:xfrm>
            <a:off x="393988" y="3068960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Spain</a:t>
            </a:r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471E8715-6E83-074B-BEB7-0D09B18B3A95}"/>
              </a:ext>
            </a:extLst>
          </p:cNvPr>
          <p:cNvSpPr/>
          <p:nvPr/>
        </p:nvSpPr>
        <p:spPr>
          <a:xfrm>
            <a:off x="418240" y="4581128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Italy</a:t>
            </a:r>
          </a:p>
        </p:txBody>
      </p:sp>
      <p:sp>
        <p:nvSpPr>
          <p:cNvPr id="13" name="Right Arrow Callout 12">
            <a:extLst>
              <a:ext uri="{FF2B5EF4-FFF2-40B4-BE49-F238E27FC236}">
                <a16:creationId xmlns:a16="http://schemas.microsoft.com/office/drawing/2014/main" id="{A7F9B499-D748-B64D-BA91-96B3EFFD76BD}"/>
              </a:ext>
            </a:extLst>
          </p:cNvPr>
          <p:cNvSpPr/>
          <p:nvPr/>
        </p:nvSpPr>
        <p:spPr>
          <a:xfrm>
            <a:off x="418240" y="5085184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France</a:t>
            </a:r>
          </a:p>
        </p:txBody>
      </p:sp>
      <p:sp>
        <p:nvSpPr>
          <p:cNvPr id="14" name="Right Arrow Callout 13">
            <a:extLst>
              <a:ext uri="{FF2B5EF4-FFF2-40B4-BE49-F238E27FC236}">
                <a16:creationId xmlns:a16="http://schemas.microsoft.com/office/drawing/2014/main" id="{B3103989-156D-5A41-9E93-7D669A6CEC29}"/>
              </a:ext>
            </a:extLst>
          </p:cNvPr>
          <p:cNvSpPr/>
          <p:nvPr/>
        </p:nvSpPr>
        <p:spPr>
          <a:xfrm>
            <a:off x="393988" y="3573016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Croatia</a:t>
            </a:r>
          </a:p>
        </p:txBody>
      </p:sp>
      <p:sp>
        <p:nvSpPr>
          <p:cNvPr id="15" name="Right Arrow Callout 14">
            <a:extLst>
              <a:ext uri="{FF2B5EF4-FFF2-40B4-BE49-F238E27FC236}">
                <a16:creationId xmlns:a16="http://schemas.microsoft.com/office/drawing/2014/main" id="{A2341BBE-9697-C742-B630-EE84BFC67CD1}"/>
              </a:ext>
            </a:extLst>
          </p:cNvPr>
          <p:cNvSpPr/>
          <p:nvPr/>
        </p:nvSpPr>
        <p:spPr>
          <a:xfrm>
            <a:off x="393988" y="4077072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Great Britain</a:t>
            </a:r>
          </a:p>
        </p:txBody>
      </p:sp>
      <p:sp>
        <p:nvSpPr>
          <p:cNvPr id="16" name="Right Arrow Callout 15">
            <a:extLst>
              <a:ext uri="{FF2B5EF4-FFF2-40B4-BE49-F238E27FC236}">
                <a16:creationId xmlns:a16="http://schemas.microsoft.com/office/drawing/2014/main" id="{A7F48F21-C350-534D-A54C-1EC860FECA31}"/>
              </a:ext>
            </a:extLst>
          </p:cNvPr>
          <p:cNvSpPr/>
          <p:nvPr/>
        </p:nvSpPr>
        <p:spPr>
          <a:xfrm>
            <a:off x="393988" y="5589240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Belgium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AFB945A7-737B-FE46-BC9F-54A08674D8B3}"/>
              </a:ext>
            </a:extLst>
          </p:cNvPr>
          <p:cNvSpPr/>
          <p:nvPr/>
        </p:nvSpPr>
        <p:spPr>
          <a:xfrm>
            <a:off x="4860032" y="1558896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London</a:t>
            </a:r>
          </a:p>
        </p:txBody>
      </p:sp>
      <p:sp>
        <p:nvSpPr>
          <p:cNvPr id="20" name="Left Arrow Callout 19">
            <a:extLst>
              <a:ext uri="{FF2B5EF4-FFF2-40B4-BE49-F238E27FC236}">
                <a16:creationId xmlns:a16="http://schemas.microsoft.com/office/drawing/2014/main" id="{57C1360B-1563-BE40-BB26-E9EEA4AEB388}"/>
              </a:ext>
            </a:extLst>
          </p:cNvPr>
          <p:cNvSpPr/>
          <p:nvPr/>
        </p:nvSpPr>
        <p:spPr>
          <a:xfrm>
            <a:off x="4868941" y="2060848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Paris</a:t>
            </a:r>
          </a:p>
        </p:txBody>
      </p:sp>
      <p:sp>
        <p:nvSpPr>
          <p:cNvPr id="22" name="Left Arrow Callout 21">
            <a:extLst>
              <a:ext uri="{FF2B5EF4-FFF2-40B4-BE49-F238E27FC236}">
                <a16:creationId xmlns:a16="http://schemas.microsoft.com/office/drawing/2014/main" id="{28CD3065-5F7A-BB4E-840E-40127A641697}"/>
              </a:ext>
            </a:extLst>
          </p:cNvPr>
          <p:cNvSpPr/>
          <p:nvPr/>
        </p:nvSpPr>
        <p:spPr>
          <a:xfrm>
            <a:off x="4890376" y="2562800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Rome</a:t>
            </a:r>
          </a:p>
        </p:txBody>
      </p:sp>
      <p:sp>
        <p:nvSpPr>
          <p:cNvPr id="23" name="Left Arrow Callout 22">
            <a:extLst>
              <a:ext uri="{FF2B5EF4-FFF2-40B4-BE49-F238E27FC236}">
                <a16:creationId xmlns:a16="http://schemas.microsoft.com/office/drawing/2014/main" id="{C5F7E4FF-93F8-844B-BD82-9827229C3AB5}"/>
              </a:ext>
            </a:extLst>
          </p:cNvPr>
          <p:cNvSpPr/>
          <p:nvPr/>
        </p:nvSpPr>
        <p:spPr>
          <a:xfrm>
            <a:off x="4902436" y="3064752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Zagreb</a:t>
            </a:r>
          </a:p>
        </p:txBody>
      </p:sp>
      <p:sp>
        <p:nvSpPr>
          <p:cNvPr id="24" name="Left Arrow Callout 23">
            <a:extLst>
              <a:ext uri="{FF2B5EF4-FFF2-40B4-BE49-F238E27FC236}">
                <a16:creationId xmlns:a16="http://schemas.microsoft.com/office/drawing/2014/main" id="{0AF5C6D8-96C9-C442-BE1A-91A20EA12A2D}"/>
              </a:ext>
            </a:extLst>
          </p:cNvPr>
          <p:cNvSpPr/>
          <p:nvPr/>
        </p:nvSpPr>
        <p:spPr>
          <a:xfrm>
            <a:off x="4890376" y="4581128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Stockholm</a:t>
            </a:r>
          </a:p>
        </p:txBody>
      </p:sp>
      <p:sp>
        <p:nvSpPr>
          <p:cNvPr id="25" name="Left Arrow Callout 24">
            <a:extLst>
              <a:ext uri="{FF2B5EF4-FFF2-40B4-BE49-F238E27FC236}">
                <a16:creationId xmlns:a16="http://schemas.microsoft.com/office/drawing/2014/main" id="{4A7982FD-62FC-E040-A622-29BFFDAD5D60}"/>
              </a:ext>
            </a:extLst>
          </p:cNvPr>
          <p:cNvSpPr/>
          <p:nvPr/>
        </p:nvSpPr>
        <p:spPr>
          <a:xfrm>
            <a:off x="4902436" y="5085184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Brussels</a:t>
            </a:r>
          </a:p>
        </p:txBody>
      </p:sp>
      <p:sp>
        <p:nvSpPr>
          <p:cNvPr id="26" name="Left Arrow Callout 25">
            <a:extLst>
              <a:ext uri="{FF2B5EF4-FFF2-40B4-BE49-F238E27FC236}">
                <a16:creationId xmlns:a16="http://schemas.microsoft.com/office/drawing/2014/main" id="{9D07897E-910A-5344-8E29-BA6F2F9608E0}"/>
              </a:ext>
            </a:extLst>
          </p:cNvPr>
          <p:cNvSpPr/>
          <p:nvPr/>
        </p:nvSpPr>
        <p:spPr>
          <a:xfrm>
            <a:off x="4905584" y="5602949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Berlin</a:t>
            </a:r>
          </a:p>
        </p:txBody>
      </p:sp>
      <p:sp>
        <p:nvSpPr>
          <p:cNvPr id="29" name="Left Arrow Callout 28">
            <a:extLst>
              <a:ext uri="{FF2B5EF4-FFF2-40B4-BE49-F238E27FC236}">
                <a16:creationId xmlns:a16="http://schemas.microsoft.com/office/drawing/2014/main" id="{0C6F6F6E-AD84-C24B-9E92-CA3F7E99C745}"/>
              </a:ext>
            </a:extLst>
          </p:cNvPr>
          <p:cNvSpPr/>
          <p:nvPr/>
        </p:nvSpPr>
        <p:spPr>
          <a:xfrm>
            <a:off x="4860032" y="3573016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Madrid</a:t>
            </a:r>
          </a:p>
        </p:txBody>
      </p:sp>
      <p:sp>
        <p:nvSpPr>
          <p:cNvPr id="30" name="Left Arrow Callout 29">
            <a:extLst>
              <a:ext uri="{FF2B5EF4-FFF2-40B4-BE49-F238E27FC236}">
                <a16:creationId xmlns:a16="http://schemas.microsoft.com/office/drawing/2014/main" id="{8A39FE79-213E-E743-90AF-01E1A315FFF3}"/>
              </a:ext>
            </a:extLst>
          </p:cNvPr>
          <p:cNvSpPr/>
          <p:nvPr/>
        </p:nvSpPr>
        <p:spPr>
          <a:xfrm>
            <a:off x="4860032" y="4081458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Dublin</a:t>
            </a:r>
          </a:p>
        </p:txBody>
      </p:sp>
    </p:spTree>
    <p:extLst>
      <p:ext uri="{BB962C8B-B14F-4D97-AF65-F5344CB8AC3E}">
        <p14:creationId xmlns:p14="http://schemas.microsoft.com/office/powerpoint/2010/main" val="377104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F3D13-0449-9F48-86CB-E544F14851CC}"/>
              </a:ext>
            </a:extLst>
          </p:cNvPr>
          <p:cNvSpPr txBox="1"/>
          <p:nvPr/>
        </p:nvSpPr>
        <p:spPr>
          <a:xfrm>
            <a:off x="825664" y="868678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Match the countries to their capitals.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3" name="Right Arrow Callout 2">
            <a:extLst>
              <a:ext uri="{FF2B5EF4-FFF2-40B4-BE49-F238E27FC236}">
                <a16:creationId xmlns:a16="http://schemas.microsoft.com/office/drawing/2014/main" id="{D44C3E8F-3A57-0E4B-873C-F534DE758E0D}"/>
              </a:ext>
            </a:extLst>
          </p:cNvPr>
          <p:cNvSpPr/>
          <p:nvPr/>
        </p:nvSpPr>
        <p:spPr>
          <a:xfrm>
            <a:off x="1171348" y="1527513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Ireland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A0D2A101-7876-0040-B9AA-4093321E54AE}"/>
              </a:ext>
            </a:extLst>
          </p:cNvPr>
          <p:cNvSpPr/>
          <p:nvPr/>
        </p:nvSpPr>
        <p:spPr>
          <a:xfrm>
            <a:off x="1171348" y="2023903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Sweden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40BE5447-AC24-FD48-9987-DA0E30184CCC}"/>
              </a:ext>
            </a:extLst>
          </p:cNvPr>
          <p:cNvSpPr/>
          <p:nvPr/>
        </p:nvSpPr>
        <p:spPr>
          <a:xfrm>
            <a:off x="1171348" y="2527959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Germany</a:t>
            </a:r>
          </a:p>
        </p:txBody>
      </p: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id="{BF6E08F3-0628-7545-96C1-BC58134B9162}"/>
              </a:ext>
            </a:extLst>
          </p:cNvPr>
          <p:cNvSpPr/>
          <p:nvPr/>
        </p:nvSpPr>
        <p:spPr>
          <a:xfrm>
            <a:off x="1171348" y="3006967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Spain</a:t>
            </a:r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471E8715-6E83-074B-BEB7-0D09B18B3A95}"/>
              </a:ext>
            </a:extLst>
          </p:cNvPr>
          <p:cNvSpPr/>
          <p:nvPr/>
        </p:nvSpPr>
        <p:spPr>
          <a:xfrm>
            <a:off x="1162770" y="4539304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Italy</a:t>
            </a:r>
          </a:p>
        </p:txBody>
      </p:sp>
      <p:sp>
        <p:nvSpPr>
          <p:cNvPr id="13" name="Right Arrow Callout 12">
            <a:extLst>
              <a:ext uri="{FF2B5EF4-FFF2-40B4-BE49-F238E27FC236}">
                <a16:creationId xmlns:a16="http://schemas.microsoft.com/office/drawing/2014/main" id="{A7F9B499-D748-B64D-BA91-96B3EFFD76BD}"/>
              </a:ext>
            </a:extLst>
          </p:cNvPr>
          <p:cNvSpPr/>
          <p:nvPr/>
        </p:nvSpPr>
        <p:spPr>
          <a:xfrm>
            <a:off x="1162770" y="5042915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France</a:t>
            </a:r>
          </a:p>
        </p:txBody>
      </p:sp>
      <p:sp>
        <p:nvSpPr>
          <p:cNvPr id="14" name="Right Arrow Callout 13">
            <a:extLst>
              <a:ext uri="{FF2B5EF4-FFF2-40B4-BE49-F238E27FC236}">
                <a16:creationId xmlns:a16="http://schemas.microsoft.com/office/drawing/2014/main" id="{B3103989-156D-5A41-9E93-7D669A6CEC29}"/>
              </a:ext>
            </a:extLst>
          </p:cNvPr>
          <p:cNvSpPr/>
          <p:nvPr/>
        </p:nvSpPr>
        <p:spPr>
          <a:xfrm>
            <a:off x="1171348" y="3509261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Croatia</a:t>
            </a:r>
          </a:p>
        </p:txBody>
      </p:sp>
      <p:sp>
        <p:nvSpPr>
          <p:cNvPr id="15" name="Right Arrow Callout 14">
            <a:extLst>
              <a:ext uri="{FF2B5EF4-FFF2-40B4-BE49-F238E27FC236}">
                <a16:creationId xmlns:a16="http://schemas.microsoft.com/office/drawing/2014/main" id="{A2341BBE-9697-C742-B630-EE84BFC67CD1}"/>
              </a:ext>
            </a:extLst>
          </p:cNvPr>
          <p:cNvSpPr/>
          <p:nvPr/>
        </p:nvSpPr>
        <p:spPr>
          <a:xfrm>
            <a:off x="1162770" y="4011555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Great Britain</a:t>
            </a:r>
          </a:p>
        </p:txBody>
      </p:sp>
      <p:sp>
        <p:nvSpPr>
          <p:cNvPr id="16" name="Right Arrow Callout 15">
            <a:extLst>
              <a:ext uri="{FF2B5EF4-FFF2-40B4-BE49-F238E27FC236}">
                <a16:creationId xmlns:a16="http://schemas.microsoft.com/office/drawing/2014/main" id="{A7F48F21-C350-534D-A54C-1EC860FECA31}"/>
              </a:ext>
            </a:extLst>
          </p:cNvPr>
          <p:cNvSpPr/>
          <p:nvPr/>
        </p:nvSpPr>
        <p:spPr>
          <a:xfrm>
            <a:off x="1160619" y="5546526"/>
            <a:ext cx="2448272" cy="36000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Belgium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AFB945A7-737B-FE46-BC9F-54A08674D8B3}"/>
              </a:ext>
            </a:extLst>
          </p:cNvPr>
          <p:cNvSpPr/>
          <p:nvPr/>
        </p:nvSpPr>
        <p:spPr>
          <a:xfrm>
            <a:off x="3691095" y="1526122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Dublin</a:t>
            </a:r>
          </a:p>
        </p:txBody>
      </p:sp>
      <p:sp>
        <p:nvSpPr>
          <p:cNvPr id="20" name="Left Arrow Callout 19">
            <a:extLst>
              <a:ext uri="{FF2B5EF4-FFF2-40B4-BE49-F238E27FC236}">
                <a16:creationId xmlns:a16="http://schemas.microsoft.com/office/drawing/2014/main" id="{57C1360B-1563-BE40-BB26-E9EEA4AEB388}"/>
              </a:ext>
            </a:extLst>
          </p:cNvPr>
          <p:cNvSpPr/>
          <p:nvPr/>
        </p:nvSpPr>
        <p:spPr>
          <a:xfrm>
            <a:off x="3691095" y="2023903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Stockholm</a:t>
            </a:r>
          </a:p>
        </p:txBody>
      </p:sp>
      <p:sp>
        <p:nvSpPr>
          <p:cNvPr id="22" name="Left Arrow Callout 21">
            <a:extLst>
              <a:ext uri="{FF2B5EF4-FFF2-40B4-BE49-F238E27FC236}">
                <a16:creationId xmlns:a16="http://schemas.microsoft.com/office/drawing/2014/main" id="{28CD3065-5F7A-BB4E-840E-40127A641697}"/>
              </a:ext>
            </a:extLst>
          </p:cNvPr>
          <p:cNvSpPr/>
          <p:nvPr/>
        </p:nvSpPr>
        <p:spPr>
          <a:xfrm>
            <a:off x="3715747" y="2524375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Berlin</a:t>
            </a:r>
          </a:p>
        </p:txBody>
      </p:sp>
      <p:sp>
        <p:nvSpPr>
          <p:cNvPr id="23" name="Left Arrow Callout 22">
            <a:extLst>
              <a:ext uri="{FF2B5EF4-FFF2-40B4-BE49-F238E27FC236}">
                <a16:creationId xmlns:a16="http://schemas.microsoft.com/office/drawing/2014/main" id="{C5F7E4FF-93F8-844B-BD82-9827229C3AB5}"/>
              </a:ext>
            </a:extLst>
          </p:cNvPr>
          <p:cNvSpPr/>
          <p:nvPr/>
        </p:nvSpPr>
        <p:spPr>
          <a:xfrm>
            <a:off x="3727873" y="3027890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Madrid</a:t>
            </a:r>
          </a:p>
        </p:txBody>
      </p:sp>
      <p:sp>
        <p:nvSpPr>
          <p:cNvPr id="24" name="Left Arrow Callout 23">
            <a:extLst>
              <a:ext uri="{FF2B5EF4-FFF2-40B4-BE49-F238E27FC236}">
                <a16:creationId xmlns:a16="http://schemas.microsoft.com/office/drawing/2014/main" id="{0AF5C6D8-96C9-C442-BE1A-91A20EA12A2D}"/>
              </a:ext>
            </a:extLst>
          </p:cNvPr>
          <p:cNvSpPr/>
          <p:nvPr/>
        </p:nvSpPr>
        <p:spPr>
          <a:xfrm>
            <a:off x="3727873" y="4529320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Rome</a:t>
            </a:r>
          </a:p>
        </p:txBody>
      </p:sp>
      <p:sp>
        <p:nvSpPr>
          <p:cNvPr id="25" name="Left Arrow Callout 24">
            <a:extLst>
              <a:ext uri="{FF2B5EF4-FFF2-40B4-BE49-F238E27FC236}">
                <a16:creationId xmlns:a16="http://schemas.microsoft.com/office/drawing/2014/main" id="{4A7982FD-62FC-E040-A622-29BFFDAD5D60}"/>
              </a:ext>
            </a:extLst>
          </p:cNvPr>
          <p:cNvSpPr/>
          <p:nvPr/>
        </p:nvSpPr>
        <p:spPr>
          <a:xfrm>
            <a:off x="3727873" y="5047085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Paris</a:t>
            </a:r>
          </a:p>
        </p:txBody>
      </p:sp>
      <p:sp>
        <p:nvSpPr>
          <p:cNvPr id="26" name="Left Arrow Callout 25">
            <a:extLst>
              <a:ext uri="{FF2B5EF4-FFF2-40B4-BE49-F238E27FC236}">
                <a16:creationId xmlns:a16="http://schemas.microsoft.com/office/drawing/2014/main" id="{9D07897E-910A-5344-8E29-BA6F2F9608E0}"/>
              </a:ext>
            </a:extLst>
          </p:cNvPr>
          <p:cNvSpPr/>
          <p:nvPr/>
        </p:nvSpPr>
        <p:spPr>
          <a:xfrm>
            <a:off x="3727873" y="5544022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Brussels</a:t>
            </a:r>
          </a:p>
        </p:txBody>
      </p:sp>
      <p:sp>
        <p:nvSpPr>
          <p:cNvPr id="29" name="Left Arrow Callout 28">
            <a:extLst>
              <a:ext uri="{FF2B5EF4-FFF2-40B4-BE49-F238E27FC236}">
                <a16:creationId xmlns:a16="http://schemas.microsoft.com/office/drawing/2014/main" id="{0C6F6F6E-AD84-C24B-9E92-CA3F7E99C745}"/>
              </a:ext>
            </a:extLst>
          </p:cNvPr>
          <p:cNvSpPr/>
          <p:nvPr/>
        </p:nvSpPr>
        <p:spPr>
          <a:xfrm>
            <a:off x="3727873" y="3549879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Zagreb</a:t>
            </a:r>
          </a:p>
        </p:txBody>
      </p:sp>
      <p:sp>
        <p:nvSpPr>
          <p:cNvPr id="30" name="Left Arrow Callout 29">
            <a:extLst>
              <a:ext uri="{FF2B5EF4-FFF2-40B4-BE49-F238E27FC236}">
                <a16:creationId xmlns:a16="http://schemas.microsoft.com/office/drawing/2014/main" id="{8A39FE79-213E-E743-90AF-01E1A315FFF3}"/>
              </a:ext>
            </a:extLst>
          </p:cNvPr>
          <p:cNvSpPr/>
          <p:nvPr/>
        </p:nvSpPr>
        <p:spPr>
          <a:xfrm>
            <a:off x="3727873" y="4011555"/>
            <a:ext cx="2448000" cy="3600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66364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80806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Put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thermometer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3074" name="Picture 2" descr="Image result for thermometer"/>
          <p:cNvPicPr>
            <a:picLocks noChangeAspect="1" noChangeArrowheads="1"/>
          </p:cNvPicPr>
          <p:nvPr/>
        </p:nvPicPr>
        <p:blipFill>
          <a:blip r:embed="rId2" cstate="print"/>
          <a:srcRect r="68680"/>
          <a:stretch>
            <a:fillRect/>
          </a:stretch>
        </p:blipFill>
        <p:spPr bwMode="auto">
          <a:xfrm>
            <a:off x="2627784" y="1412776"/>
            <a:ext cx="2088232" cy="4657725"/>
          </a:xfrm>
          <a:prstGeom prst="rect">
            <a:avLst/>
          </a:prstGeom>
          <a:noFill/>
        </p:spPr>
      </p:pic>
      <p:pic>
        <p:nvPicPr>
          <p:cNvPr id="5" name="Picture 2" descr="Image result for thermometer"/>
          <p:cNvPicPr>
            <a:picLocks noChangeAspect="1" noChangeArrowheads="1"/>
          </p:cNvPicPr>
          <p:nvPr/>
        </p:nvPicPr>
        <p:blipFill>
          <a:blip r:embed="rId2" cstate="print"/>
          <a:srcRect l="68039"/>
          <a:stretch>
            <a:fillRect/>
          </a:stretch>
        </p:blipFill>
        <p:spPr bwMode="auto">
          <a:xfrm>
            <a:off x="4655024" y="1439919"/>
            <a:ext cx="2130996" cy="465772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788024" y="6165304"/>
            <a:ext cx="2016224" cy="4320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/>
              <a:t>warm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6165304"/>
            <a:ext cx="2016224" cy="4320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/>
              <a:t>hot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179512" y="6165304"/>
            <a:ext cx="201622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/>
              <a:t>freezing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2267744" y="6165304"/>
            <a:ext cx="201622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cold</a:t>
            </a:r>
            <a:endParaRPr lang="en-US" sz="3200" dirty="0"/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785D5DD-3789-4DA4-2535-F2858516B3F9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273EF73-DE24-00C8-1C6E-092CB69EC6D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729481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Put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thermometer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3074" name="Picture 2" descr="Image result for thermometer"/>
          <p:cNvPicPr>
            <a:picLocks noChangeAspect="1" noChangeArrowheads="1"/>
          </p:cNvPicPr>
          <p:nvPr/>
        </p:nvPicPr>
        <p:blipFill>
          <a:blip r:embed="rId2" cstate="print"/>
          <a:srcRect r="68680"/>
          <a:stretch>
            <a:fillRect/>
          </a:stretch>
        </p:blipFill>
        <p:spPr bwMode="auto">
          <a:xfrm>
            <a:off x="2627784" y="1412776"/>
            <a:ext cx="2088232" cy="4657725"/>
          </a:xfrm>
          <a:prstGeom prst="rect">
            <a:avLst/>
          </a:prstGeom>
          <a:noFill/>
        </p:spPr>
      </p:pic>
      <p:pic>
        <p:nvPicPr>
          <p:cNvPr id="5" name="Picture 2" descr="Image result for thermometer"/>
          <p:cNvPicPr>
            <a:picLocks noChangeAspect="1" noChangeArrowheads="1"/>
          </p:cNvPicPr>
          <p:nvPr/>
        </p:nvPicPr>
        <p:blipFill>
          <a:blip r:embed="rId2" cstate="print"/>
          <a:srcRect l="68039"/>
          <a:stretch>
            <a:fillRect/>
          </a:stretch>
        </p:blipFill>
        <p:spPr bwMode="auto">
          <a:xfrm>
            <a:off x="4655024" y="1439919"/>
            <a:ext cx="2130996" cy="465772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588224" y="2924944"/>
            <a:ext cx="2016224" cy="4320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/>
              <a:t>warm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588224" y="2276872"/>
            <a:ext cx="2016224" cy="4320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/>
              <a:t>hot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899592" y="4941168"/>
            <a:ext cx="201622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/>
              <a:t>freezing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971600" y="4077072"/>
            <a:ext cx="201622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cold</a:t>
            </a:r>
            <a:endParaRPr lang="en-US" sz="3200" dirty="0"/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AC1DDB40-1B85-EAE7-0B88-D54317FE5B89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FC53CD1-06C2-6486-1762-4E901F4F8CBF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2657693" y="138737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5DA043-890F-A04E-A10D-C6694DEA8EE0}"/>
              </a:ext>
            </a:extLst>
          </p:cNvPr>
          <p:cNvSpPr/>
          <p:nvPr/>
        </p:nvSpPr>
        <p:spPr>
          <a:xfrm>
            <a:off x="273942" y="919952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28D917-B6DD-8A46-B090-2A2C2BAC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4929490" cy="2848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D4396-E9CE-8843-89AA-A8EEDA22D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7" y="1243677"/>
            <a:ext cx="2841834" cy="26486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07D746-B0A2-FA4D-9399-8365B7E7C41E}"/>
              </a:ext>
            </a:extLst>
          </p:cNvPr>
          <p:cNvSpPr txBox="1"/>
          <p:nvPr/>
        </p:nvSpPr>
        <p:spPr>
          <a:xfrm>
            <a:off x="683568" y="899428"/>
            <a:ext cx="48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Talk to your partner about the weather in Europe.</a:t>
            </a:r>
          </a:p>
        </p:txBody>
      </p:sp>
    </p:spTree>
    <p:extLst>
      <p:ext uri="{BB962C8B-B14F-4D97-AF65-F5344CB8AC3E}">
        <p14:creationId xmlns:p14="http://schemas.microsoft.com/office/powerpoint/2010/main" val="44326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726283"/>
            <a:ext cx="360040" cy="32372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4" y="692844"/>
            <a:ext cx="488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How do you say it in English?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ADC0F3-E766-4240-8FBB-9BAED91C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42204"/>
              </p:ext>
            </p:extLst>
          </p:nvPr>
        </p:nvGraphicFramePr>
        <p:xfrm>
          <a:off x="438494" y="1359860"/>
          <a:ext cx="1576771" cy="516548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576771">
                  <a:extLst>
                    <a:ext uri="{9D8B030D-6E8A-4147-A177-3AD203B41FA5}">
                      <a16:colId xmlns:a16="http://schemas.microsoft.com/office/drawing/2014/main" val="2070666807"/>
                    </a:ext>
                  </a:extLst>
                </a:gridCol>
              </a:tblGrid>
              <a:tr h="803264">
                <a:tc>
                  <a:txBody>
                    <a:bodyPr/>
                    <a:lstStyle/>
                    <a:p>
                      <a:pPr algn="ctr"/>
                      <a:endParaRPr lang="hr-HR" sz="1800" b="0" dirty="0"/>
                    </a:p>
                    <a:p>
                      <a:pPr algn="ctr"/>
                      <a:r>
                        <a:rPr lang="hr-HR" sz="1800" b="0" dirty="0"/>
                        <a:t>Sunčano je.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14468"/>
                  </a:ext>
                </a:extLst>
              </a:tr>
              <a:tr h="803264">
                <a:tc>
                  <a:txBody>
                    <a:bodyPr/>
                    <a:lstStyle/>
                    <a:p>
                      <a:pPr algn="ctr"/>
                      <a:endParaRPr lang="hr-HR" sz="1800" b="0" dirty="0"/>
                    </a:p>
                    <a:p>
                      <a:pPr algn="ctr"/>
                      <a:r>
                        <a:rPr lang="hr-HR" sz="1800" b="0" dirty="0"/>
                        <a:t>Hladno je.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29546"/>
                  </a:ext>
                </a:extLst>
              </a:tr>
              <a:tr h="80326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hr-HR" b="0" dirty="0"/>
                        <a:t>Vjetrovito je.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29462"/>
                  </a:ext>
                </a:extLst>
              </a:tr>
              <a:tr h="910781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/>
                        <a:t>Maglovito je.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091348"/>
                  </a:ext>
                </a:extLst>
              </a:tr>
              <a:tr h="910781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en-GB" b="0" dirty="0" err="1"/>
                        <a:t>Olujno</a:t>
                      </a:r>
                      <a:r>
                        <a:rPr lang="en-GB" b="0" dirty="0"/>
                        <a:t> je.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616788"/>
                  </a:ext>
                </a:extLst>
              </a:tr>
              <a:tr h="934130">
                <a:tc>
                  <a:txBody>
                    <a:bodyPr/>
                    <a:lstStyle/>
                    <a:p>
                      <a:pPr algn="ctr"/>
                      <a:endParaRPr lang="en-HR" b="0" dirty="0"/>
                    </a:p>
                    <a:p>
                      <a:pPr algn="ctr"/>
                      <a:r>
                        <a:rPr lang="en-HR" b="0" dirty="0"/>
                        <a:t>Pada kiša.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1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151E29-37DD-2D4F-893C-B33A16FA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24683"/>
              </p:ext>
            </p:extLst>
          </p:nvPr>
        </p:nvGraphicFramePr>
        <p:xfrm>
          <a:off x="2051720" y="1399044"/>
          <a:ext cx="1576771" cy="512969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76771">
                  <a:extLst>
                    <a:ext uri="{9D8B030D-6E8A-4147-A177-3AD203B41FA5}">
                      <a16:colId xmlns:a16="http://schemas.microsoft.com/office/drawing/2014/main" val="3750875045"/>
                    </a:ext>
                  </a:extLst>
                </a:gridCol>
              </a:tblGrid>
              <a:tr h="829507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en-GB" b="0" dirty="0"/>
                        <a:t>It’s sunny.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31264"/>
                  </a:ext>
                </a:extLst>
              </a:tr>
              <a:tr h="768401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 err="1"/>
                        <a:t>It’s</a:t>
                      </a:r>
                      <a:r>
                        <a:rPr lang="hr-HR" b="0" dirty="0"/>
                        <a:t> </a:t>
                      </a:r>
                      <a:r>
                        <a:rPr lang="hr-HR" b="0" dirty="0" err="1"/>
                        <a:t>cold</a:t>
                      </a:r>
                      <a:r>
                        <a:rPr lang="hr-HR" b="0" dirty="0"/>
                        <a:t>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8009"/>
                  </a:ext>
                </a:extLst>
              </a:tr>
              <a:tr h="722014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 err="1"/>
                        <a:t>It’s</a:t>
                      </a:r>
                      <a:r>
                        <a:rPr lang="hr-HR" b="0" dirty="0"/>
                        <a:t> </a:t>
                      </a:r>
                      <a:r>
                        <a:rPr lang="hr-HR" b="0" dirty="0" err="1"/>
                        <a:t>windy</a:t>
                      </a:r>
                      <a:r>
                        <a:rPr lang="hr-HR" b="0" dirty="0"/>
                        <a:t>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99629"/>
                  </a:ext>
                </a:extLst>
              </a:tr>
              <a:tr h="1010820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 err="1"/>
                        <a:t>It’s</a:t>
                      </a:r>
                      <a:r>
                        <a:rPr lang="hr-HR" b="0" dirty="0"/>
                        <a:t> </a:t>
                      </a:r>
                      <a:r>
                        <a:rPr lang="hr-HR" b="0" dirty="0" err="1"/>
                        <a:t>foggy</a:t>
                      </a:r>
                      <a:r>
                        <a:rPr lang="hr-HR" b="0" dirty="0"/>
                        <a:t>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2097"/>
                  </a:ext>
                </a:extLst>
              </a:tr>
              <a:tr h="818826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 err="1"/>
                        <a:t>It’s</a:t>
                      </a:r>
                      <a:r>
                        <a:rPr lang="hr-HR" b="0" dirty="0"/>
                        <a:t> </a:t>
                      </a:r>
                      <a:r>
                        <a:rPr lang="hr-HR" b="0" dirty="0" err="1"/>
                        <a:t>stormy</a:t>
                      </a:r>
                      <a:r>
                        <a:rPr lang="hr-HR" b="0" dirty="0"/>
                        <a:t>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9782"/>
                  </a:ext>
                </a:extLst>
              </a:tr>
              <a:tr h="980126">
                <a:tc>
                  <a:txBody>
                    <a:bodyPr/>
                    <a:lstStyle/>
                    <a:p>
                      <a:pPr algn="ctr"/>
                      <a:endParaRPr lang="en-HR" b="0" dirty="0"/>
                    </a:p>
                    <a:p>
                      <a:pPr algn="ctr"/>
                      <a:r>
                        <a:rPr lang="en-HR" b="0" dirty="0"/>
                        <a:t>It’s rainy.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0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00F4CF-4ACA-554F-83D4-5F7300CD0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71909"/>
              </p:ext>
            </p:extLst>
          </p:nvPr>
        </p:nvGraphicFramePr>
        <p:xfrm>
          <a:off x="4254209" y="1399044"/>
          <a:ext cx="1576771" cy="519389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576771">
                  <a:extLst>
                    <a:ext uri="{9D8B030D-6E8A-4147-A177-3AD203B41FA5}">
                      <a16:colId xmlns:a16="http://schemas.microsoft.com/office/drawing/2014/main" val="3750875045"/>
                    </a:ext>
                  </a:extLst>
                </a:gridCol>
              </a:tblGrid>
              <a:tr h="738817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/>
                        <a:t>Pada snijeg.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31264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endParaRPr lang="en-HR" b="0" dirty="0"/>
                    </a:p>
                    <a:p>
                      <a:pPr algn="ctr"/>
                      <a:r>
                        <a:rPr lang="en-HR" b="0" dirty="0"/>
                        <a:t>Toplo 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8009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en-GB" b="0" dirty="0" err="1"/>
                        <a:t>Oblačno</a:t>
                      </a:r>
                      <a:r>
                        <a:rPr lang="en-GB" b="0" dirty="0"/>
                        <a:t> 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99629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en-GB" b="0" dirty="0" err="1"/>
                        <a:t>glavni</a:t>
                      </a:r>
                      <a:r>
                        <a:rPr lang="en-GB" b="0" dirty="0"/>
                        <a:t> grad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2097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/>
                        <a:t>Kakvo je vrijeme?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9782"/>
                  </a:ext>
                </a:extLst>
              </a:tr>
              <a:tr h="983317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/>
                        <a:t>Koja je temperatura?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0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2E8EC2-8959-D74A-AEE4-CDF8DE020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2914"/>
              </p:ext>
            </p:extLst>
          </p:nvPr>
        </p:nvGraphicFramePr>
        <p:xfrm>
          <a:off x="5868143" y="1412776"/>
          <a:ext cx="1576771" cy="519764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76771">
                  <a:extLst>
                    <a:ext uri="{9D8B030D-6E8A-4147-A177-3AD203B41FA5}">
                      <a16:colId xmlns:a16="http://schemas.microsoft.com/office/drawing/2014/main" val="3750875045"/>
                    </a:ext>
                  </a:extLst>
                </a:gridCol>
              </a:tblGrid>
              <a:tr h="785527">
                <a:tc>
                  <a:txBody>
                    <a:bodyPr/>
                    <a:lstStyle/>
                    <a:p>
                      <a:pPr algn="ctr"/>
                      <a:endParaRPr lang="en-HR" b="0" dirty="0"/>
                    </a:p>
                    <a:p>
                      <a:pPr algn="ctr"/>
                      <a:r>
                        <a:rPr lang="en-HR" b="0" dirty="0"/>
                        <a:t>It’s snowy.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31264"/>
                  </a:ext>
                </a:extLst>
              </a:tr>
              <a:tr h="798649">
                <a:tc>
                  <a:txBody>
                    <a:bodyPr/>
                    <a:lstStyle/>
                    <a:p>
                      <a:pPr algn="ctr"/>
                      <a:endParaRPr lang="hr-HR" sz="1800" b="0" dirty="0"/>
                    </a:p>
                    <a:p>
                      <a:pPr algn="ctr"/>
                      <a:r>
                        <a:rPr lang="hr-HR" sz="1800" b="0" dirty="0" err="1"/>
                        <a:t>It’s</a:t>
                      </a:r>
                      <a:r>
                        <a:rPr lang="hr-HR" sz="1800" b="0" dirty="0"/>
                        <a:t> </a:t>
                      </a:r>
                      <a:r>
                        <a:rPr lang="hr-HR" sz="1800" b="0" dirty="0" err="1"/>
                        <a:t>warm</a:t>
                      </a:r>
                      <a:r>
                        <a:rPr lang="hr-HR" sz="1800" b="0" dirty="0"/>
                        <a:t>.</a:t>
                      </a:r>
                      <a:endParaRPr lang="en-H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800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en-GB" b="0" dirty="0"/>
                        <a:t>It’s cloudy.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9962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 err="1"/>
                        <a:t>capital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2097"/>
                  </a:ext>
                </a:extLst>
              </a:tr>
              <a:tr h="829319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 </a:t>
                      </a:r>
                    </a:p>
                    <a:p>
                      <a:pPr algn="ctr"/>
                      <a:r>
                        <a:rPr lang="en-HR" b="0" dirty="0"/>
                        <a:t>What’s the weather like?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9782"/>
                  </a:ext>
                </a:extLst>
              </a:tr>
              <a:tr h="970881">
                <a:tc>
                  <a:txBody>
                    <a:bodyPr/>
                    <a:lstStyle/>
                    <a:p>
                      <a:pPr algn="ctr"/>
                      <a:r>
                        <a:rPr lang="hr-HR" b="0" dirty="0" err="1"/>
                        <a:t>What’s</a:t>
                      </a:r>
                      <a:r>
                        <a:rPr lang="hr-HR" b="0" dirty="0"/>
                        <a:t> </a:t>
                      </a:r>
                      <a:r>
                        <a:rPr lang="hr-HR" b="0" dirty="0" err="1"/>
                        <a:t>the</a:t>
                      </a:r>
                      <a:r>
                        <a:rPr lang="hr-HR" b="0" dirty="0"/>
                        <a:t> temperature?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091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589187-AC3B-5244-B5D5-F7643D472EFF}"/>
              </a:ext>
            </a:extLst>
          </p:cNvPr>
          <p:cNvSpPr/>
          <p:nvPr/>
        </p:nvSpPr>
        <p:spPr>
          <a:xfrm>
            <a:off x="0" y="25709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4EEEE-9B46-204D-8973-42F47BE27D5F}"/>
              </a:ext>
            </a:extLst>
          </p:cNvPr>
          <p:cNvSpPr/>
          <p:nvPr/>
        </p:nvSpPr>
        <p:spPr>
          <a:xfrm>
            <a:off x="2566422" y="103565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SCIENCE REPORT</a:t>
            </a:r>
            <a:endParaRPr lang="en-H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833</Words>
  <Application>Microsoft Office PowerPoint</Application>
  <PresentationFormat>Prikaz na zaslonu (4:3)</PresentationFormat>
  <Paragraphs>259</Paragraphs>
  <Slides>25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Put in order on the thermometer.</vt:lpstr>
      <vt:lpstr>Put in order on the thermometer.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Match the pictures to the words.</vt:lpstr>
      <vt:lpstr>Which one is the South Pole and which one is the North Pole?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2024-02-24T11:52:48Z</dcterms:modified>
</cp:coreProperties>
</file>