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1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9" r:id="rId10"/>
    <p:sldId id="322" r:id="rId11"/>
    <p:sldId id="323" r:id="rId12"/>
    <p:sldId id="324" r:id="rId13"/>
    <p:sldId id="325" r:id="rId14"/>
    <p:sldId id="326" r:id="rId15"/>
    <p:sldId id="327" r:id="rId16"/>
    <p:sldId id="32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F53B7-66E9-475D-A253-6CD2EA46512E}" v="56" dt="2024-02-24T11:53:39.454"/>
  </p1510:revLst>
</p1510:revInfo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684"/>
  </p:normalViewPr>
  <p:slideViewPr>
    <p:cSldViewPr>
      <p:cViewPr varScale="1">
        <p:scale>
          <a:sx n="77" d="100"/>
          <a:sy n="77" d="100"/>
        </p:scale>
        <p:origin x="103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a Savrljuga" userId="29d020ba494f34ac" providerId="LiveId" clId="{AD7A4391-6F86-4C10-90C4-F500EAB0F131}"/>
    <pc:docChg chg="modSld">
      <pc:chgData name="Mia Savrljuga" userId="29d020ba494f34ac" providerId="LiveId" clId="{AD7A4391-6F86-4C10-90C4-F500EAB0F131}" dt="2024-02-11T14:18:09.661" v="9" actId="20577"/>
      <pc:docMkLst>
        <pc:docMk/>
      </pc:docMkLst>
      <pc:sldChg chg="modSp mod">
        <pc:chgData name="Mia Savrljuga" userId="29d020ba494f34ac" providerId="LiveId" clId="{AD7A4391-6F86-4C10-90C4-F500EAB0F131}" dt="2024-02-11T14:16:33.768" v="0" actId="20577"/>
        <pc:sldMkLst>
          <pc:docMk/>
          <pc:sldMk cId="0" sldId="261"/>
        </pc:sldMkLst>
        <pc:spChg chg="mod">
          <ac:chgData name="Mia Savrljuga" userId="29d020ba494f34ac" providerId="LiveId" clId="{AD7A4391-6F86-4C10-90C4-F500EAB0F131}" dt="2024-02-11T14:16:33.768" v="0" actId="20577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Mia Savrljuga" userId="29d020ba494f34ac" providerId="LiveId" clId="{AD7A4391-6F86-4C10-90C4-F500EAB0F131}" dt="2024-02-11T14:17:22.089" v="5" actId="1076"/>
        <pc:sldMkLst>
          <pc:docMk/>
          <pc:sldMk cId="0" sldId="262"/>
        </pc:sldMkLst>
        <pc:spChg chg="mod">
          <ac:chgData name="Mia Savrljuga" userId="29d020ba494f34ac" providerId="LiveId" clId="{AD7A4391-6F86-4C10-90C4-F500EAB0F131}" dt="2024-02-11T14:17:10.680" v="2" actId="1076"/>
          <ac:spMkLst>
            <pc:docMk/>
            <pc:sldMk cId="0" sldId="262"/>
            <ac:spMk id="5" creationId="{00000000-0000-0000-0000-000000000000}"/>
          </ac:spMkLst>
        </pc:spChg>
        <pc:spChg chg="mod">
          <ac:chgData name="Mia Savrljuga" userId="29d020ba494f34ac" providerId="LiveId" clId="{AD7A4391-6F86-4C10-90C4-F500EAB0F131}" dt="2024-02-11T14:17:14.939" v="3" actId="1076"/>
          <ac:spMkLst>
            <pc:docMk/>
            <pc:sldMk cId="0" sldId="262"/>
            <ac:spMk id="7" creationId="{00000000-0000-0000-0000-000000000000}"/>
          </ac:spMkLst>
        </pc:spChg>
        <pc:picChg chg="mod">
          <ac:chgData name="Mia Savrljuga" userId="29d020ba494f34ac" providerId="LiveId" clId="{AD7A4391-6F86-4C10-90C4-F500EAB0F131}" dt="2024-02-11T14:17:22.089" v="5" actId="1076"/>
          <ac:picMkLst>
            <pc:docMk/>
            <pc:sldMk cId="0" sldId="262"/>
            <ac:picMk id="18434" creationId="{00000000-0000-0000-0000-000000000000}"/>
          </ac:picMkLst>
        </pc:picChg>
        <pc:picChg chg="mod">
          <ac:chgData name="Mia Savrljuga" userId="29d020ba494f34ac" providerId="LiveId" clId="{AD7A4391-6F86-4C10-90C4-F500EAB0F131}" dt="2024-02-11T14:17:17.513" v="4" actId="1076"/>
          <ac:picMkLst>
            <pc:docMk/>
            <pc:sldMk cId="0" sldId="262"/>
            <ac:picMk id="18435" creationId="{00000000-0000-0000-0000-000000000000}"/>
          </ac:picMkLst>
        </pc:picChg>
      </pc:sldChg>
      <pc:sldChg chg="modSp mod">
        <pc:chgData name="Mia Savrljuga" userId="29d020ba494f34ac" providerId="LiveId" clId="{AD7A4391-6F86-4C10-90C4-F500EAB0F131}" dt="2024-02-11T14:16:46.364" v="1" actId="20577"/>
        <pc:sldMkLst>
          <pc:docMk/>
          <pc:sldMk cId="628638768" sldId="289"/>
        </pc:sldMkLst>
        <pc:spChg chg="mod">
          <ac:chgData name="Mia Savrljuga" userId="29d020ba494f34ac" providerId="LiveId" clId="{AD7A4391-6F86-4C10-90C4-F500EAB0F131}" dt="2024-02-11T14:16:46.364" v="1" actId="20577"/>
          <ac:spMkLst>
            <pc:docMk/>
            <pc:sldMk cId="628638768" sldId="289"/>
            <ac:spMk id="12" creationId="{151F49ED-AD8B-464C-8AFE-57776E20769D}"/>
          </ac:spMkLst>
        </pc:spChg>
      </pc:sldChg>
      <pc:sldChg chg="modSp mod">
        <pc:chgData name="Mia Savrljuga" userId="29d020ba494f34ac" providerId="LiveId" clId="{AD7A4391-6F86-4C10-90C4-F500EAB0F131}" dt="2024-02-11T14:17:38.960" v="8" actId="1076"/>
        <pc:sldMkLst>
          <pc:docMk/>
          <pc:sldMk cId="346169655" sldId="290"/>
        </pc:sldMkLst>
        <pc:spChg chg="mod">
          <ac:chgData name="Mia Savrljuga" userId="29d020ba494f34ac" providerId="LiveId" clId="{AD7A4391-6F86-4C10-90C4-F500EAB0F131}" dt="2024-02-11T14:17:30.460" v="6" actId="1076"/>
          <ac:spMkLst>
            <pc:docMk/>
            <pc:sldMk cId="346169655" sldId="290"/>
            <ac:spMk id="5" creationId="{00000000-0000-0000-0000-000000000000}"/>
          </ac:spMkLst>
        </pc:spChg>
        <pc:spChg chg="mod">
          <ac:chgData name="Mia Savrljuga" userId="29d020ba494f34ac" providerId="LiveId" clId="{AD7A4391-6F86-4C10-90C4-F500EAB0F131}" dt="2024-02-11T14:17:35.222" v="7" actId="1076"/>
          <ac:spMkLst>
            <pc:docMk/>
            <pc:sldMk cId="346169655" sldId="290"/>
            <ac:spMk id="7" creationId="{00000000-0000-0000-0000-000000000000}"/>
          </ac:spMkLst>
        </pc:spChg>
        <pc:picChg chg="mod">
          <ac:chgData name="Mia Savrljuga" userId="29d020ba494f34ac" providerId="LiveId" clId="{AD7A4391-6F86-4C10-90C4-F500EAB0F131}" dt="2024-02-11T14:17:38.960" v="8" actId="1076"/>
          <ac:picMkLst>
            <pc:docMk/>
            <pc:sldMk cId="346169655" sldId="290"/>
            <ac:picMk id="18435" creationId="{00000000-0000-0000-0000-000000000000}"/>
          </ac:picMkLst>
        </pc:picChg>
      </pc:sldChg>
      <pc:sldChg chg="modSp mod">
        <pc:chgData name="Mia Savrljuga" userId="29d020ba494f34ac" providerId="LiveId" clId="{AD7A4391-6F86-4C10-90C4-F500EAB0F131}" dt="2024-02-11T14:18:09.661" v="9" actId="20577"/>
        <pc:sldMkLst>
          <pc:docMk/>
          <pc:sldMk cId="3514508829" sldId="298"/>
        </pc:sldMkLst>
        <pc:spChg chg="mod">
          <ac:chgData name="Mia Savrljuga" userId="29d020ba494f34ac" providerId="LiveId" clId="{AD7A4391-6F86-4C10-90C4-F500EAB0F131}" dt="2024-02-11T14:18:09.661" v="9" actId="20577"/>
          <ac:spMkLst>
            <pc:docMk/>
            <pc:sldMk cId="3514508829" sldId="298"/>
            <ac:spMk id="12" creationId="{151F49ED-AD8B-464C-8AFE-57776E20769D}"/>
          </ac:spMkLst>
        </pc:spChg>
      </pc:sldChg>
    </pc:docChg>
  </pc:docChgLst>
  <pc:docChgLst>
    <pc:chgData name="Mia Savrljuga" userId="29d020ba494f34ac" providerId="LiveId" clId="{A1CF53B7-66E9-475D-A253-6CD2EA46512E}"/>
    <pc:docChg chg="undo custSel addSld delSld modSld">
      <pc:chgData name="Mia Savrljuga" userId="29d020ba494f34ac" providerId="LiveId" clId="{A1CF53B7-66E9-475D-A253-6CD2EA46512E}" dt="2024-02-24T11:53:43.927" v="273" actId="1076"/>
      <pc:docMkLst>
        <pc:docMk/>
      </pc:docMkLst>
      <pc:sldChg chg="del">
        <pc:chgData name="Mia Savrljuga" userId="29d020ba494f34ac" providerId="LiveId" clId="{A1CF53B7-66E9-475D-A253-6CD2EA46512E}" dt="2024-02-15T18:18:12.592" v="0" actId="47"/>
        <pc:sldMkLst>
          <pc:docMk/>
          <pc:sldMk cId="0" sldId="256"/>
        </pc:sldMkLst>
      </pc:sldChg>
      <pc:sldChg chg="del">
        <pc:chgData name="Mia Savrljuga" userId="29d020ba494f34ac" providerId="LiveId" clId="{A1CF53B7-66E9-475D-A253-6CD2EA46512E}" dt="2024-02-15T18:18:12.779" v="1" actId="47"/>
        <pc:sldMkLst>
          <pc:docMk/>
          <pc:sldMk cId="0" sldId="257"/>
        </pc:sldMkLst>
      </pc:sldChg>
      <pc:sldChg chg="del">
        <pc:chgData name="Mia Savrljuga" userId="29d020ba494f34ac" providerId="LiveId" clId="{A1CF53B7-66E9-475D-A253-6CD2EA46512E}" dt="2024-02-15T18:18:13.425" v="5" actId="47"/>
        <pc:sldMkLst>
          <pc:docMk/>
          <pc:sldMk cId="0" sldId="261"/>
        </pc:sldMkLst>
      </pc:sldChg>
      <pc:sldChg chg="del">
        <pc:chgData name="Mia Savrljuga" userId="29d020ba494f34ac" providerId="LiveId" clId="{A1CF53B7-66E9-475D-A253-6CD2EA46512E}" dt="2024-02-15T18:18:14.610" v="9" actId="47"/>
        <pc:sldMkLst>
          <pc:docMk/>
          <pc:sldMk cId="0" sldId="262"/>
        </pc:sldMkLst>
      </pc:sldChg>
      <pc:sldChg chg="del">
        <pc:chgData name="Mia Savrljuga" userId="29d020ba494f34ac" providerId="LiveId" clId="{A1CF53B7-66E9-475D-A253-6CD2EA46512E}" dt="2024-02-15T18:18:13.172" v="3" actId="47"/>
        <pc:sldMkLst>
          <pc:docMk/>
          <pc:sldMk cId="0" sldId="274"/>
        </pc:sldMkLst>
      </pc:sldChg>
      <pc:sldChg chg="del">
        <pc:chgData name="Mia Savrljuga" userId="29d020ba494f34ac" providerId="LiveId" clId="{A1CF53B7-66E9-475D-A253-6CD2EA46512E}" dt="2024-02-15T18:18:13.125" v="2" actId="47"/>
        <pc:sldMkLst>
          <pc:docMk/>
          <pc:sldMk cId="525169419" sldId="283"/>
        </pc:sldMkLst>
      </pc:sldChg>
      <pc:sldChg chg="del">
        <pc:chgData name="Mia Savrljuga" userId="29d020ba494f34ac" providerId="LiveId" clId="{A1CF53B7-66E9-475D-A253-6CD2EA46512E}" dt="2024-02-15T18:18:13.267" v="4" actId="47"/>
        <pc:sldMkLst>
          <pc:docMk/>
          <pc:sldMk cId="1425353104" sldId="284"/>
        </pc:sldMkLst>
      </pc:sldChg>
      <pc:sldChg chg="del">
        <pc:chgData name="Mia Savrljuga" userId="29d020ba494f34ac" providerId="LiveId" clId="{A1CF53B7-66E9-475D-A253-6CD2EA46512E}" dt="2024-02-15T18:18:13.583" v="6" actId="47"/>
        <pc:sldMkLst>
          <pc:docMk/>
          <pc:sldMk cId="3308858059" sldId="285"/>
        </pc:sldMkLst>
      </pc:sldChg>
      <pc:sldChg chg="del">
        <pc:chgData name="Mia Savrljuga" userId="29d020ba494f34ac" providerId="LiveId" clId="{A1CF53B7-66E9-475D-A253-6CD2EA46512E}" dt="2024-02-15T18:18:13.787" v="7" actId="47"/>
        <pc:sldMkLst>
          <pc:docMk/>
          <pc:sldMk cId="1072705221" sldId="286"/>
        </pc:sldMkLst>
      </pc:sldChg>
      <pc:sldChg chg="del">
        <pc:chgData name="Mia Savrljuga" userId="29d020ba494f34ac" providerId="LiveId" clId="{A1CF53B7-66E9-475D-A253-6CD2EA46512E}" dt="2024-02-15T18:18:14.969" v="11" actId="47"/>
        <pc:sldMkLst>
          <pc:docMk/>
          <pc:sldMk cId="1862802191" sldId="288"/>
        </pc:sldMkLst>
      </pc:sldChg>
      <pc:sldChg chg="del">
        <pc:chgData name="Mia Savrljuga" userId="29d020ba494f34ac" providerId="LiveId" clId="{A1CF53B7-66E9-475D-A253-6CD2EA46512E}" dt="2024-02-15T18:18:13.960" v="8" actId="47"/>
        <pc:sldMkLst>
          <pc:docMk/>
          <pc:sldMk cId="628638768" sldId="289"/>
        </pc:sldMkLst>
      </pc:sldChg>
      <pc:sldChg chg="del">
        <pc:chgData name="Mia Savrljuga" userId="29d020ba494f34ac" providerId="LiveId" clId="{A1CF53B7-66E9-475D-A253-6CD2EA46512E}" dt="2024-02-15T18:18:14.779" v="10" actId="47"/>
        <pc:sldMkLst>
          <pc:docMk/>
          <pc:sldMk cId="346169655" sldId="290"/>
        </pc:sldMkLst>
      </pc:sldChg>
      <pc:sldChg chg="del">
        <pc:chgData name="Mia Savrljuga" userId="29d020ba494f34ac" providerId="LiveId" clId="{A1CF53B7-66E9-475D-A253-6CD2EA46512E}" dt="2024-02-15T18:18:15.174" v="12" actId="47"/>
        <pc:sldMkLst>
          <pc:docMk/>
          <pc:sldMk cId="1524672610" sldId="291"/>
        </pc:sldMkLst>
      </pc:sldChg>
      <pc:sldChg chg="del">
        <pc:chgData name="Mia Savrljuga" userId="29d020ba494f34ac" providerId="LiveId" clId="{A1CF53B7-66E9-475D-A253-6CD2EA46512E}" dt="2024-02-15T18:18:17.169" v="16" actId="47"/>
        <pc:sldMkLst>
          <pc:docMk/>
          <pc:sldMk cId="2286869515" sldId="292"/>
        </pc:sldMkLst>
      </pc:sldChg>
      <pc:sldChg chg="del">
        <pc:chgData name="Mia Savrljuga" userId="29d020ba494f34ac" providerId="LiveId" clId="{A1CF53B7-66E9-475D-A253-6CD2EA46512E}" dt="2024-02-15T18:18:16.367" v="14" actId="47"/>
        <pc:sldMkLst>
          <pc:docMk/>
          <pc:sldMk cId="1309475511" sldId="293"/>
        </pc:sldMkLst>
      </pc:sldChg>
      <pc:sldChg chg="del">
        <pc:chgData name="Mia Savrljuga" userId="29d020ba494f34ac" providerId="LiveId" clId="{A1CF53B7-66E9-475D-A253-6CD2EA46512E}" dt="2024-02-15T18:18:16.646" v="15" actId="47"/>
        <pc:sldMkLst>
          <pc:docMk/>
          <pc:sldMk cId="784579920" sldId="294"/>
        </pc:sldMkLst>
      </pc:sldChg>
      <pc:sldChg chg="del">
        <pc:chgData name="Mia Savrljuga" userId="29d020ba494f34ac" providerId="LiveId" clId="{A1CF53B7-66E9-475D-A253-6CD2EA46512E}" dt="2024-02-15T18:18:17.438" v="17" actId="47"/>
        <pc:sldMkLst>
          <pc:docMk/>
          <pc:sldMk cId="1865275911" sldId="295"/>
        </pc:sldMkLst>
      </pc:sldChg>
      <pc:sldChg chg="del">
        <pc:chgData name="Mia Savrljuga" userId="29d020ba494f34ac" providerId="LiveId" clId="{A1CF53B7-66E9-475D-A253-6CD2EA46512E}" dt="2024-02-15T18:18:17.707" v="18" actId="47"/>
        <pc:sldMkLst>
          <pc:docMk/>
          <pc:sldMk cId="2333427604" sldId="296"/>
        </pc:sldMkLst>
      </pc:sldChg>
      <pc:sldChg chg="del">
        <pc:chgData name="Mia Savrljuga" userId="29d020ba494f34ac" providerId="LiveId" clId="{A1CF53B7-66E9-475D-A253-6CD2EA46512E}" dt="2024-02-15T18:18:15.347" v="13" actId="47"/>
        <pc:sldMkLst>
          <pc:docMk/>
          <pc:sldMk cId="3514508829" sldId="298"/>
        </pc:sldMkLst>
      </pc:sldChg>
      <pc:sldChg chg="del">
        <pc:chgData name="Mia Savrljuga" userId="29d020ba494f34ac" providerId="LiveId" clId="{A1CF53B7-66E9-475D-A253-6CD2EA46512E}" dt="2024-02-15T18:18:18.545" v="19" actId="47"/>
        <pc:sldMkLst>
          <pc:docMk/>
          <pc:sldMk cId="789865104" sldId="299"/>
        </pc:sldMkLst>
      </pc:sldChg>
      <pc:sldChg chg="del">
        <pc:chgData name="Mia Savrljuga" userId="29d020ba494f34ac" providerId="LiveId" clId="{A1CF53B7-66E9-475D-A253-6CD2EA46512E}" dt="2024-02-15T18:18:19.272" v="20" actId="47"/>
        <pc:sldMkLst>
          <pc:docMk/>
          <pc:sldMk cId="1220278959" sldId="300"/>
        </pc:sldMkLst>
      </pc:sldChg>
      <pc:sldChg chg="addSp modSp add del mod">
        <pc:chgData name="Mia Savrljuga" userId="29d020ba494f34ac" providerId="LiveId" clId="{A1CF53B7-66E9-475D-A253-6CD2EA46512E}" dt="2024-02-24T11:53:43.927" v="273" actId="1076"/>
        <pc:sldMkLst>
          <pc:docMk/>
          <pc:sldMk cId="3042036173" sldId="301"/>
        </pc:sldMkLst>
        <pc:spChg chg="mod">
          <ac:chgData name="Mia Savrljuga" userId="29d020ba494f34ac" providerId="LiveId" clId="{A1CF53B7-66E9-475D-A253-6CD2EA46512E}" dt="2024-02-15T18:19:44.363" v="64" actId="20577"/>
          <ac:spMkLst>
            <pc:docMk/>
            <pc:sldMk cId="3042036173" sldId="301"/>
            <ac:spMk id="2" creationId="{5060D7F8-5CF3-EC42-8DAF-C24C7269D240}"/>
          </ac:spMkLst>
        </pc:spChg>
        <pc:picChg chg="add mod">
          <ac:chgData name="Mia Savrljuga" userId="29d020ba494f34ac" providerId="LiveId" clId="{A1CF53B7-66E9-475D-A253-6CD2EA46512E}" dt="2024-02-24T11:53:05.308" v="268"/>
          <ac:picMkLst>
            <pc:docMk/>
            <pc:sldMk cId="3042036173" sldId="301"/>
            <ac:picMk id="3" creationId="{CCB89237-6577-82D1-583A-63E9A3E26E64}"/>
          </ac:picMkLst>
        </pc:picChg>
        <pc:picChg chg="add mod">
          <ac:chgData name="Mia Savrljuga" userId="29d020ba494f34ac" providerId="LiveId" clId="{A1CF53B7-66E9-475D-A253-6CD2EA46512E}" dt="2024-02-24T11:53:43.927" v="273" actId="1076"/>
          <ac:picMkLst>
            <pc:docMk/>
            <pc:sldMk cId="3042036173" sldId="301"/>
            <ac:picMk id="5" creationId="{96E5FEA8-74AC-6281-0A1B-8C8CE2D120F9}"/>
          </ac:picMkLst>
        </pc:picChg>
      </pc:sldChg>
      <pc:sldChg chg="del">
        <pc:chgData name="Mia Savrljuga" userId="29d020ba494f34ac" providerId="LiveId" clId="{A1CF53B7-66E9-475D-A253-6CD2EA46512E}" dt="2024-02-15T18:18:20.285" v="22" actId="47"/>
        <pc:sldMkLst>
          <pc:docMk/>
          <pc:sldMk cId="487468390" sldId="302"/>
        </pc:sldMkLst>
      </pc:sldChg>
      <pc:sldChg chg="del">
        <pc:chgData name="Mia Savrljuga" userId="29d020ba494f34ac" providerId="LiveId" clId="{A1CF53B7-66E9-475D-A253-6CD2EA46512E}" dt="2024-02-15T18:18:20.900" v="23" actId="47"/>
        <pc:sldMkLst>
          <pc:docMk/>
          <pc:sldMk cId="2032919289" sldId="303"/>
        </pc:sldMkLst>
      </pc:sldChg>
      <pc:sldChg chg="del">
        <pc:chgData name="Mia Savrljuga" userId="29d020ba494f34ac" providerId="LiveId" clId="{A1CF53B7-66E9-475D-A253-6CD2EA46512E}" dt="2024-02-15T18:18:21.411" v="24" actId="47"/>
        <pc:sldMkLst>
          <pc:docMk/>
          <pc:sldMk cId="3771042115" sldId="304"/>
        </pc:sldMkLst>
      </pc:sldChg>
      <pc:sldChg chg="del">
        <pc:chgData name="Mia Savrljuga" userId="29d020ba494f34ac" providerId="LiveId" clId="{A1CF53B7-66E9-475D-A253-6CD2EA46512E}" dt="2024-02-15T18:18:22.002" v="25" actId="47"/>
        <pc:sldMkLst>
          <pc:docMk/>
          <pc:sldMk cId="3663641907" sldId="305"/>
        </pc:sldMkLst>
      </pc:sldChg>
      <pc:sldChg chg="del">
        <pc:chgData name="Mia Savrljuga" userId="29d020ba494f34ac" providerId="LiveId" clId="{A1CF53B7-66E9-475D-A253-6CD2EA46512E}" dt="2024-02-15T18:18:23.347" v="26" actId="47"/>
        <pc:sldMkLst>
          <pc:docMk/>
          <pc:sldMk cId="443260923" sldId="306"/>
        </pc:sldMkLst>
      </pc:sldChg>
      <pc:sldChg chg="del">
        <pc:chgData name="Mia Savrljuga" userId="29d020ba494f34ac" providerId="LiveId" clId="{A1CF53B7-66E9-475D-A253-6CD2EA46512E}" dt="2024-02-15T18:18:23.884" v="27" actId="47"/>
        <pc:sldMkLst>
          <pc:docMk/>
          <pc:sldMk cId="2557097535" sldId="307"/>
        </pc:sldMkLst>
      </pc:sldChg>
      <pc:sldChg chg="del">
        <pc:chgData name="Mia Savrljuga" userId="29d020ba494f34ac" providerId="LiveId" clId="{A1CF53B7-66E9-475D-A253-6CD2EA46512E}" dt="2024-02-15T18:18:24.593" v="28" actId="47"/>
        <pc:sldMkLst>
          <pc:docMk/>
          <pc:sldMk cId="190644877" sldId="308"/>
        </pc:sldMkLst>
      </pc:sldChg>
      <pc:sldChg chg="del">
        <pc:chgData name="Mia Savrljuga" userId="29d020ba494f34ac" providerId="LiveId" clId="{A1CF53B7-66E9-475D-A253-6CD2EA46512E}" dt="2024-02-15T18:18:24.695" v="29" actId="47"/>
        <pc:sldMkLst>
          <pc:docMk/>
          <pc:sldMk cId="3300701011" sldId="309"/>
        </pc:sldMkLst>
      </pc:sldChg>
      <pc:sldChg chg="del">
        <pc:chgData name="Mia Savrljuga" userId="29d020ba494f34ac" providerId="LiveId" clId="{A1CF53B7-66E9-475D-A253-6CD2EA46512E}" dt="2024-02-15T18:18:25.703" v="30" actId="47"/>
        <pc:sldMkLst>
          <pc:docMk/>
          <pc:sldMk cId="3835244663" sldId="310"/>
        </pc:sldMkLst>
      </pc:sldChg>
      <pc:sldChg chg="del">
        <pc:chgData name="Mia Savrljuga" userId="29d020ba494f34ac" providerId="LiveId" clId="{A1CF53B7-66E9-475D-A253-6CD2EA46512E}" dt="2024-02-15T18:18:30.379" v="33" actId="47"/>
        <pc:sldMkLst>
          <pc:docMk/>
          <pc:sldMk cId="1823142096" sldId="311"/>
        </pc:sldMkLst>
      </pc:sldChg>
      <pc:sldChg chg="del">
        <pc:chgData name="Mia Savrljuga" userId="29d020ba494f34ac" providerId="LiveId" clId="{A1CF53B7-66E9-475D-A253-6CD2EA46512E}" dt="2024-02-15T18:18:28.231" v="31" actId="47"/>
        <pc:sldMkLst>
          <pc:docMk/>
          <pc:sldMk cId="1129108924" sldId="312"/>
        </pc:sldMkLst>
      </pc:sldChg>
      <pc:sldChg chg="add del">
        <pc:chgData name="Mia Savrljuga" userId="29d020ba494f34ac" providerId="LiveId" clId="{A1CF53B7-66E9-475D-A253-6CD2EA46512E}" dt="2024-02-15T18:18:38.087" v="36" actId="47"/>
        <pc:sldMkLst>
          <pc:docMk/>
          <pc:sldMk cId="4272373221" sldId="313"/>
        </pc:sldMkLst>
      </pc:sldChg>
      <pc:sldChg chg="del">
        <pc:chgData name="Mia Savrljuga" userId="29d020ba494f34ac" providerId="LiveId" clId="{A1CF53B7-66E9-475D-A253-6CD2EA46512E}" dt="2024-02-15T18:18:29.685" v="32" actId="47"/>
        <pc:sldMkLst>
          <pc:docMk/>
          <pc:sldMk cId="3648539252" sldId="314"/>
        </pc:sldMkLst>
      </pc:sldChg>
      <pc:sldChg chg="modSp mod">
        <pc:chgData name="Mia Savrljuga" userId="29d020ba494f34ac" providerId="LiveId" clId="{A1CF53B7-66E9-475D-A253-6CD2EA46512E}" dt="2024-02-15T18:20:32.005" v="72" actId="20577"/>
        <pc:sldMkLst>
          <pc:docMk/>
          <pc:sldMk cId="3866486914" sldId="315"/>
        </pc:sldMkLst>
        <pc:spChg chg="mod">
          <ac:chgData name="Mia Savrljuga" userId="29d020ba494f34ac" providerId="LiveId" clId="{A1CF53B7-66E9-475D-A253-6CD2EA46512E}" dt="2024-02-15T18:20:32.005" v="72" actId="20577"/>
          <ac:spMkLst>
            <pc:docMk/>
            <pc:sldMk cId="3866486914" sldId="315"/>
            <ac:spMk id="2" creationId="{5060D7F8-5CF3-EC42-8DAF-C24C7269D240}"/>
          </ac:spMkLst>
        </pc:spChg>
        <pc:spChg chg="mod">
          <ac:chgData name="Mia Savrljuga" userId="29d020ba494f34ac" providerId="LiveId" clId="{A1CF53B7-66E9-475D-A253-6CD2EA46512E}" dt="2024-02-15T18:20:10.150" v="71" actId="20577"/>
          <ac:spMkLst>
            <pc:docMk/>
            <pc:sldMk cId="3866486914" sldId="315"/>
            <ac:spMk id="17" creationId="{1EE94921-5C4E-8A41-8308-31C7A6050030}"/>
          </ac:spMkLst>
        </pc:spChg>
      </pc:sldChg>
      <pc:sldChg chg="modSp mod">
        <pc:chgData name="Mia Savrljuga" userId="29d020ba494f34ac" providerId="LiveId" clId="{A1CF53B7-66E9-475D-A253-6CD2EA46512E}" dt="2024-02-15T18:20:38.199" v="74" actId="20577"/>
        <pc:sldMkLst>
          <pc:docMk/>
          <pc:sldMk cId="2872067280" sldId="316"/>
        </pc:sldMkLst>
        <pc:spChg chg="mod">
          <ac:chgData name="Mia Savrljuga" userId="29d020ba494f34ac" providerId="LiveId" clId="{A1CF53B7-66E9-475D-A253-6CD2EA46512E}" dt="2024-02-15T18:20:38.199" v="74" actId="20577"/>
          <ac:spMkLst>
            <pc:docMk/>
            <pc:sldMk cId="2872067280" sldId="316"/>
            <ac:spMk id="2" creationId="{5060D7F8-5CF3-EC42-8DAF-C24C7269D240}"/>
          </ac:spMkLst>
        </pc:spChg>
      </pc:sldChg>
      <pc:sldChg chg="delSp modSp mod">
        <pc:chgData name="Mia Savrljuga" userId="29d020ba494f34ac" providerId="LiveId" clId="{A1CF53B7-66E9-475D-A253-6CD2EA46512E}" dt="2024-02-15T18:26:52.923" v="146" actId="14100"/>
        <pc:sldMkLst>
          <pc:docMk/>
          <pc:sldMk cId="3556133112" sldId="317"/>
        </pc:sldMkLst>
        <pc:spChg chg="mod">
          <ac:chgData name="Mia Savrljuga" userId="29d020ba494f34ac" providerId="LiveId" clId="{A1CF53B7-66E9-475D-A253-6CD2EA46512E}" dt="2024-02-15T18:20:44.271" v="76" actId="20577"/>
          <ac:spMkLst>
            <pc:docMk/>
            <pc:sldMk cId="3556133112" sldId="317"/>
            <ac:spMk id="2" creationId="{5060D7F8-5CF3-EC42-8DAF-C24C7269D240}"/>
          </ac:spMkLst>
        </pc:spChg>
        <pc:spChg chg="del">
          <ac:chgData name="Mia Savrljuga" userId="29d020ba494f34ac" providerId="LiveId" clId="{A1CF53B7-66E9-475D-A253-6CD2EA46512E}" dt="2024-02-15T18:26:37.754" v="143" actId="478"/>
          <ac:spMkLst>
            <pc:docMk/>
            <pc:sldMk cId="3556133112" sldId="317"/>
            <ac:spMk id="14" creationId="{B3989B77-B0BD-9642-848D-C94880B59DBB}"/>
          </ac:spMkLst>
        </pc:spChg>
        <pc:spChg chg="mod">
          <ac:chgData name="Mia Savrljuga" userId="29d020ba494f34ac" providerId="LiveId" clId="{A1CF53B7-66E9-475D-A253-6CD2EA46512E}" dt="2024-02-15T18:26:26.575" v="142" actId="14100"/>
          <ac:spMkLst>
            <pc:docMk/>
            <pc:sldMk cId="3556133112" sldId="317"/>
            <ac:spMk id="15" creationId="{9D286BAA-3C8B-E341-942F-93447982A97F}"/>
          </ac:spMkLst>
        </pc:spChg>
        <pc:picChg chg="mod">
          <ac:chgData name="Mia Savrljuga" userId="29d020ba494f34ac" providerId="LiveId" clId="{A1CF53B7-66E9-475D-A253-6CD2EA46512E}" dt="2024-02-15T18:26:52.923" v="146" actId="14100"/>
          <ac:picMkLst>
            <pc:docMk/>
            <pc:sldMk cId="3556133112" sldId="317"/>
            <ac:picMk id="9" creationId="{1CC6842C-6D7B-E846-B815-138508A7670E}"/>
          </ac:picMkLst>
        </pc:picChg>
      </pc:sldChg>
      <pc:sldChg chg="addSp delSp modSp mod">
        <pc:chgData name="Mia Savrljuga" userId="29d020ba494f34ac" providerId="LiveId" clId="{A1CF53B7-66E9-475D-A253-6CD2EA46512E}" dt="2024-02-15T18:29:41.554" v="158" actId="1076"/>
        <pc:sldMkLst>
          <pc:docMk/>
          <pc:sldMk cId="2619516055" sldId="318"/>
        </pc:sldMkLst>
        <pc:spChg chg="mod">
          <ac:chgData name="Mia Savrljuga" userId="29d020ba494f34ac" providerId="LiveId" clId="{A1CF53B7-66E9-475D-A253-6CD2EA46512E}" dt="2024-02-15T18:20:48.720" v="78" actId="20577"/>
          <ac:spMkLst>
            <pc:docMk/>
            <pc:sldMk cId="2619516055" sldId="318"/>
            <ac:spMk id="2" creationId="{5060D7F8-5CF3-EC42-8DAF-C24C7269D240}"/>
          </ac:spMkLst>
        </pc:spChg>
        <pc:spChg chg="del">
          <ac:chgData name="Mia Savrljuga" userId="29d020ba494f34ac" providerId="LiveId" clId="{A1CF53B7-66E9-475D-A253-6CD2EA46512E}" dt="2024-02-15T18:27:08.567" v="148" actId="478"/>
          <ac:spMkLst>
            <pc:docMk/>
            <pc:sldMk cId="2619516055" sldId="318"/>
            <ac:spMk id="14" creationId="{B3989B77-B0BD-9642-848D-C94880B59DBB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16" creationId="{AD196AB6-931F-2345-B710-B58ECE98864E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17" creationId="{9FC8F7A2-3DBB-684F-BCE2-E89EBCB4E918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18" creationId="{9B550CD3-563E-AE4D-ACF3-3C44E307B259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0" creationId="{8E13D09F-9205-3F4E-B7E2-A9F57B464855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2" creationId="{A71908B6-7FA9-3F40-93E3-DD4990C6C5DB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3" creationId="{CA7025B5-5440-1B49-97E9-29E0B21226C4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5" creationId="{2B6ACC18-54B8-934E-8BE2-9D13E5E535AE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6" creationId="{60A3F11F-EC3E-F14D-B11E-A650E4B801AF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7" creationId="{462D054B-23B5-6242-AC61-D5CBA309FA46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28" creationId="{D1065F09-DFF9-2042-BFA2-DDB2F0CEA138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43" creationId="{6EECBD54-B929-024D-AD40-66165E198D8E}"/>
          </ac:spMkLst>
        </pc:spChg>
        <pc:spChg chg="mod">
          <ac:chgData name="Mia Savrljuga" userId="29d020ba494f34ac" providerId="LiveId" clId="{A1CF53B7-66E9-475D-A253-6CD2EA46512E}" dt="2024-02-15T18:29:24.842" v="156" actId="1076"/>
          <ac:spMkLst>
            <pc:docMk/>
            <pc:sldMk cId="2619516055" sldId="318"/>
            <ac:spMk id="44" creationId="{4F735008-458D-0340-A73F-8694409726C2}"/>
          </ac:spMkLst>
        </pc:spChg>
        <pc:picChg chg="mod">
          <ac:chgData name="Mia Savrljuga" userId="29d020ba494f34ac" providerId="LiveId" clId="{A1CF53B7-66E9-475D-A253-6CD2EA46512E}" dt="2024-02-15T18:27:25.329" v="151" actId="1076"/>
          <ac:picMkLst>
            <pc:docMk/>
            <pc:sldMk cId="2619516055" sldId="318"/>
            <ac:picMk id="4" creationId="{B4722C4C-82A0-B042-AEE2-1D552F0DF8ED}"/>
          </ac:picMkLst>
        </pc:picChg>
        <pc:picChg chg="add mod">
          <ac:chgData name="Mia Savrljuga" userId="29d020ba494f34ac" providerId="LiveId" clId="{A1CF53B7-66E9-475D-A253-6CD2EA46512E}" dt="2024-02-15T18:28:32.336" v="154"/>
          <ac:picMkLst>
            <pc:docMk/>
            <pc:sldMk cId="2619516055" sldId="318"/>
            <ac:picMk id="5" creationId="{D841E914-7670-CF97-3C70-583E6919EBEF}"/>
          </ac:picMkLst>
        </pc:picChg>
        <pc:picChg chg="mod">
          <ac:chgData name="Mia Savrljuga" userId="29d020ba494f34ac" providerId="LiveId" clId="{A1CF53B7-66E9-475D-A253-6CD2EA46512E}" dt="2024-02-15T18:29:41.554" v="158" actId="1076"/>
          <ac:picMkLst>
            <pc:docMk/>
            <pc:sldMk cId="2619516055" sldId="318"/>
            <ac:picMk id="9" creationId="{1CC6842C-6D7B-E846-B815-138508A7670E}"/>
          </ac:picMkLst>
        </pc:picChg>
        <pc:cxnChg chg="mod">
          <ac:chgData name="Mia Savrljuga" userId="29d020ba494f34ac" providerId="LiveId" clId="{A1CF53B7-66E9-475D-A253-6CD2EA46512E}" dt="2024-02-15T18:29:24.842" v="156" actId="1076"/>
          <ac:cxnSpMkLst>
            <pc:docMk/>
            <pc:sldMk cId="2619516055" sldId="318"/>
            <ac:cxnSpMk id="11" creationId="{1D4DF065-8F82-9C43-82B7-4E5D397E3CA1}"/>
          </ac:cxnSpMkLst>
        </pc:cxnChg>
        <pc:cxnChg chg="mod">
          <ac:chgData name="Mia Savrljuga" userId="29d020ba494f34ac" providerId="LiveId" clId="{A1CF53B7-66E9-475D-A253-6CD2EA46512E}" dt="2024-02-15T18:29:24.842" v="156" actId="1076"/>
          <ac:cxnSpMkLst>
            <pc:docMk/>
            <pc:sldMk cId="2619516055" sldId="318"/>
            <ac:cxnSpMk id="30" creationId="{F2E574C2-D101-0E4D-88A7-527CEB5192AF}"/>
          </ac:cxnSpMkLst>
        </pc:cxnChg>
        <pc:cxnChg chg="mod">
          <ac:chgData name="Mia Savrljuga" userId="29d020ba494f34ac" providerId="LiveId" clId="{A1CF53B7-66E9-475D-A253-6CD2EA46512E}" dt="2024-02-15T18:29:31.627" v="157" actId="1076"/>
          <ac:cxnSpMkLst>
            <pc:docMk/>
            <pc:sldMk cId="2619516055" sldId="318"/>
            <ac:cxnSpMk id="33" creationId="{0F431CF1-41D1-2E42-8919-D12C519FF862}"/>
          </ac:cxnSpMkLst>
        </pc:cxnChg>
        <pc:cxnChg chg="mod">
          <ac:chgData name="Mia Savrljuga" userId="29d020ba494f34ac" providerId="LiveId" clId="{A1CF53B7-66E9-475D-A253-6CD2EA46512E}" dt="2024-02-15T18:29:24.842" v="156" actId="1076"/>
          <ac:cxnSpMkLst>
            <pc:docMk/>
            <pc:sldMk cId="2619516055" sldId="318"/>
            <ac:cxnSpMk id="36" creationId="{DBA90D83-6C3E-C947-AA96-7FEDE82A8999}"/>
          </ac:cxnSpMkLst>
        </pc:cxnChg>
        <pc:cxnChg chg="mod">
          <ac:chgData name="Mia Savrljuga" userId="29d020ba494f34ac" providerId="LiveId" clId="{A1CF53B7-66E9-475D-A253-6CD2EA46512E}" dt="2024-02-15T18:29:24.842" v="156" actId="1076"/>
          <ac:cxnSpMkLst>
            <pc:docMk/>
            <pc:sldMk cId="2619516055" sldId="318"/>
            <ac:cxnSpMk id="39" creationId="{6238D8D5-3022-4146-8F6F-304826651DA0}"/>
          </ac:cxnSpMkLst>
        </pc:cxnChg>
      </pc:sldChg>
      <pc:sldChg chg="delSp modSp mod">
        <pc:chgData name="Mia Savrljuga" userId="29d020ba494f34ac" providerId="LiveId" clId="{A1CF53B7-66E9-475D-A253-6CD2EA46512E}" dt="2024-02-15T18:28:36.874" v="155" actId="478"/>
        <pc:sldMkLst>
          <pc:docMk/>
          <pc:sldMk cId="49179928" sldId="319"/>
        </pc:sldMkLst>
        <pc:spChg chg="mod">
          <ac:chgData name="Mia Savrljuga" userId="29d020ba494f34ac" providerId="LiveId" clId="{A1CF53B7-66E9-475D-A253-6CD2EA46512E}" dt="2024-02-15T18:21:09.759" v="82" actId="20577"/>
          <ac:spMkLst>
            <pc:docMk/>
            <pc:sldMk cId="49179928" sldId="319"/>
            <ac:spMk id="2" creationId="{5060D7F8-5CF3-EC42-8DAF-C24C7269D240}"/>
          </ac:spMkLst>
        </pc:spChg>
        <pc:spChg chg="del">
          <ac:chgData name="Mia Savrljuga" userId="29d020ba494f34ac" providerId="LiveId" clId="{A1CF53B7-66E9-475D-A253-6CD2EA46512E}" dt="2024-02-15T18:28:36.874" v="155" actId="478"/>
          <ac:spMkLst>
            <pc:docMk/>
            <pc:sldMk cId="49179928" sldId="319"/>
            <ac:spMk id="14" creationId="{B3989B77-B0BD-9642-848D-C94880B59DBB}"/>
          </ac:spMkLst>
        </pc:spChg>
      </pc:sldChg>
      <pc:sldChg chg="addSp modSp mod">
        <pc:chgData name="Mia Savrljuga" userId="29d020ba494f34ac" providerId="LiveId" clId="{A1CF53B7-66E9-475D-A253-6CD2EA46512E}" dt="2024-02-15T18:30:34.165" v="161"/>
        <pc:sldMkLst>
          <pc:docMk/>
          <pc:sldMk cId="481732532" sldId="320"/>
        </pc:sldMkLst>
        <pc:spChg chg="mod">
          <ac:chgData name="Mia Savrljuga" userId="29d020ba494f34ac" providerId="LiveId" clId="{A1CF53B7-66E9-475D-A253-6CD2EA46512E}" dt="2024-02-15T18:21:14.948" v="84" actId="20577"/>
          <ac:spMkLst>
            <pc:docMk/>
            <pc:sldMk cId="481732532" sldId="320"/>
            <ac:spMk id="2" creationId="{5060D7F8-5CF3-EC42-8DAF-C24C7269D240}"/>
          </ac:spMkLst>
        </pc:spChg>
        <pc:picChg chg="add mod">
          <ac:chgData name="Mia Savrljuga" userId="29d020ba494f34ac" providerId="LiveId" clId="{A1CF53B7-66E9-475D-A253-6CD2EA46512E}" dt="2024-02-15T18:30:34.165" v="161"/>
          <ac:picMkLst>
            <pc:docMk/>
            <pc:sldMk cId="481732532" sldId="320"/>
            <ac:picMk id="4" creationId="{F7A7B568-3D86-7B44-9D27-33A68F3B28B3}"/>
          </ac:picMkLst>
        </pc:picChg>
      </pc:sldChg>
      <pc:sldChg chg="modSp mod">
        <pc:chgData name="Mia Savrljuga" userId="29d020ba494f34ac" providerId="LiveId" clId="{A1CF53B7-66E9-475D-A253-6CD2EA46512E}" dt="2024-02-15T18:21:20.893" v="86" actId="20577"/>
        <pc:sldMkLst>
          <pc:docMk/>
          <pc:sldMk cId="2959653353" sldId="321"/>
        </pc:sldMkLst>
        <pc:spChg chg="mod">
          <ac:chgData name="Mia Savrljuga" userId="29d020ba494f34ac" providerId="LiveId" clId="{A1CF53B7-66E9-475D-A253-6CD2EA46512E}" dt="2024-02-15T18:21:20.893" v="86" actId="20577"/>
          <ac:spMkLst>
            <pc:docMk/>
            <pc:sldMk cId="2959653353" sldId="321"/>
            <ac:spMk id="2" creationId="{5060D7F8-5CF3-EC42-8DAF-C24C7269D240}"/>
          </ac:spMkLst>
        </pc:spChg>
      </pc:sldChg>
      <pc:sldChg chg="modSp mod">
        <pc:chgData name="Mia Savrljuga" userId="29d020ba494f34ac" providerId="LiveId" clId="{A1CF53B7-66E9-475D-A253-6CD2EA46512E}" dt="2024-02-15T18:23:14.252" v="121" actId="20577"/>
        <pc:sldMkLst>
          <pc:docMk/>
          <pc:sldMk cId="1640559172" sldId="322"/>
        </pc:sldMkLst>
        <pc:spChg chg="mod">
          <ac:chgData name="Mia Savrljuga" userId="29d020ba494f34ac" providerId="LiveId" clId="{A1CF53B7-66E9-475D-A253-6CD2EA46512E}" dt="2024-02-15T18:21:26.618" v="88" actId="20577"/>
          <ac:spMkLst>
            <pc:docMk/>
            <pc:sldMk cId="1640559172" sldId="322"/>
            <ac:spMk id="2" creationId="{5060D7F8-5CF3-EC42-8DAF-C24C7269D240}"/>
          </ac:spMkLst>
        </pc:spChg>
        <pc:spChg chg="mod">
          <ac:chgData name="Mia Savrljuga" userId="29d020ba494f34ac" providerId="LiveId" clId="{A1CF53B7-66E9-475D-A253-6CD2EA46512E}" dt="2024-02-15T18:23:14.252" v="121" actId="20577"/>
          <ac:spMkLst>
            <pc:docMk/>
            <pc:sldMk cId="1640559172" sldId="322"/>
            <ac:spMk id="6" creationId="{81C6D194-EB7F-0542-A6FF-9886DAA0EBDC}"/>
          </ac:spMkLst>
        </pc:spChg>
        <pc:spChg chg="mod">
          <ac:chgData name="Mia Savrljuga" userId="29d020ba494f34ac" providerId="LiveId" clId="{A1CF53B7-66E9-475D-A253-6CD2EA46512E}" dt="2024-02-15T18:22:59.826" v="112" actId="20577"/>
          <ac:spMkLst>
            <pc:docMk/>
            <pc:sldMk cId="1640559172" sldId="322"/>
            <ac:spMk id="11" creationId="{B095A36E-8A7A-8842-B911-030E8BEF4027}"/>
          </ac:spMkLst>
        </pc:spChg>
        <pc:spChg chg="mod">
          <ac:chgData name="Mia Savrljuga" userId="29d020ba494f34ac" providerId="LiveId" clId="{A1CF53B7-66E9-475D-A253-6CD2EA46512E}" dt="2024-02-15T18:22:55.410" v="110" actId="114"/>
          <ac:spMkLst>
            <pc:docMk/>
            <pc:sldMk cId="1640559172" sldId="322"/>
            <ac:spMk id="17" creationId="{95AEC7E1-1026-9044-BC8C-027A62D130DB}"/>
          </ac:spMkLst>
        </pc:spChg>
        <pc:spChg chg="mod">
          <ac:chgData name="Mia Savrljuga" userId="29d020ba494f34ac" providerId="LiveId" clId="{A1CF53B7-66E9-475D-A253-6CD2EA46512E}" dt="2024-02-15T18:22:40.065" v="107" actId="1076"/>
          <ac:spMkLst>
            <pc:docMk/>
            <pc:sldMk cId="1640559172" sldId="322"/>
            <ac:spMk id="19" creationId="{30D1B7E3-4C86-FE47-85EB-06C98E1FB98A}"/>
          </ac:spMkLst>
        </pc:spChg>
        <pc:spChg chg="mod">
          <ac:chgData name="Mia Savrljuga" userId="29d020ba494f34ac" providerId="LiveId" clId="{A1CF53B7-66E9-475D-A253-6CD2EA46512E}" dt="2024-02-15T18:22:53.004" v="109" actId="1076"/>
          <ac:spMkLst>
            <pc:docMk/>
            <pc:sldMk cId="1640559172" sldId="322"/>
            <ac:spMk id="20" creationId="{08A89229-48A5-894D-821C-334ADB00BA5E}"/>
          </ac:spMkLst>
        </pc:spChg>
      </pc:sldChg>
      <pc:sldChg chg="del">
        <pc:chgData name="Mia Savrljuga" userId="29d020ba494f34ac" providerId="LiveId" clId="{A1CF53B7-66E9-475D-A253-6CD2EA46512E}" dt="2024-02-15T18:21:32.208" v="89" actId="47"/>
        <pc:sldMkLst>
          <pc:docMk/>
          <pc:sldMk cId="1925098985" sldId="323"/>
        </pc:sldMkLst>
      </pc:sldChg>
      <pc:sldChg chg="addSp delSp modSp new mod modClrScheme modAnim chgLayout">
        <pc:chgData name="Mia Savrljuga" userId="29d020ba494f34ac" providerId="LiveId" clId="{A1CF53B7-66E9-475D-A253-6CD2EA46512E}" dt="2024-02-15T18:31:46.692" v="177" actId="1076"/>
        <pc:sldMkLst>
          <pc:docMk/>
          <pc:sldMk cId="2553306673" sldId="323"/>
        </pc:sldMkLst>
        <pc:spChg chg="del">
          <ac:chgData name="Mia Savrljuga" userId="29d020ba494f34ac" providerId="LiveId" clId="{A1CF53B7-66E9-475D-A253-6CD2EA46512E}" dt="2024-02-15T18:24:32.358" v="123" actId="700"/>
          <ac:spMkLst>
            <pc:docMk/>
            <pc:sldMk cId="2553306673" sldId="323"/>
            <ac:spMk id="2" creationId="{8771864F-1D07-04FB-DB5E-CFC7DDA0D875}"/>
          </ac:spMkLst>
        </pc:spChg>
        <pc:spChg chg="del">
          <ac:chgData name="Mia Savrljuga" userId="29d020ba494f34ac" providerId="LiveId" clId="{A1CF53B7-66E9-475D-A253-6CD2EA46512E}" dt="2024-02-15T18:24:32.358" v="123" actId="700"/>
          <ac:spMkLst>
            <pc:docMk/>
            <pc:sldMk cId="2553306673" sldId="323"/>
            <ac:spMk id="3" creationId="{4C884113-11C6-6F29-149A-22718787255D}"/>
          </ac:spMkLst>
        </pc:spChg>
        <pc:spChg chg="del">
          <ac:chgData name="Mia Savrljuga" userId="29d020ba494f34ac" providerId="LiveId" clId="{A1CF53B7-66E9-475D-A253-6CD2EA46512E}" dt="2024-02-15T18:24:32.358" v="123" actId="700"/>
          <ac:spMkLst>
            <pc:docMk/>
            <pc:sldMk cId="2553306673" sldId="323"/>
            <ac:spMk id="4" creationId="{5FF56816-BC69-B472-8106-5A3D0AEDA9AF}"/>
          </ac:spMkLst>
        </pc:spChg>
        <pc:spChg chg="del">
          <ac:chgData name="Mia Savrljuga" userId="29d020ba494f34ac" providerId="LiveId" clId="{A1CF53B7-66E9-475D-A253-6CD2EA46512E}" dt="2024-02-15T18:24:32.358" v="123" actId="700"/>
          <ac:spMkLst>
            <pc:docMk/>
            <pc:sldMk cId="2553306673" sldId="323"/>
            <ac:spMk id="5" creationId="{A908C25B-4CED-135C-E315-95BA12695CB2}"/>
          </ac:spMkLst>
        </pc:spChg>
        <pc:spChg chg="del">
          <ac:chgData name="Mia Savrljuga" userId="29d020ba494f34ac" providerId="LiveId" clId="{A1CF53B7-66E9-475D-A253-6CD2EA46512E}" dt="2024-02-15T18:24:32.358" v="123" actId="700"/>
          <ac:spMkLst>
            <pc:docMk/>
            <pc:sldMk cId="2553306673" sldId="323"/>
            <ac:spMk id="6" creationId="{6D6FEA60-04F5-16C9-350E-8B0386E1E2A0}"/>
          </ac:spMkLst>
        </pc:spChg>
        <pc:spChg chg="add mod">
          <ac:chgData name="Mia Savrljuga" userId="29d020ba494f34ac" providerId="LiveId" clId="{A1CF53B7-66E9-475D-A253-6CD2EA46512E}" dt="2024-02-15T18:24:39.585" v="125"/>
          <ac:spMkLst>
            <pc:docMk/>
            <pc:sldMk cId="2553306673" sldId="323"/>
            <ac:spMk id="9" creationId="{F5CC217C-D634-C264-194B-A7CABF50BD4B}"/>
          </ac:spMkLst>
        </pc:spChg>
        <pc:spChg chg="add mod">
          <ac:chgData name="Mia Savrljuga" userId="29d020ba494f34ac" providerId="LiveId" clId="{A1CF53B7-66E9-475D-A253-6CD2EA46512E}" dt="2024-02-15T18:24:39.585" v="125"/>
          <ac:spMkLst>
            <pc:docMk/>
            <pc:sldMk cId="2553306673" sldId="323"/>
            <ac:spMk id="10" creationId="{CA7899F3-685B-FDFC-674B-A0AAF267D554}"/>
          </ac:spMkLst>
        </pc:spChg>
        <pc:spChg chg="add mod">
          <ac:chgData name="Mia Savrljuga" userId="29d020ba494f34ac" providerId="LiveId" clId="{A1CF53B7-66E9-475D-A253-6CD2EA46512E}" dt="2024-02-15T18:31:16.506" v="163" actId="13822"/>
          <ac:spMkLst>
            <pc:docMk/>
            <pc:sldMk cId="2553306673" sldId="323"/>
            <ac:spMk id="11" creationId="{BB949FE1-29CB-6BCC-B83E-24C146B7853B}"/>
          </ac:spMkLst>
        </pc:spChg>
        <pc:spChg chg="add mod">
          <ac:chgData name="Mia Savrljuga" userId="29d020ba494f34ac" providerId="LiveId" clId="{A1CF53B7-66E9-475D-A253-6CD2EA46512E}" dt="2024-02-15T18:31:46.692" v="177" actId="1076"/>
          <ac:spMkLst>
            <pc:docMk/>
            <pc:sldMk cId="2553306673" sldId="323"/>
            <ac:spMk id="12" creationId="{A6CF845A-6F7D-332F-6310-A037E82A1A39}"/>
          </ac:spMkLst>
        </pc:spChg>
        <pc:spChg chg="add mod">
          <ac:chgData name="Mia Savrljuga" userId="29d020ba494f34ac" providerId="LiveId" clId="{A1CF53B7-66E9-475D-A253-6CD2EA46512E}" dt="2024-02-15T18:31:44.488" v="176" actId="1076"/>
          <ac:spMkLst>
            <pc:docMk/>
            <pc:sldMk cId="2553306673" sldId="323"/>
            <ac:spMk id="13" creationId="{AD4B1AE3-BE64-0888-A047-26FE63BB7937}"/>
          </ac:spMkLst>
        </pc:spChg>
        <pc:spChg chg="add mod">
          <ac:chgData name="Mia Savrljuga" userId="29d020ba494f34ac" providerId="LiveId" clId="{A1CF53B7-66E9-475D-A253-6CD2EA46512E}" dt="2024-02-15T18:31:41.626" v="175" actId="14100"/>
          <ac:spMkLst>
            <pc:docMk/>
            <pc:sldMk cId="2553306673" sldId="323"/>
            <ac:spMk id="14" creationId="{1382ED67-2265-7AC7-3E1D-32FE84B0176B}"/>
          </ac:spMkLst>
        </pc:spChg>
        <pc:spChg chg="add mod">
          <ac:chgData name="Mia Savrljuga" userId="29d020ba494f34ac" providerId="LiveId" clId="{A1CF53B7-66E9-475D-A253-6CD2EA46512E}" dt="2024-02-15T18:31:35.935" v="173" actId="1076"/>
          <ac:spMkLst>
            <pc:docMk/>
            <pc:sldMk cId="2553306673" sldId="323"/>
            <ac:spMk id="15" creationId="{DB53473E-6BAA-3E67-4117-4B0764503477}"/>
          </ac:spMkLst>
        </pc:spChg>
        <pc:spChg chg="add mod">
          <ac:chgData name="Mia Savrljuga" userId="29d020ba494f34ac" providerId="LiveId" clId="{A1CF53B7-66E9-475D-A253-6CD2EA46512E}" dt="2024-02-15T18:31:33.126" v="172" actId="1076"/>
          <ac:spMkLst>
            <pc:docMk/>
            <pc:sldMk cId="2553306673" sldId="323"/>
            <ac:spMk id="16" creationId="{D4F3E42E-F6D3-FE89-C52C-AC53468B4CAC}"/>
          </ac:spMkLst>
        </pc:spChg>
        <pc:spChg chg="add mod">
          <ac:chgData name="Mia Savrljuga" userId="29d020ba494f34ac" providerId="LiveId" clId="{A1CF53B7-66E9-475D-A253-6CD2EA46512E}" dt="2024-02-15T18:31:29.863" v="171" actId="1076"/>
          <ac:spMkLst>
            <pc:docMk/>
            <pc:sldMk cId="2553306673" sldId="323"/>
            <ac:spMk id="17" creationId="{7B28AEFD-54AD-A243-447C-E19D5A8034A3}"/>
          </ac:spMkLst>
        </pc:spChg>
        <pc:picChg chg="add mod modCrop">
          <ac:chgData name="Mia Savrljuga" userId="29d020ba494f34ac" providerId="LiveId" clId="{A1CF53B7-66E9-475D-A253-6CD2EA46512E}" dt="2024-02-15T18:25:09.972" v="132" actId="1076"/>
          <ac:picMkLst>
            <pc:docMk/>
            <pc:sldMk cId="2553306673" sldId="323"/>
            <ac:picMk id="8" creationId="{41828345-7EB7-E117-31AF-27F7A35B837C}"/>
          </ac:picMkLst>
        </pc:picChg>
      </pc:sldChg>
      <pc:sldChg chg="del">
        <pc:chgData name="Mia Savrljuga" userId="29d020ba494f34ac" providerId="LiveId" clId="{A1CF53B7-66E9-475D-A253-6CD2EA46512E}" dt="2024-02-15T18:21:33.190" v="90" actId="47"/>
        <pc:sldMkLst>
          <pc:docMk/>
          <pc:sldMk cId="663911776" sldId="324"/>
        </pc:sldMkLst>
      </pc:sldChg>
      <pc:sldChg chg="addSp modSp add mod modAnim">
        <pc:chgData name="Mia Savrljuga" userId="29d020ba494f34ac" providerId="LiveId" clId="{A1CF53B7-66E9-475D-A253-6CD2EA46512E}" dt="2024-02-15T18:32:23.953" v="191" actId="1076"/>
        <pc:sldMkLst>
          <pc:docMk/>
          <pc:sldMk cId="1196212770" sldId="324"/>
        </pc:sldMkLst>
        <pc:spChg chg="add mod">
          <ac:chgData name="Mia Savrljuga" userId="29d020ba494f34ac" providerId="LiveId" clId="{A1CF53B7-66E9-475D-A253-6CD2EA46512E}" dt="2024-02-15T18:31:56.022" v="179" actId="1076"/>
          <ac:spMkLst>
            <pc:docMk/>
            <pc:sldMk cId="1196212770" sldId="324"/>
            <ac:spMk id="2" creationId="{B784011D-C704-EA76-ACF4-253DD2CBE49B}"/>
          </ac:spMkLst>
        </pc:spChg>
        <pc:spChg chg="add mod">
          <ac:chgData name="Mia Savrljuga" userId="29d020ba494f34ac" providerId="LiveId" clId="{A1CF53B7-66E9-475D-A253-6CD2EA46512E}" dt="2024-02-15T18:32:04.444" v="185" actId="1076"/>
          <ac:spMkLst>
            <pc:docMk/>
            <pc:sldMk cId="1196212770" sldId="324"/>
            <ac:spMk id="3" creationId="{5EE929C7-5E91-6922-9E02-310F12343391}"/>
          </ac:spMkLst>
        </pc:spChg>
        <pc:spChg chg="add mod">
          <ac:chgData name="Mia Savrljuga" userId="29d020ba494f34ac" providerId="LiveId" clId="{A1CF53B7-66E9-475D-A253-6CD2EA46512E}" dt="2024-02-15T18:32:08.175" v="186" actId="1076"/>
          <ac:spMkLst>
            <pc:docMk/>
            <pc:sldMk cId="1196212770" sldId="324"/>
            <ac:spMk id="4" creationId="{CD401988-0FBA-AEE7-A2E5-B3F92BB12513}"/>
          </ac:spMkLst>
        </pc:spChg>
        <pc:spChg chg="add mod">
          <ac:chgData name="Mia Savrljuga" userId="29d020ba494f34ac" providerId="LiveId" clId="{A1CF53B7-66E9-475D-A253-6CD2EA46512E}" dt="2024-02-15T18:32:12.327" v="187" actId="1076"/>
          <ac:spMkLst>
            <pc:docMk/>
            <pc:sldMk cId="1196212770" sldId="324"/>
            <ac:spMk id="5" creationId="{C193BA19-2CF2-11E2-D7ED-9DF5DF940226}"/>
          </ac:spMkLst>
        </pc:spChg>
        <pc:spChg chg="add mod">
          <ac:chgData name="Mia Savrljuga" userId="29d020ba494f34ac" providerId="LiveId" clId="{A1CF53B7-66E9-475D-A253-6CD2EA46512E}" dt="2024-02-15T18:32:17.267" v="188" actId="1076"/>
          <ac:spMkLst>
            <pc:docMk/>
            <pc:sldMk cId="1196212770" sldId="324"/>
            <ac:spMk id="6" creationId="{463D2070-E6A6-B3EE-19BB-07AAB0D75E47}"/>
          </ac:spMkLst>
        </pc:spChg>
        <pc:spChg chg="add mod">
          <ac:chgData name="Mia Savrljuga" userId="29d020ba494f34ac" providerId="LiveId" clId="{A1CF53B7-66E9-475D-A253-6CD2EA46512E}" dt="2024-02-15T18:32:20.099" v="189" actId="1076"/>
          <ac:spMkLst>
            <pc:docMk/>
            <pc:sldMk cId="1196212770" sldId="324"/>
            <ac:spMk id="7" creationId="{CC70D7D3-6C58-2F99-A4D4-124522B14CA2}"/>
          </ac:spMkLst>
        </pc:spChg>
        <pc:spChg chg="add mod">
          <ac:chgData name="Mia Savrljuga" userId="29d020ba494f34ac" providerId="LiveId" clId="{A1CF53B7-66E9-475D-A253-6CD2EA46512E}" dt="2024-02-15T18:32:23.953" v="191" actId="1076"/>
          <ac:spMkLst>
            <pc:docMk/>
            <pc:sldMk cId="1196212770" sldId="324"/>
            <ac:spMk id="11" creationId="{6107682C-899B-ACE6-01B2-E7ED22A9CB72}"/>
          </ac:spMkLst>
        </pc:spChg>
        <pc:picChg chg="mod modCrop">
          <ac:chgData name="Mia Savrljuga" userId="29d020ba494f34ac" providerId="LiveId" clId="{A1CF53B7-66E9-475D-A253-6CD2EA46512E}" dt="2024-02-15T18:26:08.956" v="141" actId="1076"/>
          <ac:picMkLst>
            <pc:docMk/>
            <pc:sldMk cId="1196212770" sldId="324"/>
            <ac:picMk id="8" creationId="{4194D5A1-66F1-A4F5-72BB-DF5A60945030}"/>
          </ac:picMkLst>
        </pc:picChg>
      </pc:sldChg>
      <pc:sldChg chg="del">
        <pc:chgData name="Mia Savrljuga" userId="29d020ba494f34ac" providerId="LiveId" clId="{A1CF53B7-66E9-475D-A253-6CD2EA46512E}" dt="2024-02-15T18:21:36.965" v="92" actId="47"/>
        <pc:sldMkLst>
          <pc:docMk/>
          <pc:sldMk cId="2361089910" sldId="325"/>
        </pc:sldMkLst>
      </pc:sldChg>
      <pc:sldChg chg="addSp modSp add mod modAnim">
        <pc:chgData name="Mia Savrljuga" userId="29d020ba494f34ac" providerId="LiveId" clId="{A1CF53B7-66E9-475D-A253-6CD2EA46512E}" dt="2024-02-15T18:32:48.478" v="201" actId="1076"/>
        <pc:sldMkLst>
          <pc:docMk/>
          <pc:sldMk cId="3208401323" sldId="325"/>
        </pc:sldMkLst>
        <pc:spChg chg="add mod">
          <ac:chgData name="Mia Savrljuga" userId="29d020ba494f34ac" providerId="LiveId" clId="{A1CF53B7-66E9-475D-A253-6CD2EA46512E}" dt="2024-02-15T18:32:31.862" v="193" actId="1076"/>
          <ac:spMkLst>
            <pc:docMk/>
            <pc:sldMk cId="3208401323" sldId="325"/>
            <ac:spMk id="2" creationId="{C31F68C3-6C75-B64F-5D20-3C1BABB84758}"/>
          </ac:spMkLst>
        </pc:spChg>
        <pc:spChg chg="add mod">
          <ac:chgData name="Mia Savrljuga" userId="29d020ba494f34ac" providerId="LiveId" clId="{A1CF53B7-66E9-475D-A253-6CD2EA46512E}" dt="2024-02-15T18:32:48.478" v="201" actId="1076"/>
          <ac:spMkLst>
            <pc:docMk/>
            <pc:sldMk cId="3208401323" sldId="325"/>
            <ac:spMk id="3" creationId="{5A487DEF-B67C-54D6-567A-9D48AF32534B}"/>
          </ac:spMkLst>
        </pc:spChg>
        <pc:spChg chg="add mod">
          <ac:chgData name="Mia Savrljuga" userId="29d020ba494f34ac" providerId="LiveId" clId="{A1CF53B7-66E9-475D-A253-6CD2EA46512E}" dt="2024-02-15T18:32:43.421" v="200" actId="1076"/>
          <ac:spMkLst>
            <pc:docMk/>
            <pc:sldMk cId="3208401323" sldId="325"/>
            <ac:spMk id="4" creationId="{28B474E0-7C07-E4EB-CAC4-7F5255B8086F}"/>
          </ac:spMkLst>
        </pc:spChg>
        <pc:spChg chg="add mod">
          <ac:chgData name="Mia Savrljuga" userId="29d020ba494f34ac" providerId="LiveId" clId="{A1CF53B7-66E9-475D-A253-6CD2EA46512E}" dt="2024-02-15T18:32:40.459" v="199" actId="1076"/>
          <ac:spMkLst>
            <pc:docMk/>
            <pc:sldMk cId="3208401323" sldId="325"/>
            <ac:spMk id="5" creationId="{88D4FFD2-FA3C-42BA-67D5-BD8B5B31EB68}"/>
          </ac:spMkLst>
        </pc:spChg>
        <pc:spChg chg="add mod">
          <ac:chgData name="Mia Savrljuga" userId="29d020ba494f34ac" providerId="LiveId" clId="{A1CF53B7-66E9-475D-A253-6CD2EA46512E}" dt="2024-02-15T18:32:38.021" v="198" actId="1076"/>
          <ac:spMkLst>
            <pc:docMk/>
            <pc:sldMk cId="3208401323" sldId="325"/>
            <ac:spMk id="6" creationId="{5D130DC1-DA6D-1597-A2FE-6DD9FA2930CA}"/>
          </ac:spMkLst>
        </pc:spChg>
        <pc:picChg chg="mod modCrop">
          <ac:chgData name="Mia Savrljuga" userId="29d020ba494f34ac" providerId="LiveId" clId="{A1CF53B7-66E9-475D-A253-6CD2EA46512E}" dt="2024-02-15T18:26:05.781" v="140" actId="1076"/>
          <ac:picMkLst>
            <pc:docMk/>
            <pc:sldMk cId="3208401323" sldId="325"/>
            <ac:picMk id="8" creationId="{C90CF679-0CCE-5E93-0A3D-F1CE1B3A9E72}"/>
          </ac:picMkLst>
        </pc:picChg>
      </pc:sldChg>
      <pc:sldChg chg="addSp delSp modSp add mod delAnim modAnim">
        <pc:chgData name="Mia Savrljuga" userId="29d020ba494f34ac" providerId="LiveId" clId="{A1CF53B7-66E9-475D-A253-6CD2EA46512E}" dt="2024-02-15T18:34:57.029" v="232" actId="14100"/>
        <pc:sldMkLst>
          <pc:docMk/>
          <pc:sldMk cId="1656625580" sldId="326"/>
        </pc:sldMkLst>
        <pc:spChg chg="mod ord">
          <ac:chgData name="Mia Savrljuga" userId="29d020ba494f34ac" providerId="LiveId" clId="{A1CF53B7-66E9-475D-A253-6CD2EA46512E}" dt="2024-02-15T18:34:47.261" v="228" actId="1076"/>
          <ac:spMkLst>
            <pc:docMk/>
            <pc:sldMk cId="1656625580" sldId="326"/>
            <ac:spMk id="2" creationId="{2932D5F3-143F-879D-0291-5F7997E6DDF1}"/>
          </ac:spMkLst>
        </pc:spChg>
        <pc:spChg chg="del">
          <ac:chgData name="Mia Savrljuga" userId="29d020ba494f34ac" providerId="LiveId" clId="{A1CF53B7-66E9-475D-A253-6CD2EA46512E}" dt="2024-02-15T18:32:56.886" v="204" actId="478"/>
          <ac:spMkLst>
            <pc:docMk/>
            <pc:sldMk cId="1656625580" sldId="326"/>
            <ac:spMk id="3" creationId="{32395593-EB69-C8E4-4042-51469311D1F6}"/>
          </ac:spMkLst>
        </pc:spChg>
        <pc:spChg chg="del">
          <ac:chgData name="Mia Savrljuga" userId="29d020ba494f34ac" providerId="LiveId" clId="{A1CF53B7-66E9-475D-A253-6CD2EA46512E}" dt="2024-02-15T18:33:01.442" v="205" actId="478"/>
          <ac:spMkLst>
            <pc:docMk/>
            <pc:sldMk cId="1656625580" sldId="326"/>
            <ac:spMk id="4" creationId="{59CD583E-D996-8191-4E74-B7981F68B225}"/>
          </ac:spMkLst>
        </pc:spChg>
        <pc:spChg chg="del">
          <ac:chgData name="Mia Savrljuga" userId="29d020ba494f34ac" providerId="LiveId" clId="{A1CF53B7-66E9-475D-A253-6CD2EA46512E}" dt="2024-02-15T18:33:03.190" v="206" actId="478"/>
          <ac:spMkLst>
            <pc:docMk/>
            <pc:sldMk cId="1656625580" sldId="326"/>
            <ac:spMk id="5" creationId="{969F9B30-E692-790F-066E-4BF3B3261D26}"/>
          </ac:spMkLst>
        </pc:spChg>
        <pc:spChg chg="del">
          <ac:chgData name="Mia Savrljuga" userId="29d020ba494f34ac" providerId="LiveId" clId="{A1CF53B7-66E9-475D-A253-6CD2EA46512E}" dt="2024-02-15T18:33:04.638" v="207" actId="478"/>
          <ac:spMkLst>
            <pc:docMk/>
            <pc:sldMk cId="1656625580" sldId="326"/>
            <ac:spMk id="6" creationId="{7537729B-3302-5688-BA15-FAE1C0A3C049}"/>
          </ac:spMkLst>
        </pc:spChg>
        <pc:spChg chg="add mod">
          <ac:chgData name="Mia Savrljuga" userId="29d020ba494f34ac" providerId="LiveId" clId="{A1CF53B7-66E9-475D-A253-6CD2EA46512E}" dt="2024-02-15T18:34:57.029" v="232" actId="14100"/>
          <ac:spMkLst>
            <pc:docMk/>
            <pc:sldMk cId="1656625580" sldId="326"/>
            <ac:spMk id="12" creationId="{A4D2663F-39DD-2792-8A2B-A9AFDE57F39B}"/>
          </ac:spMkLst>
        </pc:spChg>
        <pc:picChg chg="del">
          <ac:chgData name="Mia Savrljuga" userId="29d020ba494f34ac" providerId="LiveId" clId="{A1CF53B7-66E9-475D-A253-6CD2EA46512E}" dt="2024-02-15T18:32:54.224" v="203" actId="478"/>
          <ac:picMkLst>
            <pc:docMk/>
            <pc:sldMk cId="1656625580" sldId="326"/>
            <ac:picMk id="8" creationId="{587019ED-C0BE-BDCF-547D-738E62703A3F}"/>
          </ac:picMkLst>
        </pc:picChg>
        <pc:picChg chg="add mod modCrop">
          <ac:chgData name="Mia Savrljuga" userId="29d020ba494f34ac" providerId="LiveId" clId="{A1CF53B7-66E9-475D-A253-6CD2EA46512E}" dt="2024-02-15T18:34:28.233" v="222" actId="1076"/>
          <ac:picMkLst>
            <pc:docMk/>
            <pc:sldMk cId="1656625580" sldId="326"/>
            <ac:picMk id="11" creationId="{0E8FCECC-21AC-D6EB-D7F0-5BBCB8DC9736}"/>
          </ac:picMkLst>
        </pc:picChg>
      </pc:sldChg>
      <pc:sldChg chg="del">
        <pc:chgData name="Mia Savrljuga" userId="29d020ba494f34ac" providerId="LiveId" clId="{A1CF53B7-66E9-475D-A253-6CD2EA46512E}" dt="2024-02-15T18:21:35.754" v="91" actId="47"/>
        <pc:sldMkLst>
          <pc:docMk/>
          <pc:sldMk cId="3416256079" sldId="326"/>
        </pc:sldMkLst>
      </pc:sldChg>
      <pc:sldChg chg="addSp modSp add mod modAnim">
        <pc:chgData name="Mia Savrljuga" userId="29d020ba494f34ac" providerId="LiveId" clId="{A1CF53B7-66E9-475D-A253-6CD2EA46512E}" dt="2024-02-15T18:36:09.406" v="250" actId="1076"/>
        <pc:sldMkLst>
          <pc:docMk/>
          <pc:sldMk cId="3639722887" sldId="327"/>
        </pc:sldMkLst>
        <pc:spChg chg="mod ord">
          <ac:chgData name="Mia Savrljuga" userId="29d020ba494f34ac" providerId="LiveId" clId="{A1CF53B7-66E9-475D-A253-6CD2EA46512E}" dt="2024-02-15T18:35:47.039" v="246" actId="1076"/>
          <ac:spMkLst>
            <pc:docMk/>
            <pc:sldMk cId="3639722887" sldId="327"/>
            <ac:spMk id="2" creationId="{B143DCC1-0315-C847-92F0-CFBA35078503}"/>
          </ac:spMkLst>
        </pc:spChg>
        <pc:spChg chg="add mod">
          <ac:chgData name="Mia Savrljuga" userId="29d020ba494f34ac" providerId="LiveId" clId="{A1CF53B7-66E9-475D-A253-6CD2EA46512E}" dt="2024-02-15T18:35:56.768" v="247" actId="1076"/>
          <ac:spMkLst>
            <pc:docMk/>
            <pc:sldMk cId="3639722887" sldId="327"/>
            <ac:spMk id="3" creationId="{04BB6E04-2F82-C0DC-FC64-DACD6AA8D9EA}"/>
          </ac:spMkLst>
        </pc:spChg>
        <pc:spChg chg="add mod">
          <ac:chgData name="Mia Savrljuga" userId="29d020ba494f34ac" providerId="LiveId" clId="{A1CF53B7-66E9-475D-A253-6CD2EA46512E}" dt="2024-02-15T18:36:01.413" v="248" actId="1076"/>
          <ac:spMkLst>
            <pc:docMk/>
            <pc:sldMk cId="3639722887" sldId="327"/>
            <ac:spMk id="4" creationId="{2902AD03-4918-9547-1309-B34F7BDC2B74}"/>
          </ac:spMkLst>
        </pc:spChg>
        <pc:spChg chg="add mod">
          <ac:chgData name="Mia Savrljuga" userId="29d020ba494f34ac" providerId="LiveId" clId="{A1CF53B7-66E9-475D-A253-6CD2EA46512E}" dt="2024-02-15T18:36:04.338" v="249" actId="1076"/>
          <ac:spMkLst>
            <pc:docMk/>
            <pc:sldMk cId="3639722887" sldId="327"/>
            <ac:spMk id="5" creationId="{11CE64AE-E8C6-5FE4-C043-52BF315A0E1B}"/>
          </ac:spMkLst>
        </pc:spChg>
        <pc:spChg chg="add mod">
          <ac:chgData name="Mia Savrljuga" userId="29d020ba494f34ac" providerId="LiveId" clId="{A1CF53B7-66E9-475D-A253-6CD2EA46512E}" dt="2024-02-15T18:36:09.406" v="250" actId="1076"/>
          <ac:spMkLst>
            <pc:docMk/>
            <pc:sldMk cId="3639722887" sldId="327"/>
            <ac:spMk id="6" creationId="{AB054766-8ABD-67F3-B0F7-E528FDC3DEAF}"/>
          </ac:spMkLst>
        </pc:spChg>
        <pc:picChg chg="mod modCrop">
          <ac:chgData name="Mia Savrljuga" userId="29d020ba494f34ac" providerId="LiveId" clId="{A1CF53B7-66E9-475D-A253-6CD2EA46512E}" dt="2024-02-15T18:35:23.196" v="237" actId="14100"/>
          <ac:picMkLst>
            <pc:docMk/>
            <pc:sldMk cId="3639722887" sldId="327"/>
            <ac:picMk id="11" creationId="{F64ADB86-8AF8-12A6-68DD-8ED26B4B868E}"/>
          </ac:picMkLst>
        </pc:picChg>
      </pc:sldChg>
      <pc:sldChg chg="del">
        <pc:chgData name="Mia Savrljuga" userId="29d020ba494f34ac" providerId="LiveId" clId="{A1CF53B7-66E9-475D-A253-6CD2EA46512E}" dt="2024-02-15T18:21:39.777" v="93" actId="47"/>
        <pc:sldMkLst>
          <pc:docMk/>
          <pc:sldMk cId="3995424814" sldId="327"/>
        </pc:sldMkLst>
      </pc:sldChg>
      <pc:sldChg chg="delSp modSp add mod delAnim">
        <pc:chgData name="Mia Savrljuga" userId="29d020ba494f34ac" providerId="LiveId" clId="{A1CF53B7-66E9-475D-A253-6CD2EA46512E}" dt="2024-02-15T18:36:57.042" v="257" actId="478"/>
        <pc:sldMkLst>
          <pc:docMk/>
          <pc:sldMk cId="1554532234" sldId="328"/>
        </pc:sldMkLst>
        <pc:spChg chg="del mod ord">
          <ac:chgData name="Mia Savrljuga" userId="29d020ba494f34ac" providerId="LiveId" clId="{A1CF53B7-66E9-475D-A253-6CD2EA46512E}" dt="2024-02-15T18:36:57.042" v="257" actId="478"/>
          <ac:spMkLst>
            <pc:docMk/>
            <pc:sldMk cId="1554532234" sldId="328"/>
            <ac:spMk id="2" creationId="{7D6034B8-F525-E561-DDAA-0E78615D8A2C}"/>
          </ac:spMkLst>
        </pc:spChg>
        <pc:picChg chg="mod modCrop">
          <ac:chgData name="Mia Savrljuga" userId="29d020ba494f34ac" providerId="LiveId" clId="{A1CF53B7-66E9-475D-A253-6CD2EA46512E}" dt="2024-02-15T18:36:28.705" v="253" actId="14100"/>
          <ac:picMkLst>
            <pc:docMk/>
            <pc:sldMk cId="1554532234" sldId="328"/>
            <ac:picMk id="11" creationId="{463FC046-3E0A-7728-9C4B-AB72417E93E8}"/>
          </ac:picMkLst>
        </pc:picChg>
      </pc:sldChg>
      <pc:sldChg chg="new del">
        <pc:chgData name="Mia Savrljuga" userId="29d020ba494f34ac" providerId="LiveId" clId="{A1CF53B7-66E9-475D-A253-6CD2EA46512E}" dt="2024-02-15T18:18:53.522" v="49" actId="47"/>
        <pc:sldMkLst>
          <pc:docMk/>
          <pc:sldMk cId="2420180408" sldId="328"/>
        </pc:sldMkLst>
      </pc:sldChg>
      <pc:sldChg chg="add del">
        <pc:chgData name="Mia Savrljuga" userId="29d020ba494f34ac" providerId="LiveId" clId="{A1CF53B7-66E9-475D-A253-6CD2EA46512E}" dt="2024-02-15T18:33:59.958" v="216" actId="47"/>
        <pc:sldMkLst>
          <pc:docMk/>
          <pc:sldMk cId="369865245" sldId="329"/>
        </pc:sldMkLst>
      </pc:sldChg>
      <pc:sldChg chg="addSp delSp modSp add mod delAnim">
        <pc:chgData name="Mia Savrljuga" userId="29d020ba494f34ac" providerId="LiveId" clId="{A1CF53B7-66E9-475D-A253-6CD2EA46512E}" dt="2024-02-17T16:40:20.756" v="267" actId="14100"/>
        <pc:sldMkLst>
          <pc:docMk/>
          <pc:sldMk cId="985436050" sldId="329"/>
        </pc:sldMkLst>
        <pc:picChg chg="del">
          <ac:chgData name="Mia Savrljuga" userId="29d020ba494f34ac" providerId="LiveId" clId="{A1CF53B7-66E9-475D-A253-6CD2EA46512E}" dt="2024-02-17T16:39:37.912" v="259" actId="478"/>
          <ac:picMkLst>
            <pc:docMk/>
            <pc:sldMk cId="985436050" sldId="329"/>
            <ac:picMk id="4" creationId="{5C3801B2-457C-2E76-8B6E-5ECDD7266400}"/>
          </ac:picMkLst>
        </pc:picChg>
        <pc:picChg chg="add mod">
          <ac:chgData name="Mia Savrljuga" userId="29d020ba494f34ac" providerId="LiveId" clId="{A1CF53B7-66E9-475D-A253-6CD2EA46512E}" dt="2024-02-17T16:40:20.756" v="267" actId="14100"/>
          <ac:picMkLst>
            <pc:docMk/>
            <pc:sldMk cId="985436050" sldId="329"/>
            <ac:picMk id="5" creationId="{3E4CFDFA-A458-5A55-8F24-E05328C27166}"/>
          </ac:picMkLst>
        </pc:picChg>
        <pc:cxnChg chg="del">
          <ac:chgData name="Mia Savrljuga" userId="29d020ba494f34ac" providerId="LiveId" clId="{A1CF53B7-66E9-475D-A253-6CD2EA46512E}" dt="2024-02-17T16:39:48.065" v="263" actId="478"/>
          <ac:cxnSpMkLst>
            <pc:docMk/>
            <pc:sldMk cId="985436050" sldId="329"/>
            <ac:cxnSpMk id="7" creationId="{EF4E7D59-FBEF-22A0-7AAF-C7A138788657}"/>
          </ac:cxnSpMkLst>
        </pc:cxnChg>
        <pc:cxnChg chg="del">
          <ac:chgData name="Mia Savrljuga" userId="29d020ba494f34ac" providerId="LiveId" clId="{A1CF53B7-66E9-475D-A253-6CD2EA46512E}" dt="2024-02-17T16:39:46.501" v="262" actId="478"/>
          <ac:cxnSpMkLst>
            <pc:docMk/>
            <pc:sldMk cId="985436050" sldId="329"/>
            <ac:cxnSpMk id="18" creationId="{C1E6BA07-0DA1-8C4B-E695-16596A6C18AF}"/>
          </ac:cxnSpMkLst>
        </pc:cxnChg>
        <pc:cxnChg chg="del">
          <ac:chgData name="Mia Savrljuga" userId="29d020ba494f34ac" providerId="LiveId" clId="{A1CF53B7-66E9-475D-A253-6CD2EA46512E}" dt="2024-02-17T16:39:50.103" v="264" actId="478"/>
          <ac:cxnSpMkLst>
            <pc:docMk/>
            <pc:sldMk cId="985436050" sldId="329"/>
            <ac:cxnSpMk id="21" creationId="{FC3178AA-A56D-FBAE-AC61-1FBD2D3E4BBF}"/>
          </ac:cxnSpMkLst>
        </pc:cxnChg>
        <pc:cxnChg chg="del">
          <ac:chgData name="Mia Savrljuga" userId="29d020ba494f34ac" providerId="LiveId" clId="{A1CF53B7-66E9-475D-A253-6CD2EA46512E}" dt="2024-02-17T16:39:43.222" v="260" actId="478"/>
          <ac:cxnSpMkLst>
            <pc:docMk/>
            <pc:sldMk cId="985436050" sldId="329"/>
            <ac:cxnSpMk id="24" creationId="{31F99634-787F-D70D-D37D-0C501998D3B7}"/>
          </ac:cxnSpMkLst>
        </pc:cxnChg>
        <pc:cxnChg chg="del">
          <ac:chgData name="Mia Savrljuga" userId="29d020ba494f34ac" providerId="LiveId" clId="{A1CF53B7-66E9-475D-A253-6CD2EA46512E}" dt="2024-02-17T16:39:44.776" v="261" actId="478"/>
          <ac:cxnSpMkLst>
            <pc:docMk/>
            <pc:sldMk cId="985436050" sldId="329"/>
            <ac:cxnSpMk id="29" creationId="{4B7AEDB6-2CDC-BA74-D5E4-3E608524B49B}"/>
          </ac:cxnSpMkLst>
        </pc:cxnChg>
        <pc:cxnChg chg="del">
          <ac:chgData name="Mia Savrljuga" userId="29d020ba494f34ac" providerId="LiveId" clId="{A1CF53B7-66E9-475D-A253-6CD2EA46512E}" dt="2024-02-17T16:39:43.222" v="260" actId="478"/>
          <ac:cxnSpMkLst>
            <pc:docMk/>
            <pc:sldMk cId="985436050" sldId="329"/>
            <ac:cxnSpMk id="30" creationId="{2B2B9120-B168-A72F-3649-087D257D4BF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13CA8-99A7-D34D-AD22-47958096C3D1}" type="datetimeFigureOut">
              <a:rPr lang="en-HR" smtClean="0"/>
              <a:t>02/24/2024</a:t>
            </a:fld>
            <a:endParaRPr lang="en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209C5-1F4D-0644-AB88-90060C15FEC8}" type="slidenum">
              <a:rPr lang="en-HR" smtClean="0"/>
              <a:t>‹#›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11418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8477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10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57890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2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2951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3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0224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4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52044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5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27238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6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441855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7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1667924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8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4289270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55EC2-A549-8185-F18F-50F349DD7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B0599-015D-64EE-B0A6-DEE506FA3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D8263-FFE7-234E-FB0C-4C4F6C718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9FE55-FF60-8EE9-F778-A23840DD3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209C5-1F4D-0644-AB88-90060C15FEC8}" type="slidenum">
              <a:rPr lang="en-HR" smtClean="0"/>
              <a:t>9</a:t>
            </a:fld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399949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6DCD4-8779-45FE-AC0B-A9E17C921425}" type="datetimeFigureOut">
              <a:rPr lang="en-US" smtClean="0"/>
              <a:pPr/>
              <a:t>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166D3-B65F-4559-9B2C-CCAC8BC48A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hyperlink" Target="https://hr.izzi.digital/DOS/71319/350026.html#block-6597235" TargetMode="Externa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hyperlink" Target="https://hr.izzi.digital/DOS/71319/350026.html#block-659723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827584" y="162880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400" dirty="0">
                <a:solidFill>
                  <a:schemeClr val="accent6"/>
                </a:solidFill>
              </a:rPr>
              <a:t>KEEP MOVING</a:t>
            </a:r>
          </a:p>
        </p:txBody>
      </p:sp>
      <p:pic>
        <p:nvPicPr>
          <p:cNvPr id="3" name="Slika 2" descr="Slika na kojoj se prikazuje grafika, grafički dizajn, logotip, šarenilo&#10;&#10;Opis je automatski generiran">
            <a:extLst>
              <a:ext uri="{FF2B5EF4-FFF2-40B4-BE49-F238E27FC236}">
                <a16:creationId xmlns:a16="http://schemas.microsoft.com/office/drawing/2014/main" id="{CCB89237-6577-82D1-583A-63E9A3E26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/>
          <a:stretch/>
        </p:blipFill>
        <p:spPr>
          <a:xfrm>
            <a:off x="3824553" y="2667704"/>
            <a:ext cx="1494893" cy="1522592"/>
          </a:xfrm>
          <a:prstGeom prst="rect">
            <a:avLst/>
          </a:prstGeom>
        </p:spPr>
      </p:pic>
      <p:pic>
        <p:nvPicPr>
          <p:cNvPr id="5" name="Slika 4" descr="Slika na kojoj se prikazuje uzorak, kvadrat, piksel, dizajn&#10;&#10;Opis je automatski generiran">
            <a:extLst>
              <a:ext uri="{FF2B5EF4-FFF2-40B4-BE49-F238E27FC236}">
                <a16:creationId xmlns:a16="http://schemas.microsoft.com/office/drawing/2014/main" id="{96E5FEA8-74AC-6281-0A1B-8C8CE2D12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00" y="3933056"/>
            <a:ext cx="1860798" cy="186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3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2CDA6-DA91-F145-9178-E5FB21811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854"/>
            <a:ext cx="9144000" cy="1618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3C1CBE-CF1A-6045-8406-CB6E61CDD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9592">
            <a:off x="443436" y="2564742"/>
            <a:ext cx="5329937" cy="3731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6D194-EB7F-0542-A6FF-9886DAA0EBDC}"/>
              </a:ext>
            </a:extLst>
          </p:cNvPr>
          <p:cNvSpPr txBox="1"/>
          <p:nvPr/>
        </p:nvSpPr>
        <p:spPr>
          <a:xfrm>
            <a:off x="3128193" y="3292804"/>
            <a:ext cx="6015808" cy="2251065"/>
          </a:xfrm>
          <a:prstGeom prst="rect">
            <a:avLst/>
          </a:prstGeom>
          <a:solidFill>
            <a:srgbClr val="FFD57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HR" sz="2400" dirty="0">
                <a:latin typeface="Bradley Hand" pitchFamily="2" charset="77"/>
              </a:rPr>
              <a:t>My favourite sport is </a:t>
            </a:r>
            <a:r>
              <a:rPr lang="en-HR" sz="2400" u="sng" dirty="0">
                <a:latin typeface="Bradley Hand" pitchFamily="2" charset="77"/>
              </a:rPr>
              <a:t>________</a:t>
            </a:r>
            <a:r>
              <a:rPr lang="hr-HR" sz="2400" u="sng" dirty="0">
                <a:latin typeface="Bradley Hand" pitchFamily="2" charset="77"/>
              </a:rPr>
              <a:t>.</a:t>
            </a:r>
            <a:r>
              <a:rPr lang="en-HR" sz="2400" u="sng" dirty="0">
                <a:latin typeface="Bradley Hand" pitchFamily="2" charset="77"/>
              </a:rPr>
              <a:t>_</a:t>
            </a:r>
            <a:endParaRPr lang="en-HR" sz="2400" dirty="0">
              <a:latin typeface="Bradley Hand" pitchFamily="2" charset="77"/>
            </a:endParaRPr>
          </a:p>
          <a:p>
            <a:pPr>
              <a:lnSpc>
                <a:spcPct val="150000"/>
              </a:lnSpc>
            </a:pPr>
            <a:r>
              <a:rPr lang="en-HR" sz="2400" dirty="0">
                <a:latin typeface="Bradley Hand" pitchFamily="2" charset="77"/>
              </a:rPr>
              <a:t>You need </a:t>
            </a:r>
            <a:r>
              <a:rPr lang="hr-HR" sz="2400" dirty="0">
                <a:latin typeface="Bradley Hand" pitchFamily="2" charset="77"/>
              </a:rPr>
              <a:t>____</a:t>
            </a:r>
            <a:r>
              <a:rPr lang="en-HR" sz="2400" dirty="0">
                <a:latin typeface="Bradley Hand" pitchFamily="2" charset="77"/>
              </a:rPr>
              <a:t>______________________ </a:t>
            </a:r>
            <a:endParaRPr lang="en-HR" sz="2400" u="sng" dirty="0">
              <a:latin typeface="Bradley Hand" pitchFamily="2" charset="77"/>
            </a:endParaRPr>
          </a:p>
          <a:p>
            <a:pPr>
              <a:lnSpc>
                <a:spcPct val="150000"/>
              </a:lnSpc>
            </a:pPr>
            <a:r>
              <a:rPr lang="en-HR" sz="2400" dirty="0">
                <a:latin typeface="Bradley Hand" pitchFamily="2" charset="77"/>
              </a:rPr>
              <a:t>There are__________________________</a:t>
            </a:r>
            <a:r>
              <a:rPr lang="en-HR" sz="2400" u="sng" dirty="0">
                <a:latin typeface="Bradley Hand" pitchFamily="2" charset="7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HR" sz="2400" dirty="0">
                <a:latin typeface="Bradley Hand" pitchFamily="2" charset="77"/>
              </a:rPr>
              <a:t>I like it because ___________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5A36E-8A7A-8842-B911-030E8BEF4027}"/>
              </a:ext>
            </a:extLst>
          </p:cNvPr>
          <p:cNvSpPr txBox="1"/>
          <p:nvPr/>
        </p:nvSpPr>
        <p:spPr>
          <a:xfrm>
            <a:off x="6057222" y="341553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400" dirty="0">
                <a:latin typeface="Bradley Hand" pitchFamily="2" charset="77"/>
              </a:rPr>
              <a:t>football</a:t>
            </a:r>
            <a:endParaRPr lang="en-H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EC7E1-1026-9044-BC8C-027A62D130DB}"/>
              </a:ext>
            </a:extLst>
          </p:cNvPr>
          <p:cNvSpPr txBox="1"/>
          <p:nvPr/>
        </p:nvSpPr>
        <p:spPr>
          <a:xfrm>
            <a:off x="4444315" y="3877199"/>
            <a:ext cx="389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Bradley Hand" pitchFamily="2" charset="77"/>
              </a:rPr>
              <a:t>a</a:t>
            </a:r>
            <a:r>
              <a:rPr lang="en-HR" sz="2400" dirty="0">
                <a:latin typeface="Bradley Hand" pitchFamily="2" charset="77"/>
              </a:rPr>
              <a:t> football and two goal posts.</a:t>
            </a:r>
            <a:endParaRPr lang="en-HR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1B7E3-4C86-FE47-85EB-06C98E1FB98A}"/>
              </a:ext>
            </a:extLst>
          </p:cNvPr>
          <p:cNvSpPr txBox="1"/>
          <p:nvPr/>
        </p:nvSpPr>
        <p:spPr>
          <a:xfrm>
            <a:off x="4584171" y="4524167"/>
            <a:ext cx="393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400" dirty="0">
                <a:latin typeface="Bradley Hand" pitchFamily="2" charset="77"/>
              </a:rPr>
              <a:t>eleven players on each team</a:t>
            </a:r>
            <a:r>
              <a:rPr lang="en-HR" sz="2400" i="1" dirty="0">
                <a:latin typeface="Bradley Hand" pitchFamily="2" charset="77"/>
              </a:rPr>
              <a:t>.</a:t>
            </a:r>
            <a:endParaRPr lang="en-HR" sz="24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A89229-48A5-894D-821C-334ADB00BA5E}"/>
              </a:ext>
            </a:extLst>
          </p:cNvPr>
          <p:cNvSpPr txBox="1"/>
          <p:nvPr/>
        </p:nvSpPr>
        <p:spPr>
          <a:xfrm>
            <a:off x="5460271" y="5000589"/>
            <a:ext cx="1111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400" dirty="0">
                <a:latin typeface="Bradley Hand" pitchFamily="2" charset="77"/>
              </a:rPr>
              <a:t>it’s fun</a:t>
            </a:r>
            <a:r>
              <a:rPr lang="en-HR" sz="2400" i="1" dirty="0">
                <a:latin typeface="Bradley Hand" pitchFamily="2" charset="77"/>
              </a:rPr>
              <a:t>.</a:t>
            </a:r>
            <a:endParaRPr lang="en-HR" sz="2400" i="1" dirty="0"/>
          </a:p>
        </p:txBody>
      </p:sp>
    </p:spTree>
    <p:extLst>
      <p:ext uri="{BB962C8B-B14F-4D97-AF65-F5344CB8AC3E}">
        <p14:creationId xmlns:p14="http://schemas.microsoft.com/office/powerpoint/2010/main" val="164055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41828345-7EB7-E117-31AF-27F7A35B8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67"/>
          <a:stretch/>
        </p:blipFill>
        <p:spPr>
          <a:xfrm>
            <a:off x="18459" y="1296881"/>
            <a:ext cx="9144000" cy="3946419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F5CC217C-D634-C264-194B-A7CABF50BD4B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A7899F3-685B-FDFC-674B-A0AAF267D554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BB949FE1-29CB-6BCC-B83E-24C146B7853B}"/>
              </a:ext>
            </a:extLst>
          </p:cNvPr>
          <p:cNvSpPr/>
          <p:nvPr/>
        </p:nvSpPr>
        <p:spPr>
          <a:xfrm>
            <a:off x="2657693" y="234888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A6CF845A-6F7D-332F-6310-A037E82A1A39}"/>
              </a:ext>
            </a:extLst>
          </p:cNvPr>
          <p:cNvSpPr/>
          <p:nvPr/>
        </p:nvSpPr>
        <p:spPr>
          <a:xfrm>
            <a:off x="5412160" y="234888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id="{AD4B1AE3-BE64-0888-A047-26FE63BB7937}"/>
              </a:ext>
            </a:extLst>
          </p:cNvPr>
          <p:cNvSpPr/>
          <p:nvPr/>
        </p:nvSpPr>
        <p:spPr>
          <a:xfrm>
            <a:off x="6834157" y="327009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id="{1382ED67-2265-7AC7-3E1D-32FE84B0176B}"/>
              </a:ext>
            </a:extLst>
          </p:cNvPr>
          <p:cNvSpPr/>
          <p:nvPr/>
        </p:nvSpPr>
        <p:spPr>
          <a:xfrm>
            <a:off x="6660232" y="4511842"/>
            <a:ext cx="136815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id="{DB53473E-6BAA-3E67-4117-4B0764503477}"/>
              </a:ext>
            </a:extLst>
          </p:cNvPr>
          <p:cNvSpPr/>
          <p:nvPr/>
        </p:nvSpPr>
        <p:spPr>
          <a:xfrm>
            <a:off x="4860032" y="4799874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id="{D4F3E42E-F6D3-FE89-C52C-AC53468B4CAC}"/>
              </a:ext>
            </a:extLst>
          </p:cNvPr>
          <p:cNvSpPr/>
          <p:nvPr/>
        </p:nvSpPr>
        <p:spPr>
          <a:xfrm>
            <a:off x="2229252" y="4799874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7B28AEFD-54AD-A243-447C-E19D5A8034A3}"/>
              </a:ext>
            </a:extLst>
          </p:cNvPr>
          <p:cNvSpPr/>
          <p:nvPr/>
        </p:nvSpPr>
        <p:spPr>
          <a:xfrm>
            <a:off x="611560" y="3561523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CEAC4-BAB0-C167-99D2-2C724BC17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4194D5A1-66F1-A4F5-72BB-DF5A60945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46" b="31652"/>
          <a:stretch/>
        </p:blipFill>
        <p:spPr>
          <a:xfrm>
            <a:off x="35496" y="1502133"/>
            <a:ext cx="9108504" cy="3853734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0ED78AE5-F2C1-0CCD-097F-56E1BDD751DA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4AD9252-92A0-66FF-A68A-57883F89ED9E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B784011D-C704-EA76-ACF4-253DD2CBE49B}"/>
              </a:ext>
            </a:extLst>
          </p:cNvPr>
          <p:cNvSpPr/>
          <p:nvPr/>
        </p:nvSpPr>
        <p:spPr>
          <a:xfrm>
            <a:off x="1463466" y="3284984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5EE929C7-5E91-6922-9E02-310F12343391}"/>
              </a:ext>
            </a:extLst>
          </p:cNvPr>
          <p:cNvSpPr/>
          <p:nvPr/>
        </p:nvSpPr>
        <p:spPr>
          <a:xfrm>
            <a:off x="2593980" y="3651393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CD401988-0FBA-AEE7-A2E5-B3F92BB12513}"/>
              </a:ext>
            </a:extLst>
          </p:cNvPr>
          <p:cNvSpPr/>
          <p:nvPr/>
        </p:nvSpPr>
        <p:spPr>
          <a:xfrm>
            <a:off x="515904" y="388620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C193BA19-2CF2-11E2-D7ED-9DF5DF940226}"/>
              </a:ext>
            </a:extLst>
          </p:cNvPr>
          <p:cNvSpPr/>
          <p:nvPr/>
        </p:nvSpPr>
        <p:spPr>
          <a:xfrm>
            <a:off x="4314015" y="3884861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463D2070-E6A6-B3EE-19BB-07AAB0D75E47}"/>
              </a:ext>
            </a:extLst>
          </p:cNvPr>
          <p:cNvSpPr/>
          <p:nvPr/>
        </p:nvSpPr>
        <p:spPr>
          <a:xfrm>
            <a:off x="866352" y="434340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CC70D7D3-6C58-2F99-A4D4-124522B14CA2}"/>
              </a:ext>
            </a:extLst>
          </p:cNvPr>
          <p:cNvSpPr/>
          <p:nvPr/>
        </p:nvSpPr>
        <p:spPr>
          <a:xfrm>
            <a:off x="915914" y="4705617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id="{6107682C-899B-ACE6-01B2-E7ED22A9CB72}"/>
              </a:ext>
            </a:extLst>
          </p:cNvPr>
          <p:cNvSpPr/>
          <p:nvPr/>
        </p:nvSpPr>
        <p:spPr>
          <a:xfrm>
            <a:off x="3394608" y="4620364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21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8B88C-DFAF-B759-5C37-8F408B190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C90CF679-0CCE-5E93-0A3D-F1CE1B3A9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94"/>
          <a:stretch/>
        </p:blipFill>
        <p:spPr>
          <a:xfrm>
            <a:off x="96352" y="1731781"/>
            <a:ext cx="9047648" cy="3394437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3F9E3C2-CBC8-2A7B-BB45-08D6E996EA34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77E17C-9B0F-F1B8-DB90-15BF99BC54D1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C31F68C3-6C75-B64F-5D20-3C1BABB84758}"/>
              </a:ext>
            </a:extLst>
          </p:cNvPr>
          <p:cNvSpPr/>
          <p:nvPr/>
        </p:nvSpPr>
        <p:spPr>
          <a:xfrm>
            <a:off x="3779912" y="234888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5A487DEF-B67C-54D6-567A-9D48AF32534B}"/>
              </a:ext>
            </a:extLst>
          </p:cNvPr>
          <p:cNvSpPr/>
          <p:nvPr/>
        </p:nvSpPr>
        <p:spPr>
          <a:xfrm>
            <a:off x="3707904" y="285084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28B474E0-7C07-E4EB-CAC4-7F5255B8086F}"/>
              </a:ext>
            </a:extLst>
          </p:cNvPr>
          <p:cNvSpPr/>
          <p:nvPr/>
        </p:nvSpPr>
        <p:spPr>
          <a:xfrm>
            <a:off x="3779910" y="335280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88D4FFD2-FA3C-42BA-67D5-BD8B5B31EB68}"/>
              </a:ext>
            </a:extLst>
          </p:cNvPr>
          <p:cNvSpPr/>
          <p:nvPr/>
        </p:nvSpPr>
        <p:spPr>
          <a:xfrm>
            <a:off x="4706277" y="3951406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5D130DC1-DA6D-1597-A2FE-6DD9FA2930CA}"/>
              </a:ext>
            </a:extLst>
          </p:cNvPr>
          <p:cNvSpPr/>
          <p:nvPr/>
        </p:nvSpPr>
        <p:spPr>
          <a:xfrm>
            <a:off x="3779911" y="4509120"/>
            <a:ext cx="1194227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4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75822-0091-2809-FEDC-B79B333FF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8D65CB5-180F-169E-8FF9-B0362AB9FF6A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79189AD-D8F6-22B8-E2F2-C986C809759D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0E8FCECC-21AC-D6EB-D7F0-5BBCB8DC9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42"/>
          <a:stretch/>
        </p:blipFill>
        <p:spPr>
          <a:xfrm>
            <a:off x="0" y="808270"/>
            <a:ext cx="9144000" cy="5002057"/>
          </a:xfrm>
          <a:prstGeom prst="rect">
            <a:avLst/>
          </a:prstGeom>
        </p:spPr>
      </p:pic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2932D5F3-143F-879D-0291-5F7997E6DDF1}"/>
              </a:ext>
            </a:extLst>
          </p:cNvPr>
          <p:cNvSpPr/>
          <p:nvPr/>
        </p:nvSpPr>
        <p:spPr>
          <a:xfrm>
            <a:off x="395536" y="3501008"/>
            <a:ext cx="1440160" cy="18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A4D2663F-39DD-2792-8A2B-A9AFDE57F39B}"/>
              </a:ext>
            </a:extLst>
          </p:cNvPr>
          <p:cNvSpPr/>
          <p:nvPr/>
        </p:nvSpPr>
        <p:spPr>
          <a:xfrm>
            <a:off x="5004048" y="3429000"/>
            <a:ext cx="1944216" cy="20882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6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5F204-8233-1631-D303-878B985E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2A21D775-DEA6-0F21-016E-774843F3EF90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85EC8C9-28B4-057F-C3AC-C3DEBC9E5106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64ADB86-8AF8-12A6-68DD-8ED26B4B8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70" b="39984"/>
          <a:stretch/>
        </p:blipFill>
        <p:spPr>
          <a:xfrm>
            <a:off x="0" y="804214"/>
            <a:ext cx="9144000" cy="2801434"/>
          </a:xfrm>
          <a:prstGeom prst="rect">
            <a:avLst/>
          </a:prstGeom>
        </p:spPr>
      </p:pic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B143DCC1-0315-C847-92F0-CFBA35078503}"/>
              </a:ext>
            </a:extLst>
          </p:cNvPr>
          <p:cNvSpPr/>
          <p:nvPr/>
        </p:nvSpPr>
        <p:spPr>
          <a:xfrm>
            <a:off x="4879910" y="2373761"/>
            <a:ext cx="28803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04BB6E04-2F82-C0DC-FC64-DACD6AA8D9EA}"/>
              </a:ext>
            </a:extLst>
          </p:cNvPr>
          <p:cNvSpPr/>
          <p:nvPr/>
        </p:nvSpPr>
        <p:spPr>
          <a:xfrm>
            <a:off x="4876800" y="1484717"/>
            <a:ext cx="28803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id="{2902AD03-4918-9547-1309-B34F7BDC2B74}"/>
              </a:ext>
            </a:extLst>
          </p:cNvPr>
          <p:cNvSpPr/>
          <p:nvPr/>
        </p:nvSpPr>
        <p:spPr>
          <a:xfrm>
            <a:off x="4876800" y="1929239"/>
            <a:ext cx="28803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11CE64AE-E8C6-5FE4-C043-52BF315A0E1B}"/>
              </a:ext>
            </a:extLst>
          </p:cNvPr>
          <p:cNvSpPr/>
          <p:nvPr/>
        </p:nvSpPr>
        <p:spPr>
          <a:xfrm>
            <a:off x="4876800" y="3168012"/>
            <a:ext cx="28803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AB054766-8ABD-67F3-B0F7-E528FDC3DEAF}"/>
              </a:ext>
            </a:extLst>
          </p:cNvPr>
          <p:cNvSpPr/>
          <p:nvPr/>
        </p:nvSpPr>
        <p:spPr>
          <a:xfrm>
            <a:off x="4875786" y="2746231"/>
            <a:ext cx="288032" cy="2880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7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0C1CC-6267-BAF8-04D2-FB361760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416D3FAF-A3AF-9149-FC04-738B8DDBAF0A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48AAD8B-0936-E0B2-3684-96830C612D0F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63FC046-3E0A-7728-9C4B-AB72417E9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30"/>
          <a:stretch/>
        </p:blipFill>
        <p:spPr>
          <a:xfrm>
            <a:off x="0" y="804213"/>
            <a:ext cx="9144000" cy="514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7C726-1F28-5A4C-8C42-7E05808D3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19734"/>
          <a:stretch/>
        </p:blipFill>
        <p:spPr>
          <a:xfrm>
            <a:off x="459136" y="2347241"/>
            <a:ext cx="1567500" cy="1474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B0B9D-1191-FC4B-99C8-FCB56EBDB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r="12504"/>
          <a:stretch/>
        </p:blipFill>
        <p:spPr>
          <a:xfrm>
            <a:off x="2644527" y="2287945"/>
            <a:ext cx="1567501" cy="163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60038C-33C5-8A4B-BA87-8956BC3A0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r="25508"/>
          <a:stretch/>
        </p:blipFill>
        <p:spPr>
          <a:xfrm>
            <a:off x="5992358" y="4177330"/>
            <a:ext cx="1567501" cy="1800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2B3F4-06FD-4D46-9DD7-2A83EDE3B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1" b="10311"/>
          <a:stretch/>
        </p:blipFill>
        <p:spPr>
          <a:xfrm>
            <a:off x="1024738" y="4325637"/>
            <a:ext cx="1408959" cy="167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C34EFC-4698-AB4D-BB3E-458B6AD7A9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4" b="14424"/>
          <a:stretch/>
        </p:blipFill>
        <p:spPr>
          <a:xfrm>
            <a:off x="3419872" y="4221089"/>
            <a:ext cx="1567501" cy="16776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EE94921-5C4E-8A41-8308-31C7A6050030}"/>
              </a:ext>
            </a:extLst>
          </p:cNvPr>
          <p:cNvSpPr/>
          <p:nvPr/>
        </p:nvSpPr>
        <p:spPr>
          <a:xfrm>
            <a:off x="581719" y="1257102"/>
            <a:ext cx="6955774" cy="9144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cycling	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running	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cricket	</a:t>
            </a:r>
            <a:r>
              <a:rPr lang="hr-HR" dirty="0">
                <a:solidFill>
                  <a:schemeClr val="tx1"/>
                </a:solidFill>
              </a:rPr>
              <a:t>	</a:t>
            </a:r>
            <a:r>
              <a:rPr lang="en-HR" dirty="0">
                <a:solidFill>
                  <a:schemeClr val="tx1"/>
                </a:solidFill>
              </a:rPr>
              <a:t>volleyball	</a:t>
            </a:r>
          </a:p>
          <a:p>
            <a:r>
              <a:rPr lang="en-HR" dirty="0">
                <a:solidFill>
                  <a:schemeClr val="tx1"/>
                </a:solidFill>
              </a:rPr>
              <a:t>	basketball   	golf	swimming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8F3D13-0449-9F48-86CB-E544F14851CC}"/>
              </a:ext>
            </a:extLst>
          </p:cNvPr>
          <p:cNvSpPr txBox="1"/>
          <p:nvPr/>
        </p:nvSpPr>
        <p:spPr>
          <a:xfrm>
            <a:off x="759275" y="703388"/>
            <a:ext cx="95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SPORTS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39D64F-9E2B-A54A-983A-5EA21DB92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360" y="2465242"/>
            <a:ext cx="1643005" cy="105865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35DA043-890F-A04E-A10D-C6694DEA8EE0}"/>
              </a:ext>
            </a:extLst>
          </p:cNvPr>
          <p:cNvSpPr/>
          <p:nvPr/>
        </p:nvSpPr>
        <p:spPr>
          <a:xfrm>
            <a:off x="251520" y="741054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1736E4-BCC4-4844-88A9-E8AA5E59CADF}"/>
              </a:ext>
            </a:extLst>
          </p:cNvPr>
          <p:cNvSpPr/>
          <p:nvPr/>
        </p:nvSpPr>
        <p:spPr>
          <a:xfrm>
            <a:off x="1799177" y="727266"/>
            <a:ext cx="3258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D03709-51E7-5343-9974-B23AB84242B9}"/>
              </a:ext>
            </a:extLst>
          </p:cNvPr>
          <p:cNvSpPr/>
          <p:nvPr/>
        </p:nvSpPr>
        <p:spPr>
          <a:xfrm>
            <a:off x="279116" y="2324136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F5E2B6-0858-FD4C-9276-9A43F9EDF00B}"/>
              </a:ext>
            </a:extLst>
          </p:cNvPr>
          <p:cNvSpPr/>
          <p:nvPr/>
        </p:nvSpPr>
        <p:spPr>
          <a:xfrm>
            <a:off x="2483768" y="2276872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52351-4DCD-0141-A95C-B9607303D359}"/>
              </a:ext>
            </a:extLst>
          </p:cNvPr>
          <p:cNvSpPr/>
          <p:nvPr/>
        </p:nvSpPr>
        <p:spPr>
          <a:xfrm>
            <a:off x="4355976" y="23488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F4985E6-DD70-6F4A-9541-6A1F2149CDFA}"/>
              </a:ext>
            </a:extLst>
          </p:cNvPr>
          <p:cNvSpPr/>
          <p:nvPr/>
        </p:nvSpPr>
        <p:spPr>
          <a:xfrm>
            <a:off x="639156" y="4259930"/>
            <a:ext cx="367364" cy="41736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BA6BEF-732E-9940-AED8-35D02D93CE1F}"/>
              </a:ext>
            </a:extLst>
          </p:cNvPr>
          <p:cNvSpPr/>
          <p:nvPr/>
        </p:nvSpPr>
        <p:spPr>
          <a:xfrm>
            <a:off x="3297320" y="4391915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9D7F28-4C4E-C144-9B3F-BB460DDABAF8}"/>
              </a:ext>
            </a:extLst>
          </p:cNvPr>
          <p:cNvSpPr/>
          <p:nvPr/>
        </p:nvSpPr>
        <p:spPr>
          <a:xfrm>
            <a:off x="5710672" y="4208459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7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CF765F-5E53-9841-B9A2-1187434BF613}"/>
              </a:ext>
            </a:extLst>
          </p:cNvPr>
          <p:cNvSpPr/>
          <p:nvPr/>
        </p:nvSpPr>
        <p:spPr>
          <a:xfrm>
            <a:off x="1034979" y="3488991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running</a:t>
            </a:r>
            <a:endParaRPr lang="en-HR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10612B9-BFEE-3645-BB5B-907F9494C885}"/>
              </a:ext>
            </a:extLst>
          </p:cNvPr>
          <p:cNvSpPr/>
          <p:nvPr/>
        </p:nvSpPr>
        <p:spPr>
          <a:xfrm>
            <a:off x="2843808" y="3441305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swimming</a:t>
            </a:r>
            <a:endParaRPr lang="en-HR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14AB47E-A73C-6243-BB21-C682E208DAC6}"/>
              </a:ext>
            </a:extLst>
          </p:cNvPr>
          <p:cNvSpPr/>
          <p:nvPr/>
        </p:nvSpPr>
        <p:spPr>
          <a:xfrm>
            <a:off x="4788024" y="3429000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cricket</a:t>
            </a:r>
            <a:endParaRPr lang="en-HR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78AEF5-65D3-7D42-BA01-00C7088AF6CA}"/>
              </a:ext>
            </a:extLst>
          </p:cNvPr>
          <p:cNvSpPr/>
          <p:nvPr/>
        </p:nvSpPr>
        <p:spPr>
          <a:xfrm>
            <a:off x="1034979" y="5620316"/>
            <a:ext cx="1408958" cy="41736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basketball</a:t>
            </a:r>
            <a:endParaRPr lang="en-HR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A1DDAC7-BDFD-D14F-9C0C-9F20E7749E43}"/>
              </a:ext>
            </a:extLst>
          </p:cNvPr>
          <p:cNvSpPr/>
          <p:nvPr/>
        </p:nvSpPr>
        <p:spPr>
          <a:xfrm>
            <a:off x="3584001" y="5573481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volleyball</a:t>
            </a:r>
            <a:endParaRPr lang="en-HR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08838AF-1E93-D345-8B43-9A356A5BEF22}"/>
              </a:ext>
            </a:extLst>
          </p:cNvPr>
          <p:cNvSpPr/>
          <p:nvPr/>
        </p:nvSpPr>
        <p:spPr>
          <a:xfrm>
            <a:off x="6268535" y="5481327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cycling</a:t>
            </a:r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532A3-B2C0-6741-AFF1-A93B5C5B5A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240" y="2465151"/>
            <a:ext cx="1694153" cy="112952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FDD2C56-803C-AD47-B704-3699A003F59C}"/>
              </a:ext>
            </a:extLst>
          </p:cNvPr>
          <p:cNvSpPr/>
          <p:nvPr/>
        </p:nvSpPr>
        <p:spPr>
          <a:xfrm>
            <a:off x="6588224" y="23488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EBF7A9-2FEA-5C44-84BF-7D55C83AF49C}"/>
              </a:ext>
            </a:extLst>
          </p:cNvPr>
          <p:cNvSpPr/>
          <p:nvPr/>
        </p:nvSpPr>
        <p:spPr>
          <a:xfrm>
            <a:off x="7339506" y="3501206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golf</a:t>
            </a:r>
            <a:endParaRPr lang="en-H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77A1B-5CE8-7D43-B230-B9FD871097A6}"/>
              </a:ext>
            </a:extLst>
          </p:cNvPr>
          <p:cNvSpPr txBox="1"/>
          <p:nvPr/>
        </p:nvSpPr>
        <p:spPr>
          <a:xfrm>
            <a:off x="581720" y="6237312"/>
            <a:ext cx="636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Do you like sports? What’s your favourite sport?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AC0373D-6F72-E545-ACC6-E4CD55EDB2F6}"/>
              </a:ext>
            </a:extLst>
          </p:cNvPr>
          <p:cNvSpPr/>
          <p:nvPr/>
        </p:nvSpPr>
        <p:spPr>
          <a:xfrm>
            <a:off x="179512" y="6273627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86648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7C726-1F28-5A4C-8C42-7E05808D3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/>
        </p:blipFill>
        <p:spPr>
          <a:xfrm>
            <a:off x="281633" y="2348880"/>
            <a:ext cx="1567500" cy="1474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B0B9D-1191-FC4B-99C8-FCB56EBDB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t="15073" b="32281"/>
          <a:stretch/>
        </p:blipFill>
        <p:spPr>
          <a:xfrm>
            <a:off x="2373949" y="2399233"/>
            <a:ext cx="1388071" cy="1235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60038C-33C5-8A4B-BA87-8956BC3A0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8711" r="28577" b="7279"/>
          <a:stretch/>
        </p:blipFill>
        <p:spPr>
          <a:xfrm>
            <a:off x="4355976" y="4221088"/>
            <a:ext cx="1408959" cy="15121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62B3F4-06FD-4D46-9DD7-2A83EDE3B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22004"/>
          <a:stretch/>
        </p:blipFill>
        <p:spPr>
          <a:xfrm>
            <a:off x="459136" y="4199672"/>
            <a:ext cx="1408959" cy="167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C34EFC-4698-AB4D-BB3E-458B6AD7A9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48587" r="-1080" b="-19739"/>
          <a:stretch/>
        </p:blipFill>
        <p:spPr>
          <a:xfrm>
            <a:off x="2411760" y="4343688"/>
            <a:ext cx="1567501" cy="16776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EE94921-5C4E-8A41-8308-31C7A6050030}"/>
              </a:ext>
            </a:extLst>
          </p:cNvPr>
          <p:cNvSpPr/>
          <p:nvPr/>
        </p:nvSpPr>
        <p:spPr>
          <a:xfrm>
            <a:off x="581719" y="1257102"/>
            <a:ext cx="6955774" cy="9144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football	shorts	racket	helmet	trainers</a:t>
            </a:r>
          </a:p>
          <a:p>
            <a:r>
              <a:rPr lang="en-HR" dirty="0">
                <a:solidFill>
                  <a:schemeClr val="tx1"/>
                </a:solidFill>
              </a:rPr>
              <a:t>	basketball   	hiking boots	backpack  swmsuit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8F3D13-0449-9F48-86CB-E544F14851CC}"/>
              </a:ext>
            </a:extLst>
          </p:cNvPr>
          <p:cNvSpPr txBox="1"/>
          <p:nvPr/>
        </p:nvSpPr>
        <p:spPr>
          <a:xfrm>
            <a:off x="759275" y="703388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SPORTS EQUIPMENT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39D64F-9E2B-A54A-983A-5EA21DB92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1165" y="2472554"/>
            <a:ext cx="1166939" cy="117247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35DA043-890F-A04E-A10D-C6694DEA8EE0}"/>
              </a:ext>
            </a:extLst>
          </p:cNvPr>
          <p:cNvSpPr/>
          <p:nvPr/>
        </p:nvSpPr>
        <p:spPr>
          <a:xfrm>
            <a:off x="251520" y="741054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1736E4-BCC4-4844-88A9-E8AA5E59CADF}"/>
              </a:ext>
            </a:extLst>
          </p:cNvPr>
          <p:cNvSpPr/>
          <p:nvPr/>
        </p:nvSpPr>
        <p:spPr>
          <a:xfrm>
            <a:off x="2938782" y="708888"/>
            <a:ext cx="3258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.</a:t>
            </a:r>
            <a:endParaRPr lang="en-H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D03709-51E7-5343-9974-B23AB84242B9}"/>
              </a:ext>
            </a:extLst>
          </p:cNvPr>
          <p:cNvSpPr/>
          <p:nvPr/>
        </p:nvSpPr>
        <p:spPr>
          <a:xfrm>
            <a:off x="101613" y="2278232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BF5E2B6-0858-FD4C-9276-9A43F9EDF00B}"/>
              </a:ext>
            </a:extLst>
          </p:cNvPr>
          <p:cNvSpPr/>
          <p:nvPr/>
        </p:nvSpPr>
        <p:spPr>
          <a:xfrm>
            <a:off x="2483768" y="2276872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E52351-4DCD-0141-A95C-B9607303D359}"/>
              </a:ext>
            </a:extLst>
          </p:cNvPr>
          <p:cNvSpPr/>
          <p:nvPr/>
        </p:nvSpPr>
        <p:spPr>
          <a:xfrm>
            <a:off x="4067944" y="23488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F4985E6-DD70-6F4A-9541-6A1F2149CDFA}"/>
              </a:ext>
            </a:extLst>
          </p:cNvPr>
          <p:cNvSpPr/>
          <p:nvPr/>
        </p:nvSpPr>
        <p:spPr>
          <a:xfrm>
            <a:off x="251520" y="4163766"/>
            <a:ext cx="534994" cy="41736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BA6BEF-732E-9940-AED8-35D02D93CE1F}"/>
              </a:ext>
            </a:extLst>
          </p:cNvPr>
          <p:cNvSpPr/>
          <p:nvPr/>
        </p:nvSpPr>
        <p:spPr>
          <a:xfrm>
            <a:off x="2267744" y="41490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6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9D7F28-4C4E-C144-9B3F-BB460DDABAF8}"/>
              </a:ext>
            </a:extLst>
          </p:cNvPr>
          <p:cNvSpPr/>
          <p:nvPr/>
        </p:nvSpPr>
        <p:spPr>
          <a:xfrm>
            <a:off x="4211960" y="4077072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7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ACF765F-5E53-9841-B9A2-1187434BF613}"/>
              </a:ext>
            </a:extLst>
          </p:cNvPr>
          <p:cNvSpPr/>
          <p:nvPr/>
        </p:nvSpPr>
        <p:spPr>
          <a:xfrm>
            <a:off x="919640" y="3608921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backpack</a:t>
            </a:r>
            <a:endParaRPr lang="en-HR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10612B9-BFEE-3645-BB5B-907F9494C885}"/>
              </a:ext>
            </a:extLst>
          </p:cNvPr>
          <p:cNvSpPr/>
          <p:nvPr/>
        </p:nvSpPr>
        <p:spPr>
          <a:xfrm>
            <a:off x="2627784" y="3573214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basketball</a:t>
            </a:r>
            <a:endParaRPr lang="en-HR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14AB47E-A73C-6243-BB21-C682E208DAC6}"/>
              </a:ext>
            </a:extLst>
          </p:cNvPr>
          <p:cNvSpPr/>
          <p:nvPr/>
        </p:nvSpPr>
        <p:spPr>
          <a:xfrm>
            <a:off x="4499992" y="3573214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shorts</a:t>
            </a:r>
            <a:endParaRPr lang="en-HR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D78AEF5-65D3-7D42-BA01-00C7088AF6CA}"/>
              </a:ext>
            </a:extLst>
          </p:cNvPr>
          <p:cNvSpPr/>
          <p:nvPr/>
        </p:nvSpPr>
        <p:spPr>
          <a:xfrm>
            <a:off x="460820" y="5603926"/>
            <a:ext cx="1408958" cy="41736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racket</a:t>
            </a:r>
            <a:endParaRPr lang="en-HR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A1DDAC7-BDFD-D14F-9C0C-9F20E7749E43}"/>
              </a:ext>
            </a:extLst>
          </p:cNvPr>
          <p:cNvSpPr/>
          <p:nvPr/>
        </p:nvSpPr>
        <p:spPr>
          <a:xfrm>
            <a:off x="2460888" y="5661446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helmet</a:t>
            </a:r>
            <a:endParaRPr lang="en-HR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08838AF-1E93-D345-8B43-9A356A5BEF22}"/>
              </a:ext>
            </a:extLst>
          </p:cNvPr>
          <p:cNvSpPr/>
          <p:nvPr/>
        </p:nvSpPr>
        <p:spPr>
          <a:xfrm>
            <a:off x="4411308" y="5661446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football</a:t>
            </a:r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532A3-B2C0-6741-AFF1-A93B5C5B5A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17914"/>
            <a:ext cx="1694153" cy="122400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3FDD2C56-803C-AD47-B704-3699A003F59C}"/>
              </a:ext>
            </a:extLst>
          </p:cNvPr>
          <p:cNvSpPr/>
          <p:nvPr/>
        </p:nvSpPr>
        <p:spPr>
          <a:xfrm>
            <a:off x="6012160" y="2348880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4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AEBF7A9-2FEA-5C44-84BF-7D55C83AF49C}"/>
              </a:ext>
            </a:extLst>
          </p:cNvPr>
          <p:cNvSpPr/>
          <p:nvPr/>
        </p:nvSpPr>
        <p:spPr>
          <a:xfrm>
            <a:off x="6732240" y="3501206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</a:t>
            </a:r>
            <a:r>
              <a:rPr lang="en-HR" dirty="0">
                <a:solidFill>
                  <a:schemeClr val="tx1"/>
                </a:solidFill>
              </a:rPr>
              <a:t>iking boots</a:t>
            </a:r>
            <a:endParaRPr lang="en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1FD5E-B6A5-D14B-9249-0921BDBEC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67" y="4214960"/>
            <a:ext cx="1108208" cy="1662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316200-B9E0-B64C-BBE8-69CACFEDC8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220" y="4279434"/>
            <a:ext cx="1080000" cy="1669846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9E018DA-43E3-AD49-BD9D-F19792BE691E}"/>
              </a:ext>
            </a:extLst>
          </p:cNvPr>
          <p:cNvSpPr/>
          <p:nvPr/>
        </p:nvSpPr>
        <p:spPr>
          <a:xfrm>
            <a:off x="6196982" y="5646759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trainers</a:t>
            </a:r>
            <a:endParaRPr lang="en-HR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0043F73-3AB9-AA4E-B66E-3DBF09A30EA5}"/>
              </a:ext>
            </a:extLst>
          </p:cNvPr>
          <p:cNvSpPr/>
          <p:nvPr/>
        </p:nvSpPr>
        <p:spPr>
          <a:xfrm>
            <a:off x="7684981" y="5646759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swimsuit</a:t>
            </a:r>
            <a:endParaRPr lang="en-HR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577DB78-8B3D-B44C-A0FE-0934D3C02CC4}"/>
              </a:ext>
            </a:extLst>
          </p:cNvPr>
          <p:cNvSpPr/>
          <p:nvPr/>
        </p:nvSpPr>
        <p:spPr>
          <a:xfrm>
            <a:off x="6141650" y="4029419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038EF40-4C1C-5F4A-8FED-4341569C15F8}"/>
              </a:ext>
            </a:extLst>
          </p:cNvPr>
          <p:cNvSpPr/>
          <p:nvPr/>
        </p:nvSpPr>
        <p:spPr>
          <a:xfrm>
            <a:off x="7596336" y="4077072"/>
            <a:ext cx="360040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7206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5DA043-890F-A04E-A10D-C6694DEA8EE0}"/>
              </a:ext>
            </a:extLst>
          </p:cNvPr>
          <p:cNvSpPr/>
          <p:nvPr/>
        </p:nvSpPr>
        <p:spPr>
          <a:xfrm>
            <a:off x="287524" y="513934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C6842C-6D7B-E846-B815-138508A76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1" r="543"/>
          <a:stretch/>
        </p:blipFill>
        <p:spPr>
          <a:xfrm>
            <a:off x="-1" y="808238"/>
            <a:ext cx="9156556" cy="39182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286BAA-3C8B-E341-942F-93447982A97F}"/>
              </a:ext>
            </a:extLst>
          </p:cNvPr>
          <p:cNvSpPr txBox="1"/>
          <p:nvPr/>
        </p:nvSpPr>
        <p:spPr>
          <a:xfrm>
            <a:off x="748145" y="504084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/>
              <a:t>Look at the picture. Where are Ms White and Uncle Phil? What are they doing?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A29E35-2F7E-3747-B09C-40A64E36E04D}"/>
              </a:ext>
            </a:extLst>
          </p:cNvPr>
          <p:cNvSpPr txBox="1"/>
          <p:nvPr/>
        </p:nvSpPr>
        <p:spPr>
          <a:xfrm>
            <a:off x="748145" y="5777438"/>
            <a:ext cx="469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What can you do at the Lakeland Sports Centre?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DA23CEE-86CB-804A-9E20-72E5A7DA56D6}"/>
              </a:ext>
            </a:extLst>
          </p:cNvPr>
          <p:cNvSpPr/>
          <p:nvPr/>
        </p:nvSpPr>
        <p:spPr>
          <a:xfrm>
            <a:off x="301003" y="5777438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3556133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C6842C-6D7B-E846-B815-138508A76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1" r="543"/>
          <a:stretch/>
        </p:blipFill>
        <p:spPr>
          <a:xfrm>
            <a:off x="2192376" y="3897778"/>
            <a:ext cx="6877792" cy="2943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722C4C-82A0-B042-AEE2-1D552F0DF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57"/>
            <a:ext cx="9036496" cy="1856334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D196AB6-931F-2345-B710-B58ECE98864E}"/>
              </a:ext>
            </a:extLst>
          </p:cNvPr>
          <p:cNvSpPr/>
          <p:nvPr/>
        </p:nvSpPr>
        <p:spPr>
          <a:xfrm>
            <a:off x="340315" y="3341937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running</a:t>
            </a:r>
            <a:endParaRPr lang="en-HR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FC8F7A2-3DBB-684F-BCE2-E89EBCB4E918}"/>
              </a:ext>
            </a:extLst>
          </p:cNvPr>
          <p:cNvSpPr/>
          <p:nvPr/>
        </p:nvSpPr>
        <p:spPr>
          <a:xfrm>
            <a:off x="340315" y="3897778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cricket</a:t>
            </a:r>
            <a:endParaRPr lang="en-HR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B550CD3-563E-AE4D-ACF3-3C44E307B259}"/>
              </a:ext>
            </a:extLst>
          </p:cNvPr>
          <p:cNvSpPr/>
          <p:nvPr/>
        </p:nvSpPr>
        <p:spPr>
          <a:xfrm>
            <a:off x="340315" y="4453619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volleyball</a:t>
            </a:r>
            <a:endParaRPr lang="en-HR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E13D09F-9205-3F4E-B7E2-A9F57B464855}"/>
              </a:ext>
            </a:extLst>
          </p:cNvPr>
          <p:cNvSpPr/>
          <p:nvPr/>
        </p:nvSpPr>
        <p:spPr>
          <a:xfrm>
            <a:off x="328440" y="5038350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tennis</a:t>
            </a:r>
            <a:endParaRPr lang="en-HR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71908B6-7FA9-3F40-93E3-DD4990C6C5DB}"/>
              </a:ext>
            </a:extLst>
          </p:cNvPr>
          <p:cNvSpPr/>
          <p:nvPr/>
        </p:nvSpPr>
        <p:spPr>
          <a:xfrm>
            <a:off x="341827" y="5623081"/>
            <a:ext cx="1408958" cy="35984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football</a:t>
            </a:r>
            <a:endParaRPr lang="en-HR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A7025B5-5440-1B49-97E9-29E0B21226C4}"/>
              </a:ext>
            </a:extLst>
          </p:cNvPr>
          <p:cNvSpPr/>
          <p:nvPr/>
        </p:nvSpPr>
        <p:spPr>
          <a:xfrm>
            <a:off x="2643100" y="3916990"/>
            <a:ext cx="1408958" cy="359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Ms White</a:t>
            </a:r>
            <a:endParaRPr lang="en-HR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B6ACC18-54B8-934E-8BE2-9D13E5E535AE}"/>
              </a:ext>
            </a:extLst>
          </p:cNvPr>
          <p:cNvSpPr/>
          <p:nvPr/>
        </p:nvSpPr>
        <p:spPr>
          <a:xfrm>
            <a:off x="2643100" y="4484731"/>
            <a:ext cx="1408958" cy="359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Uncle Phil</a:t>
            </a:r>
            <a:endParaRPr lang="en-HR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0A3F11F-EC3E-F14D-B11E-A650E4B801AF}"/>
              </a:ext>
            </a:extLst>
          </p:cNvPr>
          <p:cNvSpPr/>
          <p:nvPr/>
        </p:nvSpPr>
        <p:spPr>
          <a:xfrm>
            <a:off x="2663699" y="5024269"/>
            <a:ext cx="1980258" cy="3880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The White family</a:t>
            </a:r>
            <a:endParaRPr lang="en-HR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62D054B-23B5-6242-AC61-D5CBA309FA46}"/>
              </a:ext>
            </a:extLst>
          </p:cNvPr>
          <p:cNvSpPr/>
          <p:nvPr/>
        </p:nvSpPr>
        <p:spPr>
          <a:xfrm>
            <a:off x="2607858" y="3349249"/>
            <a:ext cx="2217988" cy="359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Ms White’s daughter</a:t>
            </a:r>
            <a:endParaRPr lang="en-HR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1065F09-DFF9-2042-BFA2-DDB2F0CEA138}"/>
              </a:ext>
            </a:extLst>
          </p:cNvPr>
          <p:cNvSpPr/>
          <p:nvPr/>
        </p:nvSpPr>
        <p:spPr>
          <a:xfrm>
            <a:off x="2672586" y="5678257"/>
            <a:ext cx="1824540" cy="3598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R" dirty="0">
                <a:solidFill>
                  <a:schemeClr val="tx1"/>
                </a:solidFill>
              </a:rPr>
              <a:t>Ms White’s son</a:t>
            </a:r>
            <a:endParaRPr lang="en-H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4DF065-8F82-9C43-82B7-4E5D397E3CA1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749273" y="3521858"/>
            <a:ext cx="1083240" cy="555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E574C2-D101-0E4D-88A7-527CEB5192AF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749273" y="4077699"/>
            <a:ext cx="1083240" cy="17253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F431CF1-41D1-2E42-8919-D12C519FF862}"/>
              </a:ext>
            </a:extLst>
          </p:cNvPr>
          <p:cNvCxnSpPr>
            <a:cxnSpLocks/>
          </p:cNvCxnSpPr>
          <p:nvPr/>
        </p:nvCxnSpPr>
        <p:spPr>
          <a:xfrm flipV="1">
            <a:off x="1701373" y="3643057"/>
            <a:ext cx="1083240" cy="1025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A90D83-6C3E-C947-AA96-7FEDE82A8999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737398" y="5218271"/>
            <a:ext cx="10951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238D8D5-3022-4146-8F6F-304826651DA0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1750785" y="4708190"/>
            <a:ext cx="1081728" cy="1094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6EECBD54-B929-024D-AD40-66165E198D8E}"/>
              </a:ext>
            </a:extLst>
          </p:cNvPr>
          <p:cNvSpPr/>
          <p:nvPr/>
        </p:nvSpPr>
        <p:spPr>
          <a:xfrm>
            <a:off x="201001" y="2895237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F735008-458D-0340-A73F-8694409726C2}"/>
              </a:ext>
            </a:extLst>
          </p:cNvPr>
          <p:cNvSpPr txBox="1"/>
          <p:nvPr/>
        </p:nvSpPr>
        <p:spPr>
          <a:xfrm>
            <a:off x="672273" y="2835982"/>
            <a:ext cx="78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Match</a:t>
            </a:r>
          </a:p>
        </p:txBody>
      </p:sp>
      <p:pic>
        <p:nvPicPr>
          <p:cNvPr id="5" name="Grafika 4" descr="Sound Medium with solid fill">
            <a:hlinkClick r:id="rId5"/>
            <a:extLst>
              <a:ext uri="{FF2B5EF4-FFF2-40B4-BE49-F238E27FC236}">
                <a16:creationId xmlns:a16="http://schemas.microsoft.com/office/drawing/2014/main" id="{D841E914-7670-CF97-3C70-583E6919E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8599" y="3185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1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5DA043-890F-A04E-A10D-C6694DEA8EE0}"/>
              </a:ext>
            </a:extLst>
          </p:cNvPr>
          <p:cNvSpPr/>
          <p:nvPr/>
        </p:nvSpPr>
        <p:spPr>
          <a:xfrm>
            <a:off x="287524" y="5139345"/>
            <a:ext cx="360040" cy="32372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C115E-E3A9-C541-B779-A05A9CA76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290059"/>
            <a:ext cx="9144000" cy="48752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E278FC-CADF-EA45-B3F7-2846CBD86D4E}"/>
              </a:ext>
            </a:extLst>
          </p:cNvPr>
          <p:cNvSpPr txBox="1"/>
          <p:nvPr/>
        </p:nvSpPr>
        <p:spPr>
          <a:xfrm>
            <a:off x="4139952" y="4800791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F73C54-0F38-544E-B24A-6B02B88AA7BA}"/>
              </a:ext>
            </a:extLst>
          </p:cNvPr>
          <p:cNvSpPr txBox="1"/>
          <p:nvPr/>
        </p:nvSpPr>
        <p:spPr>
          <a:xfrm>
            <a:off x="4139951" y="5373216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6DC7F-0A08-2844-83AF-B6DB6363A4BD}"/>
              </a:ext>
            </a:extLst>
          </p:cNvPr>
          <p:cNvSpPr txBox="1"/>
          <p:nvPr/>
        </p:nvSpPr>
        <p:spPr>
          <a:xfrm>
            <a:off x="7956376" y="481863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8B6A4-CD4C-D645-8158-3292F6BB2E0A}"/>
              </a:ext>
            </a:extLst>
          </p:cNvPr>
          <p:cNvSpPr txBox="1"/>
          <p:nvPr/>
        </p:nvSpPr>
        <p:spPr>
          <a:xfrm>
            <a:off x="7956377" y="5085184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02413-4609-E647-B585-B5D3768D0AD7}"/>
              </a:ext>
            </a:extLst>
          </p:cNvPr>
          <p:cNvSpPr txBox="1"/>
          <p:nvPr/>
        </p:nvSpPr>
        <p:spPr>
          <a:xfrm>
            <a:off x="7956376" y="5394702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6C5430-C4A5-5B40-B6FA-80CAA846397B}"/>
              </a:ext>
            </a:extLst>
          </p:cNvPr>
          <p:cNvSpPr txBox="1"/>
          <p:nvPr/>
        </p:nvSpPr>
        <p:spPr>
          <a:xfrm>
            <a:off x="7956376" y="566124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917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D0A98-AE60-EA4F-A2BD-19C3483DD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3482"/>
          <a:stretch/>
        </p:blipFill>
        <p:spPr>
          <a:xfrm>
            <a:off x="467544" y="785068"/>
            <a:ext cx="7137061" cy="5701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F8F9E-BF4A-2A47-8834-E51009382B2C}"/>
              </a:ext>
            </a:extLst>
          </p:cNvPr>
          <p:cNvSpPr txBox="1"/>
          <p:nvPr/>
        </p:nvSpPr>
        <p:spPr>
          <a:xfrm>
            <a:off x="3059832" y="602128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6753D5-B078-3248-A2DD-F181C240B9CB}"/>
              </a:ext>
            </a:extLst>
          </p:cNvPr>
          <p:cNvSpPr txBox="1"/>
          <p:nvPr/>
        </p:nvSpPr>
        <p:spPr>
          <a:xfrm>
            <a:off x="5580113" y="602128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96457-6E75-E94D-8D4E-A688FDFA49B2}"/>
              </a:ext>
            </a:extLst>
          </p:cNvPr>
          <p:cNvSpPr txBox="1"/>
          <p:nvPr/>
        </p:nvSpPr>
        <p:spPr>
          <a:xfrm>
            <a:off x="4427984" y="602128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450239-6B02-D640-97D5-3C7DCF48BB64}"/>
              </a:ext>
            </a:extLst>
          </p:cNvPr>
          <p:cNvSpPr txBox="1"/>
          <p:nvPr/>
        </p:nvSpPr>
        <p:spPr>
          <a:xfrm>
            <a:off x="1691680" y="6021288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68CDC3-6C9C-F545-B025-536465650F7B}"/>
              </a:ext>
            </a:extLst>
          </p:cNvPr>
          <p:cNvSpPr txBox="1"/>
          <p:nvPr/>
        </p:nvSpPr>
        <p:spPr>
          <a:xfrm>
            <a:off x="5580112" y="5682734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8D7CDA-C851-194D-BB0B-437E59389B56}"/>
              </a:ext>
            </a:extLst>
          </p:cNvPr>
          <p:cNvSpPr txBox="1"/>
          <p:nvPr/>
        </p:nvSpPr>
        <p:spPr>
          <a:xfrm>
            <a:off x="3059832" y="5754742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51200B-DE28-5B4E-8BB8-42FBCCED01A0}"/>
              </a:ext>
            </a:extLst>
          </p:cNvPr>
          <p:cNvSpPr txBox="1"/>
          <p:nvPr/>
        </p:nvSpPr>
        <p:spPr>
          <a:xfrm>
            <a:off x="1691680" y="5733256"/>
            <a:ext cx="21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8</a:t>
            </a:r>
          </a:p>
        </p:txBody>
      </p:sp>
      <p:pic>
        <p:nvPicPr>
          <p:cNvPr id="4" name="Grafika 3" descr="Sound Medium with solid fill">
            <a:hlinkClick r:id="rId4"/>
            <a:extLst>
              <a:ext uri="{FF2B5EF4-FFF2-40B4-BE49-F238E27FC236}">
                <a16:creationId xmlns:a16="http://schemas.microsoft.com/office/drawing/2014/main" id="{F7A7B568-3D86-7B44-9D27-33A68F3B2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2056" y="5694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2A54E9-A876-C146-BCCB-FCC1B68F09B2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60D7F8-5CF3-EC42-8DAF-C24C7269D240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9AF2A-674D-7B42-AE37-78D476688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571"/>
            <a:ext cx="9144000" cy="41728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F347B49-DAFB-204B-ACE0-00A2DEBA4C7D}"/>
              </a:ext>
            </a:extLst>
          </p:cNvPr>
          <p:cNvCxnSpPr>
            <a:cxnSpLocks/>
          </p:cNvCxnSpPr>
          <p:nvPr/>
        </p:nvCxnSpPr>
        <p:spPr>
          <a:xfrm>
            <a:off x="1835696" y="2132856"/>
            <a:ext cx="1080120" cy="115212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71C282-BF0B-C642-B666-CFFB3C3ABC00}"/>
              </a:ext>
            </a:extLst>
          </p:cNvPr>
          <p:cNvCxnSpPr>
            <a:cxnSpLocks/>
          </p:cNvCxnSpPr>
          <p:nvPr/>
        </p:nvCxnSpPr>
        <p:spPr>
          <a:xfrm flipV="1">
            <a:off x="1691680" y="2132856"/>
            <a:ext cx="1224136" cy="3600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9D41CA-84F3-B04B-A966-42E0CE75E5BD}"/>
              </a:ext>
            </a:extLst>
          </p:cNvPr>
          <p:cNvCxnSpPr>
            <a:cxnSpLocks/>
          </p:cNvCxnSpPr>
          <p:nvPr/>
        </p:nvCxnSpPr>
        <p:spPr>
          <a:xfrm>
            <a:off x="1835696" y="2708920"/>
            <a:ext cx="1080120" cy="86409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46250E-B8DE-2B40-84FD-F86DA8966CC0}"/>
              </a:ext>
            </a:extLst>
          </p:cNvPr>
          <p:cNvCxnSpPr>
            <a:cxnSpLocks/>
          </p:cNvCxnSpPr>
          <p:nvPr/>
        </p:nvCxnSpPr>
        <p:spPr>
          <a:xfrm flipV="1">
            <a:off x="1547664" y="2708920"/>
            <a:ext cx="1368152" cy="36004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0CD227E-05EB-6149-A514-BE74B3E0E953}"/>
              </a:ext>
            </a:extLst>
          </p:cNvPr>
          <p:cNvCxnSpPr>
            <a:cxnSpLocks/>
          </p:cNvCxnSpPr>
          <p:nvPr/>
        </p:nvCxnSpPr>
        <p:spPr>
          <a:xfrm flipV="1">
            <a:off x="1547664" y="2996952"/>
            <a:ext cx="1368152" cy="28803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05FB835-D5A0-664F-A06F-9293B9DFF98C}"/>
              </a:ext>
            </a:extLst>
          </p:cNvPr>
          <p:cNvCxnSpPr>
            <a:cxnSpLocks/>
          </p:cNvCxnSpPr>
          <p:nvPr/>
        </p:nvCxnSpPr>
        <p:spPr>
          <a:xfrm flipV="1">
            <a:off x="1615480" y="2420887"/>
            <a:ext cx="1300336" cy="120090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6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C6730-F934-826C-2FF1-49065BBE9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8187F4-7726-7A1F-3F0A-0495621E2003}"/>
              </a:ext>
            </a:extLst>
          </p:cNvPr>
          <p:cNvSpPr/>
          <p:nvPr/>
        </p:nvSpPr>
        <p:spPr>
          <a:xfrm>
            <a:off x="201001" y="132168"/>
            <a:ext cx="2448272" cy="44718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</a:t>
            </a:r>
            <a:r>
              <a:rPr lang="en-HR" dirty="0"/>
              <a:t>NIT 3 DOWN UNDER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129A4B-42CB-BAF4-0F3E-EE1D94213269}"/>
              </a:ext>
            </a:extLst>
          </p:cNvPr>
          <p:cNvSpPr txBox="1"/>
          <p:nvPr/>
        </p:nvSpPr>
        <p:spPr>
          <a:xfrm>
            <a:off x="2657693" y="13873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accent6"/>
                </a:solidFill>
              </a:rPr>
              <a:t>KEEP MOVING</a:t>
            </a:r>
            <a:endParaRPr lang="en-HR" dirty="0">
              <a:solidFill>
                <a:schemeClr val="accent6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E4CFDFA-A458-5A55-8F24-E05328C27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43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3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5250</TotalTime>
  <Words>313</Words>
  <Application>Microsoft Office PowerPoint</Application>
  <PresentationFormat>Prikaz na zaslonu (4:3)</PresentationFormat>
  <Paragraphs>117</Paragraphs>
  <Slides>16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Arial</vt:lpstr>
      <vt:lpstr>Bradley Hand</vt:lpstr>
      <vt:lpstr>Calibri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 Uncle Phil’s Relatives</dc:title>
  <dc:creator>Mia</dc:creator>
  <cp:lastModifiedBy>Mia Savrljuga</cp:lastModifiedBy>
  <cp:revision>35</cp:revision>
  <dcterms:created xsi:type="dcterms:W3CDTF">2017-04-03T16:35:27Z</dcterms:created>
  <dcterms:modified xsi:type="dcterms:W3CDTF">2024-02-24T11:53:46Z</dcterms:modified>
</cp:coreProperties>
</file>