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1" r:id="rId2"/>
    <p:sldId id="323" r:id="rId3"/>
    <p:sldId id="324" r:id="rId4"/>
    <p:sldId id="328" r:id="rId5"/>
    <p:sldId id="329" r:id="rId6"/>
    <p:sldId id="330" r:id="rId7"/>
    <p:sldId id="326" r:id="rId8"/>
    <p:sldId id="325" r:id="rId9"/>
    <p:sldId id="327" r:id="rId10"/>
    <p:sldId id="33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07592B-27EA-4FB7-806E-10D6B23FFA24}" v="68" dt="2024-02-24T11:54:45.574"/>
  </p1510:revLst>
</p1510:revInfo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3684"/>
  </p:normalViewPr>
  <p:slideViewPr>
    <p:cSldViewPr>
      <p:cViewPr varScale="1">
        <p:scale>
          <a:sx n="77" d="100"/>
          <a:sy n="77" d="100"/>
        </p:scale>
        <p:origin x="103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a Savrljuga" userId="29d020ba494f34ac" providerId="LiveId" clId="{3607592B-27EA-4FB7-806E-10D6B23FFA24}"/>
    <pc:docChg chg="undo custSel addSld delSld modSld sldOrd">
      <pc:chgData name="Mia Savrljuga" userId="29d020ba494f34ac" providerId="LiveId" clId="{3607592B-27EA-4FB7-806E-10D6B23FFA24}" dt="2024-02-24T11:54:50.470" v="289" actId="1076"/>
      <pc:docMkLst>
        <pc:docMk/>
      </pc:docMkLst>
      <pc:sldChg chg="del">
        <pc:chgData name="Mia Savrljuga" userId="29d020ba494f34ac" providerId="LiveId" clId="{3607592B-27EA-4FB7-806E-10D6B23FFA24}" dt="2024-02-15T18:38:03.938" v="0" actId="47"/>
        <pc:sldMkLst>
          <pc:docMk/>
          <pc:sldMk cId="0" sldId="256"/>
        </pc:sldMkLst>
      </pc:sldChg>
      <pc:sldChg chg="del">
        <pc:chgData name="Mia Savrljuga" userId="29d020ba494f34ac" providerId="LiveId" clId="{3607592B-27EA-4FB7-806E-10D6B23FFA24}" dt="2024-02-15T18:38:04.567" v="1" actId="47"/>
        <pc:sldMkLst>
          <pc:docMk/>
          <pc:sldMk cId="0" sldId="257"/>
        </pc:sldMkLst>
      </pc:sldChg>
      <pc:sldChg chg="del">
        <pc:chgData name="Mia Savrljuga" userId="29d020ba494f34ac" providerId="LiveId" clId="{3607592B-27EA-4FB7-806E-10D6B23FFA24}" dt="2024-02-15T18:38:05.565" v="5" actId="47"/>
        <pc:sldMkLst>
          <pc:docMk/>
          <pc:sldMk cId="0" sldId="261"/>
        </pc:sldMkLst>
      </pc:sldChg>
      <pc:sldChg chg="del">
        <pc:chgData name="Mia Savrljuga" userId="29d020ba494f34ac" providerId="LiveId" clId="{3607592B-27EA-4FB7-806E-10D6B23FFA24}" dt="2024-02-15T18:38:07.596" v="9" actId="47"/>
        <pc:sldMkLst>
          <pc:docMk/>
          <pc:sldMk cId="0" sldId="262"/>
        </pc:sldMkLst>
      </pc:sldChg>
      <pc:sldChg chg="del">
        <pc:chgData name="Mia Savrljuga" userId="29d020ba494f34ac" providerId="LiveId" clId="{3607592B-27EA-4FB7-806E-10D6B23FFA24}" dt="2024-02-15T18:38:04.614" v="3" actId="47"/>
        <pc:sldMkLst>
          <pc:docMk/>
          <pc:sldMk cId="0" sldId="274"/>
        </pc:sldMkLst>
      </pc:sldChg>
      <pc:sldChg chg="del">
        <pc:chgData name="Mia Savrljuga" userId="29d020ba494f34ac" providerId="LiveId" clId="{3607592B-27EA-4FB7-806E-10D6B23FFA24}" dt="2024-02-15T18:38:04.583" v="2" actId="47"/>
        <pc:sldMkLst>
          <pc:docMk/>
          <pc:sldMk cId="525169419" sldId="283"/>
        </pc:sldMkLst>
      </pc:sldChg>
      <pc:sldChg chg="del">
        <pc:chgData name="Mia Savrljuga" userId="29d020ba494f34ac" providerId="LiveId" clId="{3607592B-27EA-4FB7-806E-10D6B23FFA24}" dt="2024-02-15T18:38:05.171" v="4" actId="47"/>
        <pc:sldMkLst>
          <pc:docMk/>
          <pc:sldMk cId="1425353104" sldId="284"/>
        </pc:sldMkLst>
      </pc:sldChg>
      <pc:sldChg chg="del">
        <pc:chgData name="Mia Savrljuga" userId="29d020ba494f34ac" providerId="LiveId" clId="{3607592B-27EA-4FB7-806E-10D6B23FFA24}" dt="2024-02-15T18:38:06.105" v="6" actId="47"/>
        <pc:sldMkLst>
          <pc:docMk/>
          <pc:sldMk cId="3308858059" sldId="285"/>
        </pc:sldMkLst>
      </pc:sldChg>
      <pc:sldChg chg="del">
        <pc:chgData name="Mia Savrljuga" userId="29d020ba494f34ac" providerId="LiveId" clId="{3607592B-27EA-4FB7-806E-10D6B23FFA24}" dt="2024-02-15T18:38:06.604" v="7" actId="47"/>
        <pc:sldMkLst>
          <pc:docMk/>
          <pc:sldMk cId="1072705221" sldId="286"/>
        </pc:sldMkLst>
      </pc:sldChg>
      <pc:sldChg chg="del">
        <pc:chgData name="Mia Savrljuga" userId="29d020ba494f34ac" providerId="LiveId" clId="{3607592B-27EA-4FB7-806E-10D6B23FFA24}" dt="2024-02-15T18:38:08.572" v="11" actId="47"/>
        <pc:sldMkLst>
          <pc:docMk/>
          <pc:sldMk cId="1862802191" sldId="288"/>
        </pc:sldMkLst>
      </pc:sldChg>
      <pc:sldChg chg="del">
        <pc:chgData name="Mia Savrljuga" userId="29d020ba494f34ac" providerId="LiveId" clId="{3607592B-27EA-4FB7-806E-10D6B23FFA24}" dt="2024-02-15T18:38:07.171" v="8" actId="47"/>
        <pc:sldMkLst>
          <pc:docMk/>
          <pc:sldMk cId="628638768" sldId="289"/>
        </pc:sldMkLst>
      </pc:sldChg>
      <pc:sldChg chg="del">
        <pc:chgData name="Mia Savrljuga" userId="29d020ba494f34ac" providerId="LiveId" clId="{3607592B-27EA-4FB7-806E-10D6B23FFA24}" dt="2024-02-15T18:38:08.042" v="10" actId="47"/>
        <pc:sldMkLst>
          <pc:docMk/>
          <pc:sldMk cId="346169655" sldId="290"/>
        </pc:sldMkLst>
      </pc:sldChg>
      <pc:sldChg chg="del">
        <pc:chgData name="Mia Savrljuga" userId="29d020ba494f34ac" providerId="LiveId" clId="{3607592B-27EA-4FB7-806E-10D6B23FFA24}" dt="2024-02-15T18:38:09.217" v="12" actId="47"/>
        <pc:sldMkLst>
          <pc:docMk/>
          <pc:sldMk cId="1524672610" sldId="291"/>
        </pc:sldMkLst>
      </pc:sldChg>
      <pc:sldChg chg="del">
        <pc:chgData name="Mia Savrljuga" userId="29d020ba494f34ac" providerId="LiveId" clId="{3607592B-27EA-4FB7-806E-10D6B23FFA24}" dt="2024-02-15T18:38:12.588" v="16" actId="47"/>
        <pc:sldMkLst>
          <pc:docMk/>
          <pc:sldMk cId="2286869515" sldId="292"/>
        </pc:sldMkLst>
      </pc:sldChg>
      <pc:sldChg chg="del">
        <pc:chgData name="Mia Savrljuga" userId="29d020ba494f34ac" providerId="LiveId" clId="{3607592B-27EA-4FB7-806E-10D6B23FFA24}" dt="2024-02-15T18:38:11.218" v="14" actId="47"/>
        <pc:sldMkLst>
          <pc:docMk/>
          <pc:sldMk cId="1309475511" sldId="293"/>
        </pc:sldMkLst>
      </pc:sldChg>
      <pc:sldChg chg="del">
        <pc:chgData name="Mia Savrljuga" userId="29d020ba494f34ac" providerId="LiveId" clId="{3607592B-27EA-4FB7-806E-10D6B23FFA24}" dt="2024-02-15T18:38:11.958" v="15" actId="47"/>
        <pc:sldMkLst>
          <pc:docMk/>
          <pc:sldMk cId="784579920" sldId="294"/>
        </pc:sldMkLst>
      </pc:sldChg>
      <pc:sldChg chg="del">
        <pc:chgData name="Mia Savrljuga" userId="29d020ba494f34ac" providerId="LiveId" clId="{3607592B-27EA-4FB7-806E-10D6B23FFA24}" dt="2024-02-15T18:38:13.028" v="17" actId="47"/>
        <pc:sldMkLst>
          <pc:docMk/>
          <pc:sldMk cId="1865275911" sldId="295"/>
        </pc:sldMkLst>
      </pc:sldChg>
      <pc:sldChg chg="del">
        <pc:chgData name="Mia Savrljuga" userId="29d020ba494f34ac" providerId="LiveId" clId="{3607592B-27EA-4FB7-806E-10D6B23FFA24}" dt="2024-02-15T18:38:13.691" v="18" actId="47"/>
        <pc:sldMkLst>
          <pc:docMk/>
          <pc:sldMk cId="2333427604" sldId="296"/>
        </pc:sldMkLst>
      </pc:sldChg>
      <pc:sldChg chg="del">
        <pc:chgData name="Mia Savrljuga" userId="29d020ba494f34ac" providerId="LiveId" clId="{3607592B-27EA-4FB7-806E-10D6B23FFA24}" dt="2024-02-15T18:38:10.652" v="13" actId="47"/>
        <pc:sldMkLst>
          <pc:docMk/>
          <pc:sldMk cId="3514508829" sldId="298"/>
        </pc:sldMkLst>
      </pc:sldChg>
      <pc:sldChg chg="del">
        <pc:chgData name="Mia Savrljuga" userId="29d020ba494f34ac" providerId="LiveId" clId="{3607592B-27EA-4FB7-806E-10D6B23FFA24}" dt="2024-02-15T18:38:14.257" v="19" actId="47"/>
        <pc:sldMkLst>
          <pc:docMk/>
          <pc:sldMk cId="789865104" sldId="299"/>
        </pc:sldMkLst>
      </pc:sldChg>
      <pc:sldChg chg="del">
        <pc:chgData name="Mia Savrljuga" userId="29d020ba494f34ac" providerId="LiveId" clId="{3607592B-27EA-4FB7-806E-10D6B23FFA24}" dt="2024-02-15T18:38:14.981" v="20" actId="47"/>
        <pc:sldMkLst>
          <pc:docMk/>
          <pc:sldMk cId="1220278959" sldId="300"/>
        </pc:sldMkLst>
      </pc:sldChg>
      <pc:sldChg chg="addSp modSp add del mod">
        <pc:chgData name="Mia Savrljuga" userId="29d020ba494f34ac" providerId="LiveId" clId="{3607592B-27EA-4FB7-806E-10D6B23FFA24}" dt="2024-02-24T11:54:50.470" v="289" actId="1076"/>
        <pc:sldMkLst>
          <pc:docMk/>
          <pc:sldMk cId="3042036173" sldId="301"/>
        </pc:sldMkLst>
        <pc:spChg chg="mod">
          <ac:chgData name="Mia Savrljuga" userId="29d020ba494f34ac" providerId="LiveId" clId="{3607592B-27EA-4FB7-806E-10D6B23FFA24}" dt="2024-02-15T18:38:46.293" v="55" actId="20577"/>
          <ac:spMkLst>
            <pc:docMk/>
            <pc:sldMk cId="3042036173" sldId="301"/>
            <ac:spMk id="2" creationId="{5060D7F8-5CF3-EC42-8DAF-C24C7269D240}"/>
          </ac:spMkLst>
        </pc:spChg>
        <pc:picChg chg="add mod">
          <ac:chgData name="Mia Savrljuga" userId="29d020ba494f34ac" providerId="LiveId" clId="{3607592B-27EA-4FB7-806E-10D6B23FFA24}" dt="2024-02-24T11:54:05.930" v="284"/>
          <ac:picMkLst>
            <pc:docMk/>
            <pc:sldMk cId="3042036173" sldId="301"/>
            <ac:picMk id="3" creationId="{CCB89237-6577-82D1-583A-63E9A3E26E64}"/>
          </ac:picMkLst>
        </pc:picChg>
        <pc:picChg chg="add mod">
          <ac:chgData name="Mia Savrljuga" userId="29d020ba494f34ac" providerId="LiveId" clId="{3607592B-27EA-4FB7-806E-10D6B23FFA24}" dt="2024-02-24T11:54:50.470" v="289" actId="1076"/>
          <ac:picMkLst>
            <pc:docMk/>
            <pc:sldMk cId="3042036173" sldId="301"/>
            <ac:picMk id="5" creationId="{55749A62-DD33-AE70-487E-62E571C48BAB}"/>
          </ac:picMkLst>
        </pc:picChg>
      </pc:sldChg>
      <pc:sldChg chg="del">
        <pc:chgData name="Mia Savrljuga" userId="29d020ba494f34ac" providerId="LiveId" clId="{3607592B-27EA-4FB7-806E-10D6B23FFA24}" dt="2024-02-15T18:38:16.663" v="22" actId="47"/>
        <pc:sldMkLst>
          <pc:docMk/>
          <pc:sldMk cId="487468390" sldId="302"/>
        </pc:sldMkLst>
      </pc:sldChg>
      <pc:sldChg chg="del">
        <pc:chgData name="Mia Savrljuga" userId="29d020ba494f34ac" providerId="LiveId" clId="{3607592B-27EA-4FB7-806E-10D6B23FFA24}" dt="2024-02-15T18:38:19.193" v="23" actId="47"/>
        <pc:sldMkLst>
          <pc:docMk/>
          <pc:sldMk cId="2032919289" sldId="303"/>
        </pc:sldMkLst>
      </pc:sldChg>
      <pc:sldChg chg="del">
        <pc:chgData name="Mia Savrljuga" userId="29d020ba494f34ac" providerId="LiveId" clId="{3607592B-27EA-4FB7-806E-10D6B23FFA24}" dt="2024-02-15T18:38:19.806" v="24" actId="47"/>
        <pc:sldMkLst>
          <pc:docMk/>
          <pc:sldMk cId="3771042115" sldId="304"/>
        </pc:sldMkLst>
      </pc:sldChg>
      <pc:sldChg chg="del">
        <pc:chgData name="Mia Savrljuga" userId="29d020ba494f34ac" providerId="LiveId" clId="{3607592B-27EA-4FB7-806E-10D6B23FFA24}" dt="2024-02-15T18:38:20.324" v="25" actId="47"/>
        <pc:sldMkLst>
          <pc:docMk/>
          <pc:sldMk cId="3663641907" sldId="305"/>
        </pc:sldMkLst>
      </pc:sldChg>
      <pc:sldChg chg="del">
        <pc:chgData name="Mia Savrljuga" userId="29d020ba494f34ac" providerId="LiveId" clId="{3607592B-27EA-4FB7-806E-10D6B23FFA24}" dt="2024-02-15T18:38:21.123" v="26" actId="47"/>
        <pc:sldMkLst>
          <pc:docMk/>
          <pc:sldMk cId="443260923" sldId="306"/>
        </pc:sldMkLst>
      </pc:sldChg>
      <pc:sldChg chg="del">
        <pc:chgData name="Mia Savrljuga" userId="29d020ba494f34ac" providerId="LiveId" clId="{3607592B-27EA-4FB7-806E-10D6B23FFA24}" dt="2024-02-15T18:38:21.725" v="27" actId="47"/>
        <pc:sldMkLst>
          <pc:docMk/>
          <pc:sldMk cId="2557097535" sldId="307"/>
        </pc:sldMkLst>
      </pc:sldChg>
      <pc:sldChg chg="del">
        <pc:chgData name="Mia Savrljuga" userId="29d020ba494f34ac" providerId="LiveId" clId="{3607592B-27EA-4FB7-806E-10D6B23FFA24}" dt="2024-02-15T18:38:22.417" v="28" actId="47"/>
        <pc:sldMkLst>
          <pc:docMk/>
          <pc:sldMk cId="190644877" sldId="308"/>
        </pc:sldMkLst>
      </pc:sldChg>
      <pc:sldChg chg="del">
        <pc:chgData name="Mia Savrljuga" userId="29d020ba494f34ac" providerId="LiveId" clId="{3607592B-27EA-4FB7-806E-10D6B23FFA24}" dt="2024-02-15T18:38:23.044" v="29" actId="47"/>
        <pc:sldMkLst>
          <pc:docMk/>
          <pc:sldMk cId="3300701011" sldId="309"/>
        </pc:sldMkLst>
      </pc:sldChg>
      <pc:sldChg chg="del">
        <pc:chgData name="Mia Savrljuga" userId="29d020ba494f34ac" providerId="LiveId" clId="{3607592B-27EA-4FB7-806E-10D6B23FFA24}" dt="2024-02-15T18:38:23.862" v="30" actId="47"/>
        <pc:sldMkLst>
          <pc:docMk/>
          <pc:sldMk cId="3835244663" sldId="310"/>
        </pc:sldMkLst>
      </pc:sldChg>
      <pc:sldChg chg="del">
        <pc:chgData name="Mia Savrljuga" userId="29d020ba494f34ac" providerId="LiveId" clId="{3607592B-27EA-4FB7-806E-10D6B23FFA24}" dt="2024-02-15T18:38:26.297" v="33" actId="47"/>
        <pc:sldMkLst>
          <pc:docMk/>
          <pc:sldMk cId="1823142096" sldId="311"/>
        </pc:sldMkLst>
      </pc:sldChg>
      <pc:sldChg chg="del">
        <pc:chgData name="Mia Savrljuga" userId="29d020ba494f34ac" providerId="LiveId" clId="{3607592B-27EA-4FB7-806E-10D6B23FFA24}" dt="2024-02-15T18:38:24.648" v="31" actId="47"/>
        <pc:sldMkLst>
          <pc:docMk/>
          <pc:sldMk cId="1129108924" sldId="312"/>
        </pc:sldMkLst>
      </pc:sldChg>
      <pc:sldChg chg="del">
        <pc:chgData name="Mia Savrljuga" userId="29d020ba494f34ac" providerId="LiveId" clId="{3607592B-27EA-4FB7-806E-10D6B23FFA24}" dt="2024-02-15T18:38:28.028" v="34" actId="47"/>
        <pc:sldMkLst>
          <pc:docMk/>
          <pc:sldMk cId="4272373221" sldId="313"/>
        </pc:sldMkLst>
      </pc:sldChg>
      <pc:sldChg chg="del">
        <pc:chgData name="Mia Savrljuga" userId="29d020ba494f34ac" providerId="LiveId" clId="{3607592B-27EA-4FB7-806E-10D6B23FFA24}" dt="2024-02-15T18:38:25.355" v="32" actId="47"/>
        <pc:sldMkLst>
          <pc:docMk/>
          <pc:sldMk cId="3648539252" sldId="314"/>
        </pc:sldMkLst>
      </pc:sldChg>
      <pc:sldChg chg="del">
        <pc:chgData name="Mia Savrljuga" userId="29d020ba494f34ac" providerId="LiveId" clId="{3607592B-27EA-4FB7-806E-10D6B23FFA24}" dt="2024-02-15T18:38:29.725" v="35" actId="47"/>
        <pc:sldMkLst>
          <pc:docMk/>
          <pc:sldMk cId="3866486914" sldId="315"/>
        </pc:sldMkLst>
      </pc:sldChg>
      <pc:sldChg chg="del">
        <pc:chgData name="Mia Savrljuga" userId="29d020ba494f34ac" providerId="LiveId" clId="{3607592B-27EA-4FB7-806E-10D6B23FFA24}" dt="2024-02-15T18:38:31.755" v="36" actId="47"/>
        <pc:sldMkLst>
          <pc:docMk/>
          <pc:sldMk cId="2872067280" sldId="316"/>
        </pc:sldMkLst>
      </pc:sldChg>
      <pc:sldChg chg="del">
        <pc:chgData name="Mia Savrljuga" userId="29d020ba494f34ac" providerId="LiveId" clId="{3607592B-27EA-4FB7-806E-10D6B23FFA24}" dt="2024-02-15T18:38:33.186" v="37" actId="47"/>
        <pc:sldMkLst>
          <pc:docMk/>
          <pc:sldMk cId="3556133112" sldId="317"/>
        </pc:sldMkLst>
      </pc:sldChg>
      <pc:sldChg chg="del">
        <pc:chgData name="Mia Savrljuga" userId="29d020ba494f34ac" providerId="LiveId" clId="{3607592B-27EA-4FB7-806E-10D6B23FFA24}" dt="2024-02-15T18:38:34.037" v="38" actId="47"/>
        <pc:sldMkLst>
          <pc:docMk/>
          <pc:sldMk cId="2619516055" sldId="318"/>
        </pc:sldMkLst>
      </pc:sldChg>
      <pc:sldChg chg="del">
        <pc:chgData name="Mia Savrljuga" userId="29d020ba494f34ac" providerId="LiveId" clId="{3607592B-27EA-4FB7-806E-10D6B23FFA24}" dt="2024-02-15T18:38:34.634" v="39" actId="47"/>
        <pc:sldMkLst>
          <pc:docMk/>
          <pc:sldMk cId="49179928" sldId="319"/>
        </pc:sldMkLst>
      </pc:sldChg>
      <pc:sldChg chg="del">
        <pc:chgData name="Mia Savrljuga" userId="29d020ba494f34ac" providerId="LiveId" clId="{3607592B-27EA-4FB7-806E-10D6B23FFA24}" dt="2024-02-15T18:38:35.207" v="40" actId="47"/>
        <pc:sldMkLst>
          <pc:docMk/>
          <pc:sldMk cId="481732532" sldId="320"/>
        </pc:sldMkLst>
      </pc:sldChg>
      <pc:sldChg chg="del">
        <pc:chgData name="Mia Savrljuga" userId="29d020ba494f34ac" providerId="LiveId" clId="{3607592B-27EA-4FB7-806E-10D6B23FFA24}" dt="2024-02-15T18:38:36.631" v="41" actId="47"/>
        <pc:sldMkLst>
          <pc:docMk/>
          <pc:sldMk cId="2959653353" sldId="321"/>
        </pc:sldMkLst>
      </pc:sldChg>
      <pc:sldChg chg="del">
        <pc:chgData name="Mia Savrljuga" userId="29d020ba494f34ac" providerId="LiveId" clId="{3607592B-27EA-4FB7-806E-10D6B23FFA24}" dt="2024-02-15T18:38:37.667" v="42" actId="47"/>
        <pc:sldMkLst>
          <pc:docMk/>
          <pc:sldMk cId="1640559172" sldId="322"/>
        </pc:sldMkLst>
      </pc:sldChg>
      <pc:sldChg chg="modSp mod">
        <pc:chgData name="Mia Savrljuga" userId="29d020ba494f34ac" providerId="LiveId" clId="{3607592B-27EA-4FB7-806E-10D6B23FFA24}" dt="2024-02-15T18:40:27.988" v="77" actId="20577"/>
        <pc:sldMkLst>
          <pc:docMk/>
          <pc:sldMk cId="1925098985" sldId="323"/>
        </pc:sldMkLst>
        <pc:spChg chg="mod">
          <ac:chgData name="Mia Savrljuga" userId="29d020ba494f34ac" providerId="LiveId" clId="{3607592B-27EA-4FB7-806E-10D6B23FFA24}" dt="2024-02-15T18:38:58.673" v="58" actId="1076"/>
          <ac:spMkLst>
            <pc:docMk/>
            <pc:sldMk cId="1925098985" sldId="323"/>
            <ac:spMk id="2" creationId="{5060D7F8-5CF3-EC42-8DAF-C24C7269D240}"/>
          </ac:spMkLst>
        </pc:spChg>
        <pc:spChg chg="mod">
          <ac:chgData name="Mia Savrljuga" userId="29d020ba494f34ac" providerId="LiveId" clId="{3607592B-27EA-4FB7-806E-10D6B23FFA24}" dt="2024-02-15T18:40:27.988" v="77" actId="20577"/>
          <ac:spMkLst>
            <pc:docMk/>
            <pc:sldMk cId="1925098985" sldId="323"/>
            <ac:spMk id="9" creationId="{8088E664-22F6-5049-8B05-95FF6C0EDFFB}"/>
          </ac:spMkLst>
        </pc:spChg>
      </pc:sldChg>
      <pc:sldChg chg="addSp modSp mod">
        <pc:chgData name="Mia Savrljuga" userId="29d020ba494f34ac" providerId="LiveId" clId="{3607592B-27EA-4FB7-806E-10D6B23FFA24}" dt="2024-02-15T18:44:29.062" v="134"/>
        <pc:sldMkLst>
          <pc:docMk/>
          <pc:sldMk cId="663911776" sldId="324"/>
        </pc:sldMkLst>
        <pc:spChg chg="mod">
          <ac:chgData name="Mia Savrljuga" userId="29d020ba494f34ac" providerId="LiveId" clId="{3607592B-27EA-4FB7-806E-10D6B23FFA24}" dt="2024-02-15T18:39:10.405" v="61" actId="1076"/>
          <ac:spMkLst>
            <pc:docMk/>
            <pc:sldMk cId="663911776" sldId="324"/>
            <ac:spMk id="2" creationId="{5060D7F8-5CF3-EC42-8DAF-C24C7269D240}"/>
          </ac:spMkLst>
        </pc:spChg>
        <pc:spChg chg="mod">
          <ac:chgData name="Mia Savrljuga" userId="29d020ba494f34ac" providerId="LiveId" clId="{3607592B-27EA-4FB7-806E-10D6B23FFA24}" dt="2024-02-15T18:41:16.275" v="118" actId="20577"/>
          <ac:spMkLst>
            <pc:docMk/>
            <pc:sldMk cId="663911776" sldId="324"/>
            <ac:spMk id="6" creationId="{52E25928-6FF6-E94C-9356-8FDA480F17B2}"/>
          </ac:spMkLst>
        </pc:spChg>
        <pc:picChg chg="add mod">
          <ac:chgData name="Mia Savrljuga" userId="29d020ba494f34ac" providerId="LiveId" clId="{3607592B-27EA-4FB7-806E-10D6B23FFA24}" dt="2024-02-15T18:44:29.062" v="134"/>
          <ac:picMkLst>
            <pc:docMk/>
            <pc:sldMk cId="663911776" sldId="324"/>
            <ac:picMk id="4" creationId="{7D321D94-1EC2-2A6D-3B12-BF83610ABA25}"/>
          </ac:picMkLst>
        </pc:picChg>
      </pc:sldChg>
      <pc:sldChg chg="addSp delSp modSp mod">
        <pc:chgData name="Mia Savrljuga" userId="29d020ba494f34ac" providerId="LiveId" clId="{3607592B-27EA-4FB7-806E-10D6B23FFA24}" dt="2024-02-15T18:44:47.150" v="135"/>
        <pc:sldMkLst>
          <pc:docMk/>
          <pc:sldMk cId="2361089910" sldId="325"/>
        </pc:sldMkLst>
        <pc:spChg chg="del">
          <ac:chgData name="Mia Savrljuga" userId="29d020ba494f34ac" providerId="LiveId" clId="{3607592B-27EA-4FB7-806E-10D6B23FFA24}" dt="2024-02-15T18:39:22.379" v="64" actId="478"/>
          <ac:spMkLst>
            <pc:docMk/>
            <pc:sldMk cId="2361089910" sldId="325"/>
            <ac:spMk id="2" creationId="{5060D7F8-5CF3-EC42-8DAF-C24C7269D240}"/>
          </ac:spMkLst>
        </pc:spChg>
        <pc:spChg chg="add mod">
          <ac:chgData name="Mia Savrljuga" userId="29d020ba494f34ac" providerId="LiveId" clId="{3607592B-27EA-4FB7-806E-10D6B23FFA24}" dt="2024-02-15T18:39:22.854" v="65"/>
          <ac:spMkLst>
            <pc:docMk/>
            <pc:sldMk cId="2361089910" sldId="325"/>
            <ac:spMk id="3" creationId="{771B9528-F35D-8FD2-BEFB-5EE171F4CDAC}"/>
          </ac:spMkLst>
        </pc:spChg>
        <pc:picChg chg="add mod">
          <ac:chgData name="Mia Savrljuga" userId="29d020ba494f34ac" providerId="LiveId" clId="{3607592B-27EA-4FB7-806E-10D6B23FFA24}" dt="2024-02-15T18:44:47.150" v="135"/>
          <ac:picMkLst>
            <pc:docMk/>
            <pc:sldMk cId="2361089910" sldId="325"/>
            <ac:picMk id="5" creationId="{164133C5-B77A-81F2-C2AB-6700630405A7}"/>
          </ac:picMkLst>
        </pc:picChg>
      </pc:sldChg>
      <pc:sldChg chg="addSp delSp modSp mod">
        <pc:chgData name="Mia Savrljuga" userId="29d020ba494f34ac" providerId="LiveId" clId="{3607592B-27EA-4FB7-806E-10D6B23FFA24}" dt="2024-02-15T18:41:31.809" v="125" actId="20577"/>
        <pc:sldMkLst>
          <pc:docMk/>
          <pc:sldMk cId="3416256079" sldId="326"/>
        </pc:sldMkLst>
        <pc:spChg chg="del">
          <ac:chgData name="Mia Savrljuga" userId="29d020ba494f34ac" providerId="LiveId" clId="{3607592B-27EA-4FB7-806E-10D6B23FFA24}" dt="2024-02-15T18:39:17.822" v="62" actId="478"/>
          <ac:spMkLst>
            <pc:docMk/>
            <pc:sldMk cId="3416256079" sldId="326"/>
            <ac:spMk id="2" creationId="{5060D7F8-5CF3-EC42-8DAF-C24C7269D240}"/>
          </ac:spMkLst>
        </pc:spChg>
        <pc:spChg chg="add mod">
          <ac:chgData name="Mia Savrljuga" userId="29d020ba494f34ac" providerId="LiveId" clId="{3607592B-27EA-4FB7-806E-10D6B23FFA24}" dt="2024-02-15T18:39:18.247" v="63"/>
          <ac:spMkLst>
            <pc:docMk/>
            <pc:sldMk cId="3416256079" sldId="326"/>
            <ac:spMk id="6" creationId="{E7A546C8-CC6E-9C93-CCD1-233DD76BEDA3}"/>
          </ac:spMkLst>
        </pc:spChg>
        <pc:spChg chg="mod">
          <ac:chgData name="Mia Savrljuga" userId="29d020ba494f34ac" providerId="LiveId" clId="{3607592B-27EA-4FB7-806E-10D6B23FFA24}" dt="2024-02-15T18:41:31.809" v="125" actId="20577"/>
          <ac:spMkLst>
            <pc:docMk/>
            <pc:sldMk cId="3416256079" sldId="326"/>
            <ac:spMk id="17" creationId="{1EE94921-5C4E-8A41-8308-31C7A6050030}"/>
          </ac:spMkLst>
        </pc:spChg>
      </pc:sldChg>
      <pc:sldChg chg="addSp delSp modSp mod">
        <pc:chgData name="Mia Savrljuga" userId="29d020ba494f34ac" providerId="LiveId" clId="{3607592B-27EA-4FB7-806E-10D6B23FFA24}" dt="2024-02-15T18:39:31.608" v="67"/>
        <pc:sldMkLst>
          <pc:docMk/>
          <pc:sldMk cId="3995424814" sldId="327"/>
        </pc:sldMkLst>
        <pc:spChg chg="del">
          <ac:chgData name="Mia Savrljuga" userId="29d020ba494f34ac" providerId="LiveId" clId="{3607592B-27EA-4FB7-806E-10D6B23FFA24}" dt="2024-02-15T18:39:30.932" v="66" actId="478"/>
          <ac:spMkLst>
            <pc:docMk/>
            <pc:sldMk cId="3995424814" sldId="327"/>
            <ac:spMk id="2" creationId="{5060D7F8-5CF3-EC42-8DAF-C24C7269D240}"/>
          </ac:spMkLst>
        </pc:spChg>
        <pc:spChg chg="add mod">
          <ac:chgData name="Mia Savrljuga" userId="29d020ba494f34ac" providerId="LiveId" clId="{3607592B-27EA-4FB7-806E-10D6B23FFA24}" dt="2024-02-15T18:39:31.608" v="67"/>
          <ac:spMkLst>
            <pc:docMk/>
            <pc:sldMk cId="3995424814" sldId="327"/>
            <ac:spMk id="3" creationId="{51C9E6F9-45D7-4B4F-C8F6-4F32B0643089}"/>
          </ac:spMkLst>
        </pc:spChg>
      </pc:sldChg>
      <pc:sldChg chg="addSp delSp modSp new mod ord modClrScheme modAnim chgLayout">
        <pc:chgData name="Mia Savrljuga" userId="29d020ba494f34ac" providerId="LiveId" clId="{3607592B-27EA-4FB7-806E-10D6B23FFA24}" dt="2024-02-15T18:59:43.370" v="279"/>
        <pc:sldMkLst>
          <pc:docMk/>
          <pc:sldMk cId="3641230670" sldId="328"/>
        </pc:sldMkLst>
        <pc:spChg chg="del">
          <ac:chgData name="Mia Savrljuga" userId="29d020ba494f34ac" providerId="LiveId" clId="{3607592B-27EA-4FB7-806E-10D6B23FFA24}" dt="2024-02-15T18:43:19.875" v="127" actId="700"/>
          <ac:spMkLst>
            <pc:docMk/>
            <pc:sldMk cId="3641230670" sldId="328"/>
            <ac:spMk id="2" creationId="{39F84DAD-1A36-12DD-118B-09866515DACD}"/>
          </ac:spMkLst>
        </pc:spChg>
        <pc:spChg chg="del">
          <ac:chgData name="Mia Savrljuga" userId="29d020ba494f34ac" providerId="LiveId" clId="{3607592B-27EA-4FB7-806E-10D6B23FFA24}" dt="2024-02-15T18:43:19.875" v="127" actId="700"/>
          <ac:spMkLst>
            <pc:docMk/>
            <pc:sldMk cId="3641230670" sldId="328"/>
            <ac:spMk id="3" creationId="{2FD7DD8A-3E43-31C5-2E77-DB28DCDF8517}"/>
          </ac:spMkLst>
        </pc:spChg>
        <pc:spChg chg="del">
          <ac:chgData name="Mia Savrljuga" userId="29d020ba494f34ac" providerId="LiveId" clId="{3607592B-27EA-4FB7-806E-10D6B23FFA24}" dt="2024-02-15T18:43:19.875" v="127" actId="700"/>
          <ac:spMkLst>
            <pc:docMk/>
            <pc:sldMk cId="3641230670" sldId="328"/>
            <ac:spMk id="4" creationId="{49278815-3D2A-EF29-1059-B2D532C2833E}"/>
          </ac:spMkLst>
        </pc:spChg>
        <pc:spChg chg="del">
          <ac:chgData name="Mia Savrljuga" userId="29d020ba494f34ac" providerId="LiveId" clId="{3607592B-27EA-4FB7-806E-10D6B23FFA24}" dt="2024-02-15T18:43:19.875" v="127" actId="700"/>
          <ac:spMkLst>
            <pc:docMk/>
            <pc:sldMk cId="3641230670" sldId="328"/>
            <ac:spMk id="5" creationId="{5BB0065B-611F-B4EC-E086-4286A797D8E8}"/>
          </ac:spMkLst>
        </pc:spChg>
        <pc:spChg chg="del">
          <ac:chgData name="Mia Savrljuga" userId="29d020ba494f34ac" providerId="LiveId" clId="{3607592B-27EA-4FB7-806E-10D6B23FFA24}" dt="2024-02-15T18:43:19.875" v="127" actId="700"/>
          <ac:spMkLst>
            <pc:docMk/>
            <pc:sldMk cId="3641230670" sldId="328"/>
            <ac:spMk id="6" creationId="{65719BFC-98CC-138D-4B86-D4B8DEF7040D}"/>
          </ac:spMkLst>
        </pc:spChg>
        <pc:spChg chg="add mod">
          <ac:chgData name="Mia Savrljuga" userId="29d020ba494f34ac" providerId="LiveId" clId="{3607592B-27EA-4FB7-806E-10D6B23FFA24}" dt="2024-02-15T18:43:27.323" v="129"/>
          <ac:spMkLst>
            <pc:docMk/>
            <pc:sldMk cId="3641230670" sldId="328"/>
            <ac:spMk id="9" creationId="{8251C842-C509-97F6-7F72-80EB38AEF756}"/>
          </ac:spMkLst>
        </pc:spChg>
        <pc:spChg chg="add mod">
          <ac:chgData name="Mia Savrljuga" userId="29d020ba494f34ac" providerId="LiveId" clId="{3607592B-27EA-4FB7-806E-10D6B23FFA24}" dt="2024-02-15T18:43:27.323" v="129"/>
          <ac:spMkLst>
            <pc:docMk/>
            <pc:sldMk cId="3641230670" sldId="328"/>
            <ac:spMk id="10" creationId="{10CAE3AC-002D-ED79-2467-CBDE63CC6DF1}"/>
          </ac:spMkLst>
        </pc:spChg>
        <pc:spChg chg="add del mod">
          <ac:chgData name="Mia Savrljuga" userId="29d020ba494f34ac" providerId="LiveId" clId="{3607592B-27EA-4FB7-806E-10D6B23FFA24}" dt="2024-02-15T18:46:14.370" v="143" actId="478"/>
          <ac:spMkLst>
            <pc:docMk/>
            <pc:sldMk cId="3641230670" sldId="328"/>
            <ac:spMk id="11" creationId="{B10883C0-1EDA-C655-ABB2-056EAC733DA5}"/>
          </ac:spMkLst>
        </pc:spChg>
        <pc:spChg chg="add mod">
          <ac:chgData name="Mia Savrljuga" userId="29d020ba494f34ac" providerId="LiveId" clId="{3607592B-27EA-4FB7-806E-10D6B23FFA24}" dt="2024-02-15T18:46:32.710" v="147" actId="14100"/>
          <ac:spMkLst>
            <pc:docMk/>
            <pc:sldMk cId="3641230670" sldId="328"/>
            <ac:spMk id="12" creationId="{8161820C-32C6-9D7A-8A71-3E601C66EAE8}"/>
          </ac:spMkLst>
        </pc:spChg>
        <pc:spChg chg="add del">
          <ac:chgData name="Mia Savrljuga" userId="29d020ba494f34ac" providerId="LiveId" clId="{3607592B-27EA-4FB7-806E-10D6B23FFA24}" dt="2024-02-15T18:46:42.452" v="150" actId="22"/>
          <ac:spMkLst>
            <pc:docMk/>
            <pc:sldMk cId="3641230670" sldId="328"/>
            <ac:spMk id="14" creationId="{FE162263-16F2-DE9F-5F9F-985508A45D8A}"/>
          </ac:spMkLst>
        </pc:spChg>
        <pc:spChg chg="add mod">
          <ac:chgData name="Mia Savrljuga" userId="29d020ba494f34ac" providerId="LiveId" clId="{3607592B-27EA-4FB7-806E-10D6B23FFA24}" dt="2024-02-15T18:46:59.045" v="156" actId="1076"/>
          <ac:spMkLst>
            <pc:docMk/>
            <pc:sldMk cId="3641230670" sldId="328"/>
            <ac:spMk id="15" creationId="{941038DE-D280-3A37-F7F9-99E5D7AA2ABF}"/>
          </ac:spMkLst>
        </pc:spChg>
        <pc:spChg chg="add mod">
          <ac:chgData name="Mia Savrljuga" userId="29d020ba494f34ac" providerId="LiveId" clId="{3607592B-27EA-4FB7-806E-10D6B23FFA24}" dt="2024-02-15T18:46:51.539" v="155" actId="1076"/>
          <ac:spMkLst>
            <pc:docMk/>
            <pc:sldMk cId="3641230670" sldId="328"/>
            <ac:spMk id="16" creationId="{D567AC6E-B749-7439-493F-ADB324F113E5}"/>
          </ac:spMkLst>
        </pc:spChg>
        <pc:spChg chg="add mod">
          <ac:chgData name="Mia Savrljuga" userId="29d020ba494f34ac" providerId="LiveId" clId="{3607592B-27EA-4FB7-806E-10D6B23FFA24}" dt="2024-02-15T18:46:48.630" v="154" actId="1076"/>
          <ac:spMkLst>
            <pc:docMk/>
            <pc:sldMk cId="3641230670" sldId="328"/>
            <ac:spMk id="17" creationId="{460525E2-379F-1D4A-6351-1D5CFF39A81E}"/>
          </ac:spMkLst>
        </pc:spChg>
        <pc:spChg chg="add mod">
          <ac:chgData name="Mia Savrljuga" userId="29d020ba494f34ac" providerId="LiveId" clId="{3607592B-27EA-4FB7-806E-10D6B23FFA24}" dt="2024-02-15T18:47:03.635" v="158" actId="1076"/>
          <ac:spMkLst>
            <pc:docMk/>
            <pc:sldMk cId="3641230670" sldId="328"/>
            <ac:spMk id="18" creationId="{EB75660D-368E-09CD-FCFC-28C7213DCF88}"/>
          </ac:spMkLst>
        </pc:spChg>
        <pc:spChg chg="add mod">
          <ac:chgData name="Mia Savrljuga" userId="29d020ba494f34ac" providerId="LiveId" clId="{3607592B-27EA-4FB7-806E-10D6B23FFA24}" dt="2024-02-15T18:47:10.588" v="162" actId="1076"/>
          <ac:spMkLst>
            <pc:docMk/>
            <pc:sldMk cId="3641230670" sldId="328"/>
            <ac:spMk id="19" creationId="{1ECA7D0B-EED3-723D-CD93-ABD417E80DE0}"/>
          </ac:spMkLst>
        </pc:spChg>
        <pc:spChg chg="add mod">
          <ac:chgData name="Mia Savrljuga" userId="29d020ba494f34ac" providerId="LiveId" clId="{3607592B-27EA-4FB7-806E-10D6B23FFA24}" dt="2024-02-15T18:47:07.849" v="161" actId="1076"/>
          <ac:spMkLst>
            <pc:docMk/>
            <pc:sldMk cId="3641230670" sldId="328"/>
            <ac:spMk id="20" creationId="{18BB96FF-9E74-D254-2766-5E010030D878}"/>
          </ac:spMkLst>
        </pc:spChg>
        <pc:picChg chg="add mod modCrop">
          <ac:chgData name="Mia Savrljuga" userId="29d020ba494f34ac" providerId="LiveId" clId="{3607592B-27EA-4FB7-806E-10D6B23FFA24}" dt="2024-02-15T18:45:33.895" v="140" actId="1076"/>
          <ac:picMkLst>
            <pc:docMk/>
            <pc:sldMk cId="3641230670" sldId="328"/>
            <ac:picMk id="8" creationId="{1380FCA7-C225-5C42-C457-5F5057099B6A}"/>
          </ac:picMkLst>
        </pc:picChg>
      </pc:sldChg>
      <pc:sldChg chg="addSp delSp modSp add mod ord delAnim modAnim">
        <pc:chgData name="Mia Savrljuga" userId="29d020ba494f34ac" providerId="LiveId" clId="{3607592B-27EA-4FB7-806E-10D6B23FFA24}" dt="2024-02-15T18:59:43.370" v="279"/>
        <pc:sldMkLst>
          <pc:docMk/>
          <pc:sldMk cId="2237961072" sldId="329"/>
        </pc:sldMkLst>
        <pc:spChg chg="add mod">
          <ac:chgData name="Mia Savrljuga" userId="29d020ba494f34ac" providerId="LiveId" clId="{3607592B-27EA-4FB7-806E-10D6B23FFA24}" dt="2024-02-15T18:48:42.434" v="187" actId="1076"/>
          <ac:spMkLst>
            <pc:docMk/>
            <pc:sldMk cId="2237961072" sldId="329"/>
            <ac:spMk id="2" creationId="{CD418991-F34C-FD46-75CB-4F94E75A6BAB}"/>
          </ac:spMkLst>
        </pc:spChg>
        <pc:spChg chg="add mod">
          <ac:chgData name="Mia Savrljuga" userId="29d020ba494f34ac" providerId="LiveId" clId="{3607592B-27EA-4FB7-806E-10D6B23FFA24}" dt="2024-02-15T18:48:37.575" v="186" actId="1076"/>
          <ac:spMkLst>
            <pc:docMk/>
            <pc:sldMk cId="2237961072" sldId="329"/>
            <ac:spMk id="3" creationId="{8AD525B5-D777-2CB2-6CD2-54B9EF79C16F}"/>
          </ac:spMkLst>
        </pc:spChg>
        <pc:spChg chg="add mod">
          <ac:chgData name="Mia Savrljuga" userId="29d020ba494f34ac" providerId="LiveId" clId="{3607592B-27EA-4FB7-806E-10D6B23FFA24}" dt="2024-02-15T18:48:34.448" v="185" actId="1076"/>
          <ac:spMkLst>
            <pc:docMk/>
            <pc:sldMk cId="2237961072" sldId="329"/>
            <ac:spMk id="4" creationId="{E73A1BF5-C3A1-7DA2-529E-A175E42589AE}"/>
          </ac:spMkLst>
        </pc:spChg>
        <pc:spChg chg="add mod">
          <ac:chgData name="Mia Savrljuga" userId="29d020ba494f34ac" providerId="LiveId" clId="{3607592B-27EA-4FB7-806E-10D6B23FFA24}" dt="2024-02-15T18:48:31.350" v="184" actId="1076"/>
          <ac:spMkLst>
            <pc:docMk/>
            <pc:sldMk cId="2237961072" sldId="329"/>
            <ac:spMk id="5" creationId="{A073EE8D-2225-416B-5A24-DEC34285D687}"/>
          </ac:spMkLst>
        </pc:spChg>
        <pc:spChg chg="add mod">
          <ac:chgData name="Mia Savrljuga" userId="29d020ba494f34ac" providerId="LiveId" clId="{3607592B-27EA-4FB7-806E-10D6B23FFA24}" dt="2024-02-15T18:48:49.079" v="189" actId="1076"/>
          <ac:spMkLst>
            <pc:docMk/>
            <pc:sldMk cId="2237961072" sldId="329"/>
            <ac:spMk id="6" creationId="{8EDDF495-D6F9-15F6-C539-BC3AB2F3CD28}"/>
          </ac:spMkLst>
        </pc:spChg>
        <pc:spChg chg="add mod">
          <ac:chgData name="Mia Savrljuga" userId="29d020ba494f34ac" providerId="LiveId" clId="{3607592B-27EA-4FB7-806E-10D6B23FFA24}" dt="2024-02-15T18:49:26.155" v="199" actId="14100"/>
          <ac:spMkLst>
            <pc:docMk/>
            <pc:sldMk cId="2237961072" sldId="329"/>
            <ac:spMk id="7" creationId="{7C9A4BB6-71DE-E8CF-28A3-40FB84078C19}"/>
          </ac:spMkLst>
        </pc:spChg>
        <pc:spChg chg="add mod">
          <ac:chgData name="Mia Savrljuga" userId="29d020ba494f34ac" providerId="LiveId" clId="{3607592B-27EA-4FB7-806E-10D6B23FFA24}" dt="2024-02-15T18:49:13.014" v="194" actId="1076"/>
          <ac:spMkLst>
            <pc:docMk/>
            <pc:sldMk cId="2237961072" sldId="329"/>
            <ac:spMk id="11" creationId="{09572DF4-9D22-EE45-2532-ED242D302813}"/>
          </ac:spMkLst>
        </pc:spChg>
        <pc:spChg chg="mod">
          <ac:chgData name="Mia Savrljuga" userId="29d020ba494f34ac" providerId="LiveId" clId="{3607592B-27EA-4FB7-806E-10D6B23FFA24}" dt="2024-02-15T18:48:17.186" v="179" actId="1076"/>
          <ac:spMkLst>
            <pc:docMk/>
            <pc:sldMk cId="2237961072" sldId="329"/>
            <ac:spMk id="12" creationId="{8B931687-CBEE-940B-FC13-3235C8C1FD11}"/>
          </ac:spMkLst>
        </pc:spChg>
        <pc:spChg chg="add mod">
          <ac:chgData name="Mia Savrljuga" userId="29d020ba494f34ac" providerId="LiveId" clId="{3607592B-27EA-4FB7-806E-10D6B23FFA24}" dt="2024-02-15T18:49:18.078" v="196" actId="1076"/>
          <ac:spMkLst>
            <pc:docMk/>
            <pc:sldMk cId="2237961072" sldId="329"/>
            <ac:spMk id="13" creationId="{82E8ED6A-43DE-CC13-4B60-FBE8978845A8}"/>
          </ac:spMkLst>
        </pc:spChg>
        <pc:spChg chg="add mod">
          <ac:chgData name="Mia Savrljuga" userId="29d020ba494f34ac" providerId="LiveId" clId="{3607592B-27EA-4FB7-806E-10D6B23FFA24}" dt="2024-02-15T18:49:22.889" v="198" actId="1076"/>
          <ac:spMkLst>
            <pc:docMk/>
            <pc:sldMk cId="2237961072" sldId="329"/>
            <ac:spMk id="14" creationId="{E07B4E3C-AE37-E91D-FC8A-C104BEABFAE6}"/>
          </ac:spMkLst>
        </pc:spChg>
        <pc:spChg chg="del">
          <ac:chgData name="Mia Savrljuga" userId="29d020ba494f34ac" providerId="LiveId" clId="{3607592B-27EA-4FB7-806E-10D6B23FFA24}" dt="2024-02-15T18:47:25.788" v="165" actId="478"/>
          <ac:spMkLst>
            <pc:docMk/>
            <pc:sldMk cId="2237961072" sldId="329"/>
            <ac:spMk id="15" creationId="{3845A7BE-9716-2A1E-7380-6BEEAB7F9F7B}"/>
          </ac:spMkLst>
        </pc:spChg>
        <pc:spChg chg="del">
          <ac:chgData name="Mia Savrljuga" userId="29d020ba494f34ac" providerId="LiveId" clId="{3607592B-27EA-4FB7-806E-10D6B23FFA24}" dt="2024-02-15T18:47:27.546" v="166" actId="478"/>
          <ac:spMkLst>
            <pc:docMk/>
            <pc:sldMk cId="2237961072" sldId="329"/>
            <ac:spMk id="16" creationId="{F54193BC-194B-5E3A-3188-48D472D669D5}"/>
          </ac:spMkLst>
        </pc:spChg>
        <pc:spChg chg="del">
          <ac:chgData name="Mia Savrljuga" userId="29d020ba494f34ac" providerId="LiveId" clId="{3607592B-27EA-4FB7-806E-10D6B23FFA24}" dt="2024-02-15T18:47:28.881" v="167" actId="478"/>
          <ac:spMkLst>
            <pc:docMk/>
            <pc:sldMk cId="2237961072" sldId="329"/>
            <ac:spMk id="17" creationId="{8C70F5B4-8B82-2373-9CF4-EC1DB559E925}"/>
          </ac:spMkLst>
        </pc:spChg>
        <pc:spChg chg="del">
          <ac:chgData name="Mia Savrljuga" userId="29d020ba494f34ac" providerId="LiveId" clId="{3607592B-27EA-4FB7-806E-10D6B23FFA24}" dt="2024-02-15T18:47:30.297" v="168" actId="478"/>
          <ac:spMkLst>
            <pc:docMk/>
            <pc:sldMk cId="2237961072" sldId="329"/>
            <ac:spMk id="18" creationId="{FD428641-D1D1-0B06-CBE4-1A50A44536D4}"/>
          </ac:spMkLst>
        </pc:spChg>
        <pc:spChg chg="del">
          <ac:chgData name="Mia Savrljuga" userId="29d020ba494f34ac" providerId="LiveId" clId="{3607592B-27EA-4FB7-806E-10D6B23FFA24}" dt="2024-02-15T18:47:31.699" v="169" actId="478"/>
          <ac:spMkLst>
            <pc:docMk/>
            <pc:sldMk cId="2237961072" sldId="329"/>
            <ac:spMk id="19" creationId="{8DC64182-2BBE-A11E-BFF4-542E9B60C133}"/>
          </ac:spMkLst>
        </pc:spChg>
        <pc:spChg chg="del">
          <ac:chgData name="Mia Savrljuga" userId="29d020ba494f34ac" providerId="LiveId" clId="{3607592B-27EA-4FB7-806E-10D6B23FFA24}" dt="2024-02-15T18:47:33.098" v="170" actId="478"/>
          <ac:spMkLst>
            <pc:docMk/>
            <pc:sldMk cId="2237961072" sldId="329"/>
            <ac:spMk id="20" creationId="{EDEAEA76-BBAF-96F7-D105-789D313F3B30}"/>
          </ac:spMkLst>
        </pc:spChg>
        <pc:spChg chg="add mod">
          <ac:chgData name="Mia Savrljuga" userId="29d020ba494f34ac" providerId="LiveId" clId="{3607592B-27EA-4FB7-806E-10D6B23FFA24}" dt="2024-02-15T18:49:30.762" v="201" actId="1076"/>
          <ac:spMkLst>
            <pc:docMk/>
            <pc:sldMk cId="2237961072" sldId="329"/>
            <ac:spMk id="21" creationId="{1407A023-8437-E3A5-ECD2-A9744B8E013A}"/>
          </ac:spMkLst>
        </pc:spChg>
        <pc:picChg chg="mod modCrop">
          <ac:chgData name="Mia Savrljuga" userId="29d020ba494f34ac" providerId="LiveId" clId="{3607592B-27EA-4FB7-806E-10D6B23FFA24}" dt="2024-02-15T18:48:06.862" v="177" actId="1076"/>
          <ac:picMkLst>
            <pc:docMk/>
            <pc:sldMk cId="2237961072" sldId="329"/>
            <ac:picMk id="8" creationId="{24E658CB-83E5-EF52-92EE-874F6E23E9AA}"/>
          </ac:picMkLst>
        </pc:picChg>
      </pc:sldChg>
      <pc:sldChg chg="addSp delSp modSp add mod ord delAnim modAnim">
        <pc:chgData name="Mia Savrljuga" userId="29d020ba494f34ac" providerId="LiveId" clId="{3607592B-27EA-4FB7-806E-10D6B23FFA24}" dt="2024-02-15T19:00:28.267" v="283"/>
        <pc:sldMkLst>
          <pc:docMk/>
          <pc:sldMk cId="1938524609" sldId="330"/>
        </pc:sldMkLst>
        <pc:spChg chg="del">
          <ac:chgData name="Mia Savrljuga" userId="29d020ba494f34ac" providerId="LiveId" clId="{3607592B-27EA-4FB7-806E-10D6B23FFA24}" dt="2024-02-15T18:54:10.871" v="205" actId="478"/>
          <ac:spMkLst>
            <pc:docMk/>
            <pc:sldMk cId="1938524609" sldId="330"/>
            <ac:spMk id="2" creationId="{7773F0A3-8C95-E7AC-4016-F6593AE76B7F}"/>
          </ac:spMkLst>
        </pc:spChg>
        <pc:spChg chg="del">
          <ac:chgData name="Mia Savrljuga" userId="29d020ba494f34ac" providerId="LiveId" clId="{3607592B-27EA-4FB7-806E-10D6B23FFA24}" dt="2024-02-15T18:54:14.167" v="206" actId="478"/>
          <ac:spMkLst>
            <pc:docMk/>
            <pc:sldMk cId="1938524609" sldId="330"/>
            <ac:spMk id="3" creationId="{9CAE60AE-EE5E-038B-E850-DC6F3B206C75}"/>
          </ac:spMkLst>
        </pc:spChg>
        <pc:spChg chg="del">
          <ac:chgData name="Mia Savrljuga" userId="29d020ba494f34ac" providerId="LiveId" clId="{3607592B-27EA-4FB7-806E-10D6B23FFA24}" dt="2024-02-15T18:54:15.504" v="207" actId="478"/>
          <ac:spMkLst>
            <pc:docMk/>
            <pc:sldMk cId="1938524609" sldId="330"/>
            <ac:spMk id="4" creationId="{EA9705F6-937B-D44E-5160-E5BE9CB901D0}"/>
          </ac:spMkLst>
        </pc:spChg>
        <pc:spChg chg="del">
          <ac:chgData name="Mia Savrljuga" userId="29d020ba494f34ac" providerId="LiveId" clId="{3607592B-27EA-4FB7-806E-10D6B23FFA24}" dt="2024-02-15T18:54:16.779" v="208" actId="478"/>
          <ac:spMkLst>
            <pc:docMk/>
            <pc:sldMk cId="1938524609" sldId="330"/>
            <ac:spMk id="5" creationId="{2A2C60D0-1CD8-2885-284C-DD310929CF5E}"/>
          </ac:spMkLst>
        </pc:spChg>
        <pc:spChg chg="del">
          <ac:chgData name="Mia Savrljuga" userId="29d020ba494f34ac" providerId="LiveId" clId="{3607592B-27EA-4FB7-806E-10D6B23FFA24}" dt="2024-02-15T18:54:18.176" v="209" actId="478"/>
          <ac:spMkLst>
            <pc:docMk/>
            <pc:sldMk cId="1938524609" sldId="330"/>
            <ac:spMk id="6" creationId="{7C5B8748-5635-9E0E-D4F2-A32C0F92CD68}"/>
          </ac:spMkLst>
        </pc:spChg>
        <pc:spChg chg="del">
          <ac:chgData name="Mia Savrljuga" userId="29d020ba494f34ac" providerId="LiveId" clId="{3607592B-27EA-4FB7-806E-10D6B23FFA24}" dt="2024-02-15T18:54:23.559" v="210" actId="478"/>
          <ac:spMkLst>
            <pc:docMk/>
            <pc:sldMk cId="1938524609" sldId="330"/>
            <ac:spMk id="7" creationId="{1FA87B9C-92A3-4A61-78B1-13BF73B3DEF8}"/>
          </ac:spMkLst>
        </pc:spChg>
        <pc:spChg chg="del">
          <ac:chgData name="Mia Savrljuga" userId="29d020ba494f34ac" providerId="LiveId" clId="{3607592B-27EA-4FB7-806E-10D6B23FFA24}" dt="2024-02-15T18:54:23.559" v="210" actId="478"/>
          <ac:spMkLst>
            <pc:docMk/>
            <pc:sldMk cId="1938524609" sldId="330"/>
            <ac:spMk id="11" creationId="{92943A53-9825-340A-69C2-E720D347A378}"/>
          </ac:spMkLst>
        </pc:spChg>
        <pc:spChg chg="mod ord">
          <ac:chgData name="Mia Savrljuga" userId="29d020ba494f34ac" providerId="LiveId" clId="{3607592B-27EA-4FB7-806E-10D6B23FFA24}" dt="2024-02-15T18:56:10.445" v="223" actId="1076"/>
          <ac:spMkLst>
            <pc:docMk/>
            <pc:sldMk cId="1938524609" sldId="330"/>
            <ac:spMk id="12" creationId="{7F3658BC-6712-FCBF-11E2-616150DC9F90}"/>
          </ac:spMkLst>
        </pc:spChg>
        <pc:spChg chg="del">
          <ac:chgData name="Mia Savrljuga" userId="29d020ba494f34ac" providerId="LiveId" clId="{3607592B-27EA-4FB7-806E-10D6B23FFA24}" dt="2024-02-15T18:54:23.559" v="210" actId="478"/>
          <ac:spMkLst>
            <pc:docMk/>
            <pc:sldMk cId="1938524609" sldId="330"/>
            <ac:spMk id="13" creationId="{827BC053-600D-658E-93BD-551F8BABFF42}"/>
          </ac:spMkLst>
        </pc:spChg>
        <pc:spChg chg="del">
          <ac:chgData name="Mia Savrljuga" userId="29d020ba494f34ac" providerId="LiveId" clId="{3607592B-27EA-4FB7-806E-10D6B23FFA24}" dt="2024-02-15T18:54:23.559" v="210" actId="478"/>
          <ac:spMkLst>
            <pc:docMk/>
            <pc:sldMk cId="1938524609" sldId="330"/>
            <ac:spMk id="14" creationId="{76503FA8-CB6F-E15C-DFF7-70C87959C9E6}"/>
          </ac:spMkLst>
        </pc:spChg>
        <pc:spChg chg="add mod">
          <ac:chgData name="Mia Savrljuga" userId="29d020ba494f34ac" providerId="LiveId" clId="{3607592B-27EA-4FB7-806E-10D6B23FFA24}" dt="2024-02-15T18:56:20.988" v="231" actId="1076"/>
          <ac:spMkLst>
            <pc:docMk/>
            <pc:sldMk cId="1938524609" sldId="330"/>
            <ac:spMk id="17" creationId="{5A00C949-03F7-C414-BB6C-80E1FD7E9D59}"/>
          </ac:spMkLst>
        </pc:spChg>
        <pc:spChg chg="add mod">
          <ac:chgData name="Mia Savrljuga" userId="29d020ba494f34ac" providerId="LiveId" clId="{3607592B-27EA-4FB7-806E-10D6B23FFA24}" dt="2024-02-15T18:56:18.884" v="230" actId="1076"/>
          <ac:spMkLst>
            <pc:docMk/>
            <pc:sldMk cId="1938524609" sldId="330"/>
            <ac:spMk id="18" creationId="{47CA9D80-CECA-A493-A768-D5F37988CD3D}"/>
          </ac:spMkLst>
        </pc:spChg>
        <pc:spChg chg="add mod">
          <ac:chgData name="Mia Savrljuga" userId="29d020ba494f34ac" providerId="LiveId" clId="{3607592B-27EA-4FB7-806E-10D6B23FFA24}" dt="2024-02-15T18:56:16.679" v="229" actId="1076"/>
          <ac:spMkLst>
            <pc:docMk/>
            <pc:sldMk cId="1938524609" sldId="330"/>
            <ac:spMk id="19" creationId="{35EF01A5-DB1A-14E6-1A60-1255739F03B0}"/>
          </ac:spMkLst>
        </pc:spChg>
        <pc:spChg chg="add mod">
          <ac:chgData name="Mia Savrljuga" userId="29d020ba494f34ac" providerId="LiveId" clId="{3607592B-27EA-4FB7-806E-10D6B23FFA24}" dt="2024-02-15T18:56:14.756" v="228" actId="1076"/>
          <ac:spMkLst>
            <pc:docMk/>
            <pc:sldMk cId="1938524609" sldId="330"/>
            <ac:spMk id="20" creationId="{76A10978-FF01-9BB1-F8C9-398FA8D47332}"/>
          </ac:spMkLst>
        </pc:spChg>
        <pc:spChg chg="del">
          <ac:chgData name="Mia Savrljuga" userId="29d020ba494f34ac" providerId="LiveId" clId="{3607592B-27EA-4FB7-806E-10D6B23FFA24}" dt="2024-02-15T18:54:23.559" v="210" actId="478"/>
          <ac:spMkLst>
            <pc:docMk/>
            <pc:sldMk cId="1938524609" sldId="330"/>
            <ac:spMk id="21" creationId="{20EF5CC7-4C08-B926-69BF-B5203AC6F8A4}"/>
          </ac:spMkLst>
        </pc:spChg>
        <pc:spChg chg="add mod">
          <ac:chgData name="Mia Savrljuga" userId="29d020ba494f34ac" providerId="LiveId" clId="{3607592B-27EA-4FB7-806E-10D6B23FFA24}" dt="2024-02-15T18:56:28.167" v="234" actId="14100"/>
          <ac:spMkLst>
            <pc:docMk/>
            <pc:sldMk cId="1938524609" sldId="330"/>
            <ac:spMk id="22" creationId="{6C3DF093-8E65-56A6-4206-7E7B94D9E4B4}"/>
          </ac:spMkLst>
        </pc:spChg>
        <pc:spChg chg="add mod">
          <ac:chgData name="Mia Savrljuga" userId="29d020ba494f34ac" providerId="LiveId" clId="{3607592B-27EA-4FB7-806E-10D6B23FFA24}" dt="2024-02-15T18:56:39.738" v="239" actId="1076"/>
          <ac:spMkLst>
            <pc:docMk/>
            <pc:sldMk cId="1938524609" sldId="330"/>
            <ac:spMk id="23" creationId="{D1933324-E45F-A303-1971-5CF78FC73C5B}"/>
          </ac:spMkLst>
        </pc:spChg>
        <pc:spChg chg="add mod">
          <ac:chgData name="Mia Savrljuga" userId="29d020ba494f34ac" providerId="LiveId" clId="{3607592B-27EA-4FB7-806E-10D6B23FFA24}" dt="2024-02-15T18:56:35.622" v="238" actId="14100"/>
          <ac:spMkLst>
            <pc:docMk/>
            <pc:sldMk cId="1938524609" sldId="330"/>
            <ac:spMk id="24" creationId="{3A156B14-AB66-C2A0-FD6D-E910EA3216C3}"/>
          </ac:spMkLst>
        </pc:spChg>
        <pc:picChg chg="del">
          <ac:chgData name="Mia Savrljuga" userId="29d020ba494f34ac" providerId="LiveId" clId="{3607592B-27EA-4FB7-806E-10D6B23FFA24}" dt="2024-02-15T18:54:08.815" v="204" actId="478"/>
          <ac:picMkLst>
            <pc:docMk/>
            <pc:sldMk cId="1938524609" sldId="330"/>
            <ac:picMk id="8" creationId="{0A61FF9B-9D21-9FED-E8F0-25C34E1B3C4C}"/>
          </ac:picMkLst>
        </pc:picChg>
        <pc:picChg chg="add mod modCrop">
          <ac:chgData name="Mia Savrljuga" userId="29d020ba494f34ac" providerId="LiveId" clId="{3607592B-27EA-4FB7-806E-10D6B23FFA24}" dt="2024-02-15T18:56:01.751" v="220" actId="1076"/>
          <ac:picMkLst>
            <pc:docMk/>
            <pc:sldMk cId="1938524609" sldId="330"/>
            <ac:picMk id="16" creationId="{E651824A-E5E7-CF65-1A07-468BB93B11D4}"/>
          </ac:picMkLst>
        </pc:picChg>
      </pc:sldChg>
      <pc:sldChg chg="addSp modSp add mod modAnim">
        <pc:chgData name="Mia Savrljuga" userId="29d020ba494f34ac" providerId="LiveId" clId="{3607592B-27EA-4FB7-806E-10D6B23FFA24}" dt="2024-02-15T18:58:30.854" v="273" actId="1076"/>
        <pc:sldMkLst>
          <pc:docMk/>
          <pc:sldMk cId="211594140" sldId="331"/>
        </pc:sldMkLst>
        <pc:spChg chg="add mod">
          <ac:chgData name="Mia Savrljuga" userId="29d020ba494f34ac" providerId="LiveId" clId="{3607592B-27EA-4FB7-806E-10D6B23FFA24}" dt="2024-02-15T18:57:34.894" v="252" actId="1076"/>
          <ac:spMkLst>
            <pc:docMk/>
            <pc:sldMk cId="211594140" sldId="331"/>
            <ac:spMk id="2" creationId="{61D4F610-4C56-AFF6-D82B-D94656147762}"/>
          </ac:spMkLst>
        </pc:spChg>
        <pc:spChg chg="add mod">
          <ac:chgData name="Mia Savrljuga" userId="29d020ba494f34ac" providerId="LiveId" clId="{3607592B-27EA-4FB7-806E-10D6B23FFA24}" dt="2024-02-15T18:57:32.142" v="251" actId="14100"/>
          <ac:spMkLst>
            <pc:docMk/>
            <pc:sldMk cId="211594140" sldId="331"/>
            <ac:spMk id="3" creationId="{9752E9EE-7567-C3EE-D5CC-0FD205D07D3E}"/>
          </ac:spMkLst>
        </pc:spChg>
        <pc:spChg chg="add mod">
          <ac:chgData name="Mia Savrljuga" userId="29d020ba494f34ac" providerId="LiveId" clId="{3607592B-27EA-4FB7-806E-10D6B23FFA24}" dt="2024-02-15T18:57:40.518" v="254" actId="1076"/>
          <ac:spMkLst>
            <pc:docMk/>
            <pc:sldMk cId="211594140" sldId="331"/>
            <ac:spMk id="4" creationId="{33ED7FA4-7FAE-3520-F635-518E1A4E34E5}"/>
          </ac:spMkLst>
        </pc:spChg>
        <pc:spChg chg="add mod">
          <ac:chgData name="Mia Savrljuga" userId="29d020ba494f34ac" providerId="LiveId" clId="{3607592B-27EA-4FB7-806E-10D6B23FFA24}" dt="2024-02-15T18:57:44.621" v="256" actId="1076"/>
          <ac:spMkLst>
            <pc:docMk/>
            <pc:sldMk cId="211594140" sldId="331"/>
            <ac:spMk id="5" creationId="{3938611E-7BC7-8D98-A0EE-33060CC74AF1}"/>
          </ac:spMkLst>
        </pc:spChg>
        <pc:spChg chg="add mod">
          <ac:chgData name="Mia Savrljuga" userId="29d020ba494f34ac" providerId="LiveId" clId="{3607592B-27EA-4FB7-806E-10D6B23FFA24}" dt="2024-02-15T18:57:48.928" v="258" actId="1076"/>
          <ac:spMkLst>
            <pc:docMk/>
            <pc:sldMk cId="211594140" sldId="331"/>
            <ac:spMk id="6" creationId="{3A94935F-B81C-206B-F076-F2CC9EAD8A13}"/>
          </ac:spMkLst>
        </pc:spChg>
        <pc:spChg chg="add mod">
          <ac:chgData name="Mia Savrljuga" userId="29d020ba494f34ac" providerId="LiveId" clId="{3607592B-27EA-4FB7-806E-10D6B23FFA24}" dt="2024-02-15T18:57:53.897" v="260" actId="1076"/>
          <ac:spMkLst>
            <pc:docMk/>
            <pc:sldMk cId="211594140" sldId="331"/>
            <ac:spMk id="7" creationId="{34803C6E-2983-ACF2-23F0-2355C7708797}"/>
          </ac:spMkLst>
        </pc:spChg>
        <pc:spChg chg="add mod">
          <ac:chgData name="Mia Savrljuga" userId="29d020ba494f34ac" providerId="LiveId" clId="{3607592B-27EA-4FB7-806E-10D6B23FFA24}" dt="2024-02-15T18:57:58.895" v="262" actId="1076"/>
          <ac:spMkLst>
            <pc:docMk/>
            <pc:sldMk cId="211594140" sldId="331"/>
            <ac:spMk id="8" creationId="{2706A5EB-ECEA-089C-DEE7-2A069ED503AE}"/>
          </ac:spMkLst>
        </pc:spChg>
        <pc:spChg chg="add mod">
          <ac:chgData name="Mia Savrljuga" userId="29d020ba494f34ac" providerId="LiveId" clId="{3607592B-27EA-4FB7-806E-10D6B23FFA24}" dt="2024-02-15T18:58:04.002" v="264" actId="1076"/>
          <ac:spMkLst>
            <pc:docMk/>
            <pc:sldMk cId="211594140" sldId="331"/>
            <ac:spMk id="11" creationId="{1F2566C9-ECFF-6C27-12EB-E70D942238CD}"/>
          </ac:spMkLst>
        </pc:spChg>
        <pc:spChg chg="mod ord">
          <ac:chgData name="Mia Savrljuga" userId="29d020ba494f34ac" providerId="LiveId" clId="{3607592B-27EA-4FB7-806E-10D6B23FFA24}" dt="2024-02-15T18:57:22.232" v="247" actId="14100"/>
          <ac:spMkLst>
            <pc:docMk/>
            <pc:sldMk cId="211594140" sldId="331"/>
            <ac:spMk id="12" creationId="{6B51E838-7FF3-E05C-1701-B67E6B2F3B4E}"/>
          </ac:spMkLst>
        </pc:spChg>
        <pc:spChg chg="add mod">
          <ac:chgData name="Mia Savrljuga" userId="29d020ba494f34ac" providerId="LiveId" clId="{3607592B-27EA-4FB7-806E-10D6B23FFA24}" dt="2024-02-15T18:58:17.475" v="267" actId="14100"/>
          <ac:spMkLst>
            <pc:docMk/>
            <pc:sldMk cId="211594140" sldId="331"/>
            <ac:spMk id="13" creationId="{9326D34A-E0A1-32C7-852C-51220B7BA707}"/>
          </ac:spMkLst>
        </pc:spChg>
        <pc:spChg chg="add mod">
          <ac:chgData name="Mia Savrljuga" userId="29d020ba494f34ac" providerId="LiveId" clId="{3607592B-27EA-4FB7-806E-10D6B23FFA24}" dt="2024-02-15T18:58:22.568" v="269" actId="1076"/>
          <ac:spMkLst>
            <pc:docMk/>
            <pc:sldMk cId="211594140" sldId="331"/>
            <ac:spMk id="14" creationId="{7E651A3E-C6FB-064E-B1E7-2DDAA06C038D}"/>
          </ac:spMkLst>
        </pc:spChg>
        <pc:spChg chg="add mod">
          <ac:chgData name="Mia Savrljuga" userId="29d020ba494f34ac" providerId="LiveId" clId="{3607592B-27EA-4FB7-806E-10D6B23FFA24}" dt="2024-02-15T18:58:25.871" v="271" actId="1076"/>
          <ac:spMkLst>
            <pc:docMk/>
            <pc:sldMk cId="211594140" sldId="331"/>
            <ac:spMk id="15" creationId="{37546B95-5A04-5B8F-5524-A09DF9CFE78B}"/>
          </ac:spMkLst>
        </pc:spChg>
        <pc:spChg chg="add mod">
          <ac:chgData name="Mia Savrljuga" userId="29d020ba494f34ac" providerId="LiveId" clId="{3607592B-27EA-4FB7-806E-10D6B23FFA24}" dt="2024-02-15T18:58:30.854" v="273" actId="1076"/>
          <ac:spMkLst>
            <pc:docMk/>
            <pc:sldMk cId="211594140" sldId="331"/>
            <ac:spMk id="17" creationId="{09E34330-454B-9F96-E94C-367ABB58DB0D}"/>
          </ac:spMkLst>
        </pc:spChg>
        <pc:picChg chg="mod modCrop">
          <ac:chgData name="Mia Savrljuga" userId="29d020ba494f34ac" providerId="LiveId" clId="{3607592B-27EA-4FB7-806E-10D6B23FFA24}" dt="2024-02-15T18:57:05.968" v="243" actId="1076"/>
          <ac:picMkLst>
            <pc:docMk/>
            <pc:sldMk cId="211594140" sldId="331"/>
            <ac:picMk id="16" creationId="{6C5ED5C0-CA17-A4E2-F92A-08CC124FE6AC}"/>
          </ac:picMkLst>
        </pc:picChg>
      </pc:sldChg>
    </pc:docChg>
  </pc:docChgLst>
  <pc:docChgLst>
    <pc:chgData name="Mia Savrljuga" userId="29d020ba494f34ac" providerId="LiveId" clId="{AD7A4391-6F86-4C10-90C4-F500EAB0F131}"/>
    <pc:docChg chg="modSld">
      <pc:chgData name="Mia Savrljuga" userId="29d020ba494f34ac" providerId="LiveId" clId="{AD7A4391-6F86-4C10-90C4-F500EAB0F131}" dt="2024-02-11T14:18:09.661" v="9" actId="20577"/>
      <pc:docMkLst>
        <pc:docMk/>
      </pc:docMkLst>
      <pc:sldChg chg="modSp mod">
        <pc:chgData name="Mia Savrljuga" userId="29d020ba494f34ac" providerId="LiveId" clId="{AD7A4391-6F86-4C10-90C4-F500EAB0F131}" dt="2024-02-11T14:16:33.768" v="0" actId="20577"/>
        <pc:sldMkLst>
          <pc:docMk/>
          <pc:sldMk cId="0" sldId="261"/>
        </pc:sldMkLst>
        <pc:spChg chg="mod">
          <ac:chgData name="Mia Savrljuga" userId="29d020ba494f34ac" providerId="LiveId" clId="{AD7A4391-6F86-4C10-90C4-F500EAB0F131}" dt="2024-02-11T14:16:33.768" v="0" actId="20577"/>
          <ac:spMkLst>
            <pc:docMk/>
            <pc:sldMk cId="0" sldId="261"/>
            <ac:spMk id="4" creationId="{00000000-0000-0000-0000-000000000000}"/>
          </ac:spMkLst>
        </pc:spChg>
      </pc:sldChg>
      <pc:sldChg chg="modSp mod">
        <pc:chgData name="Mia Savrljuga" userId="29d020ba494f34ac" providerId="LiveId" clId="{AD7A4391-6F86-4C10-90C4-F500EAB0F131}" dt="2024-02-11T14:17:22.089" v="5" actId="1076"/>
        <pc:sldMkLst>
          <pc:docMk/>
          <pc:sldMk cId="0" sldId="262"/>
        </pc:sldMkLst>
        <pc:spChg chg="mod">
          <ac:chgData name="Mia Savrljuga" userId="29d020ba494f34ac" providerId="LiveId" clId="{AD7A4391-6F86-4C10-90C4-F500EAB0F131}" dt="2024-02-11T14:17:10.680" v="2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Mia Savrljuga" userId="29d020ba494f34ac" providerId="LiveId" clId="{AD7A4391-6F86-4C10-90C4-F500EAB0F131}" dt="2024-02-11T14:17:14.939" v="3" actId="1076"/>
          <ac:spMkLst>
            <pc:docMk/>
            <pc:sldMk cId="0" sldId="262"/>
            <ac:spMk id="7" creationId="{00000000-0000-0000-0000-000000000000}"/>
          </ac:spMkLst>
        </pc:spChg>
        <pc:picChg chg="mod">
          <ac:chgData name="Mia Savrljuga" userId="29d020ba494f34ac" providerId="LiveId" clId="{AD7A4391-6F86-4C10-90C4-F500EAB0F131}" dt="2024-02-11T14:17:22.089" v="5" actId="1076"/>
          <ac:picMkLst>
            <pc:docMk/>
            <pc:sldMk cId="0" sldId="262"/>
            <ac:picMk id="18434" creationId="{00000000-0000-0000-0000-000000000000}"/>
          </ac:picMkLst>
        </pc:picChg>
        <pc:picChg chg="mod">
          <ac:chgData name="Mia Savrljuga" userId="29d020ba494f34ac" providerId="LiveId" clId="{AD7A4391-6F86-4C10-90C4-F500EAB0F131}" dt="2024-02-11T14:17:17.513" v="4" actId="1076"/>
          <ac:picMkLst>
            <pc:docMk/>
            <pc:sldMk cId="0" sldId="262"/>
            <ac:picMk id="18435" creationId="{00000000-0000-0000-0000-000000000000}"/>
          </ac:picMkLst>
        </pc:picChg>
      </pc:sldChg>
      <pc:sldChg chg="modSp mod">
        <pc:chgData name="Mia Savrljuga" userId="29d020ba494f34ac" providerId="LiveId" clId="{AD7A4391-6F86-4C10-90C4-F500EAB0F131}" dt="2024-02-11T14:16:46.364" v="1" actId="20577"/>
        <pc:sldMkLst>
          <pc:docMk/>
          <pc:sldMk cId="628638768" sldId="289"/>
        </pc:sldMkLst>
        <pc:spChg chg="mod">
          <ac:chgData name="Mia Savrljuga" userId="29d020ba494f34ac" providerId="LiveId" clId="{AD7A4391-6F86-4C10-90C4-F500EAB0F131}" dt="2024-02-11T14:16:46.364" v="1" actId="20577"/>
          <ac:spMkLst>
            <pc:docMk/>
            <pc:sldMk cId="628638768" sldId="289"/>
            <ac:spMk id="12" creationId="{151F49ED-AD8B-464C-8AFE-57776E20769D}"/>
          </ac:spMkLst>
        </pc:spChg>
      </pc:sldChg>
      <pc:sldChg chg="modSp mod">
        <pc:chgData name="Mia Savrljuga" userId="29d020ba494f34ac" providerId="LiveId" clId="{AD7A4391-6F86-4C10-90C4-F500EAB0F131}" dt="2024-02-11T14:17:38.960" v="8" actId="1076"/>
        <pc:sldMkLst>
          <pc:docMk/>
          <pc:sldMk cId="346169655" sldId="290"/>
        </pc:sldMkLst>
        <pc:spChg chg="mod">
          <ac:chgData name="Mia Savrljuga" userId="29d020ba494f34ac" providerId="LiveId" clId="{AD7A4391-6F86-4C10-90C4-F500EAB0F131}" dt="2024-02-11T14:17:30.460" v="6" actId="1076"/>
          <ac:spMkLst>
            <pc:docMk/>
            <pc:sldMk cId="346169655" sldId="290"/>
            <ac:spMk id="5" creationId="{00000000-0000-0000-0000-000000000000}"/>
          </ac:spMkLst>
        </pc:spChg>
        <pc:spChg chg="mod">
          <ac:chgData name="Mia Savrljuga" userId="29d020ba494f34ac" providerId="LiveId" clId="{AD7A4391-6F86-4C10-90C4-F500EAB0F131}" dt="2024-02-11T14:17:35.222" v="7" actId="1076"/>
          <ac:spMkLst>
            <pc:docMk/>
            <pc:sldMk cId="346169655" sldId="290"/>
            <ac:spMk id="7" creationId="{00000000-0000-0000-0000-000000000000}"/>
          </ac:spMkLst>
        </pc:spChg>
        <pc:picChg chg="mod">
          <ac:chgData name="Mia Savrljuga" userId="29d020ba494f34ac" providerId="LiveId" clId="{AD7A4391-6F86-4C10-90C4-F500EAB0F131}" dt="2024-02-11T14:17:38.960" v="8" actId="1076"/>
          <ac:picMkLst>
            <pc:docMk/>
            <pc:sldMk cId="346169655" sldId="290"/>
            <ac:picMk id="18435" creationId="{00000000-0000-0000-0000-000000000000}"/>
          </ac:picMkLst>
        </pc:picChg>
      </pc:sldChg>
      <pc:sldChg chg="modSp mod">
        <pc:chgData name="Mia Savrljuga" userId="29d020ba494f34ac" providerId="LiveId" clId="{AD7A4391-6F86-4C10-90C4-F500EAB0F131}" dt="2024-02-11T14:18:09.661" v="9" actId="20577"/>
        <pc:sldMkLst>
          <pc:docMk/>
          <pc:sldMk cId="3514508829" sldId="298"/>
        </pc:sldMkLst>
        <pc:spChg chg="mod">
          <ac:chgData name="Mia Savrljuga" userId="29d020ba494f34ac" providerId="LiveId" clId="{AD7A4391-6F86-4C10-90C4-F500EAB0F131}" dt="2024-02-11T14:18:09.661" v="9" actId="20577"/>
          <ac:spMkLst>
            <pc:docMk/>
            <pc:sldMk cId="3514508829" sldId="298"/>
            <ac:spMk id="12" creationId="{151F49ED-AD8B-464C-8AFE-57776E2076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13CA8-99A7-D34D-AD22-47958096C3D1}" type="datetimeFigureOut">
              <a:rPr lang="en-HR" smtClean="0"/>
              <a:t>02/24/2024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209C5-1F4D-0644-AB88-90060C15FEC8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11418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8477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73548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207971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530153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106194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8912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hyperlink" Target="https://hr.izzi.digital/DOS/71319/350026.html#block-659724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s://hr.izzi.digital/DOS/71319/350026.html#block-6597244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827584" y="1628800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solidFill>
                  <a:schemeClr val="accent6"/>
                </a:solidFill>
              </a:rPr>
              <a:t>KOOKABURRA</a:t>
            </a:r>
          </a:p>
        </p:txBody>
      </p:sp>
      <p:pic>
        <p:nvPicPr>
          <p:cNvPr id="3" name="Slika 2" descr="Slika na kojoj se prikazuje grafika, grafički dizajn, logotip, šarenilo&#10;&#10;Opis je automatski generiran">
            <a:extLst>
              <a:ext uri="{FF2B5EF4-FFF2-40B4-BE49-F238E27FC236}">
                <a16:creationId xmlns:a16="http://schemas.microsoft.com/office/drawing/2014/main" id="{CCB89237-6577-82D1-583A-63E9A3E26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2"/>
          <a:stretch/>
        </p:blipFill>
        <p:spPr>
          <a:xfrm>
            <a:off x="3824553" y="2667704"/>
            <a:ext cx="1494893" cy="1522592"/>
          </a:xfrm>
          <a:prstGeom prst="rect">
            <a:avLst/>
          </a:prstGeom>
        </p:spPr>
      </p:pic>
      <p:pic>
        <p:nvPicPr>
          <p:cNvPr id="5" name="Slika 4" descr="Slika na kojoj se prikazuje uzorak, kvadrat, piksel, dizajn&#10;&#10;Opis je automatski generiran">
            <a:extLst>
              <a:ext uri="{FF2B5EF4-FFF2-40B4-BE49-F238E27FC236}">
                <a16:creationId xmlns:a16="http://schemas.microsoft.com/office/drawing/2014/main" id="{55749A62-DD33-AE70-487E-62E571C48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96" y="3933056"/>
            <a:ext cx="1932806" cy="19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36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985FE-394D-FFB6-3810-7D02C06A3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C536F732-FB9A-5F06-BB04-C580DA80CA8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3D5EB25-0010-4015-BD79-4F652EAAFB77}"/>
              </a:ext>
            </a:extLst>
          </p:cNvPr>
          <p:cNvSpPr txBox="1"/>
          <p:nvPr/>
        </p:nvSpPr>
        <p:spPr>
          <a:xfrm>
            <a:off x="2664891" y="128463"/>
            <a:ext cx="150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800" dirty="0">
                <a:solidFill>
                  <a:schemeClr val="accent6"/>
                </a:solidFill>
              </a:rPr>
              <a:t>KOOKABURRA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6C5ED5C0-CA17-A4E2-F92A-08CC124FE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23"/>
          <a:stretch/>
        </p:blipFill>
        <p:spPr>
          <a:xfrm>
            <a:off x="703920" y="783748"/>
            <a:ext cx="7736160" cy="5718490"/>
          </a:xfrm>
          <a:prstGeom prst="rect">
            <a:avLst/>
          </a:prstGeom>
        </p:spPr>
      </p:pic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6B51E838-7FF3-E05C-1701-B67E6B2F3B4E}"/>
              </a:ext>
            </a:extLst>
          </p:cNvPr>
          <p:cNvSpPr/>
          <p:nvPr/>
        </p:nvSpPr>
        <p:spPr>
          <a:xfrm>
            <a:off x="2339753" y="2420888"/>
            <a:ext cx="936104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61D4F610-4C56-AFF6-D82B-D94656147762}"/>
              </a:ext>
            </a:extLst>
          </p:cNvPr>
          <p:cNvSpPr/>
          <p:nvPr/>
        </p:nvSpPr>
        <p:spPr>
          <a:xfrm>
            <a:off x="3977893" y="2420888"/>
            <a:ext cx="936104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9752E9EE-7567-C3EE-D5CC-0FD205D07D3E}"/>
              </a:ext>
            </a:extLst>
          </p:cNvPr>
          <p:cNvSpPr/>
          <p:nvPr/>
        </p:nvSpPr>
        <p:spPr>
          <a:xfrm>
            <a:off x="6876256" y="2420888"/>
            <a:ext cx="1224136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33ED7FA4-7FAE-3520-F635-518E1A4E34E5}"/>
              </a:ext>
            </a:extLst>
          </p:cNvPr>
          <p:cNvSpPr/>
          <p:nvPr/>
        </p:nvSpPr>
        <p:spPr>
          <a:xfrm>
            <a:off x="3297189" y="2701136"/>
            <a:ext cx="936104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3938611E-7BC7-8D98-A0EE-33060CC74AF1}"/>
              </a:ext>
            </a:extLst>
          </p:cNvPr>
          <p:cNvSpPr/>
          <p:nvPr/>
        </p:nvSpPr>
        <p:spPr>
          <a:xfrm>
            <a:off x="7020272" y="2701136"/>
            <a:ext cx="936104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3A94935F-B81C-206B-F076-F2CC9EAD8A13}"/>
              </a:ext>
            </a:extLst>
          </p:cNvPr>
          <p:cNvSpPr/>
          <p:nvPr/>
        </p:nvSpPr>
        <p:spPr>
          <a:xfrm>
            <a:off x="957085" y="2917219"/>
            <a:ext cx="936104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34803C6E-2983-ACF2-23F0-2355C7708797}"/>
              </a:ext>
            </a:extLst>
          </p:cNvPr>
          <p:cNvSpPr/>
          <p:nvPr/>
        </p:nvSpPr>
        <p:spPr>
          <a:xfrm>
            <a:off x="2146354" y="2977124"/>
            <a:ext cx="936104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2706A5EB-ECEA-089C-DEE7-2A069ED503AE}"/>
              </a:ext>
            </a:extLst>
          </p:cNvPr>
          <p:cNvSpPr/>
          <p:nvPr/>
        </p:nvSpPr>
        <p:spPr>
          <a:xfrm>
            <a:off x="3635896" y="2987089"/>
            <a:ext cx="936104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1F2566C9-ECFF-6C27-12EB-E70D942238CD}"/>
              </a:ext>
            </a:extLst>
          </p:cNvPr>
          <p:cNvSpPr/>
          <p:nvPr/>
        </p:nvSpPr>
        <p:spPr>
          <a:xfrm>
            <a:off x="1979712" y="3263077"/>
            <a:ext cx="936104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9326D34A-E0A1-32C7-852C-51220B7BA707}"/>
              </a:ext>
            </a:extLst>
          </p:cNvPr>
          <p:cNvSpPr/>
          <p:nvPr/>
        </p:nvSpPr>
        <p:spPr>
          <a:xfrm>
            <a:off x="3307880" y="3273042"/>
            <a:ext cx="1048096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7E651A3E-C6FB-064E-B1E7-2DDAA06C038D}"/>
              </a:ext>
            </a:extLst>
          </p:cNvPr>
          <p:cNvSpPr/>
          <p:nvPr/>
        </p:nvSpPr>
        <p:spPr>
          <a:xfrm>
            <a:off x="2807805" y="3543325"/>
            <a:ext cx="1048096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37546B95-5A04-5B8F-5524-A09DF9CFE78B}"/>
              </a:ext>
            </a:extLst>
          </p:cNvPr>
          <p:cNvSpPr/>
          <p:nvPr/>
        </p:nvSpPr>
        <p:spPr>
          <a:xfrm>
            <a:off x="5019701" y="3483589"/>
            <a:ext cx="1048096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Pravokutnik: zaobljeni kutovi 16">
            <a:extLst>
              <a:ext uri="{FF2B5EF4-FFF2-40B4-BE49-F238E27FC236}">
                <a16:creationId xmlns:a16="http://schemas.microsoft.com/office/drawing/2014/main" id="{09E34330-454B-9F96-E94C-367ABB58DB0D}"/>
              </a:ext>
            </a:extLst>
          </p:cNvPr>
          <p:cNvSpPr/>
          <p:nvPr/>
        </p:nvSpPr>
        <p:spPr>
          <a:xfrm>
            <a:off x="1143019" y="3759349"/>
            <a:ext cx="1048096" cy="2160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9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32553" y="141696"/>
            <a:ext cx="150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800" dirty="0">
                <a:solidFill>
                  <a:schemeClr val="accent6"/>
                </a:solidFill>
              </a:rPr>
              <a:t>KOOKABURRA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45803-A00C-ED45-9451-F288CD419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" y="1017912"/>
            <a:ext cx="3794044" cy="5701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57D566-2035-BD47-9BDA-8A880E97A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47188"/>
            <a:ext cx="3429000" cy="406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88E664-22F6-5049-8B05-95FF6C0EDFFB}"/>
              </a:ext>
            </a:extLst>
          </p:cNvPr>
          <p:cNvSpPr txBox="1"/>
          <p:nvPr/>
        </p:nvSpPr>
        <p:spPr>
          <a:xfrm>
            <a:off x="4427984" y="5301208"/>
            <a:ext cx="34838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nusual = neobičan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funny c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all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= smiješan način glasanja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ounds like = zvuči kao</a:t>
            </a:r>
          </a:p>
          <a:p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orest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šuma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nsect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= insekt, kukac</a:t>
            </a:r>
          </a:p>
          <a:p>
            <a:endParaRPr lang="en-HR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607E10C-CFEF-414E-A9A0-F27C832C4746}"/>
              </a:ext>
            </a:extLst>
          </p:cNvPr>
          <p:cNvSpPr/>
          <p:nvPr/>
        </p:nvSpPr>
        <p:spPr>
          <a:xfrm>
            <a:off x="1575048" y="785068"/>
            <a:ext cx="1823120" cy="915740"/>
          </a:xfrm>
          <a:prstGeom prst="wedgeRoundRectCallout">
            <a:avLst>
              <a:gd name="adj1" fmla="val -36581"/>
              <a:gd name="adj2" fmla="val 73833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</a:t>
            </a:r>
            <a:r>
              <a:rPr lang="en-HR" dirty="0"/>
              <a:t>hat can you tell about this animal?</a:t>
            </a:r>
          </a:p>
        </p:txBody>
      </p:sp>
    </p:spTree>
    <p:extLst>
      <p:ext uri="{BB962C8B-B14F-4D97-AF65-F5344CB8AC3E}">
        <p14:creationId xmlns:p14="http://schemas.microsoft.com/office/powerpoint/2010/main" val="19250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64891" y="128463"/>
            <a:ext cx="150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800" dirty="0">
                <a:solidFill>
                  <a:schemeClr val="accent6"/>
                </a:solidFill>
              </a:rPr>
              <a:t>KOOKABURRA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C1833-559E-394D-BA24-AA296974F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404"/>
            <a:ext cx="7295117" cy="6039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E25928-6FF6-E94C-9356-8FDA480F17B2}"/>
              </a:ext>
            </a:extLst>
          </p:cNvPr>
          <p:cNvSpPr txBox="1"/>
          <p:nvPr/>
        </p:nvSpPr>
        <p:spPr>
          <a:xfrm>
            <a:off x="5868144" y="128463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um tree 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= 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drvo eukaliptusa</a:t>
            </a:r>
          </a:p>
          <a:p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ush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 = 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nisko raslinje</a:t>
            </a:r>
          </a:p>
          <a:p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augh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 = 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smijati se</a:t>
            </a:r>
          </a:p>
          <a:p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ay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 =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 veseo</a:t>
            </a:r>
          </a:p>
          <a:p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ount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 =</a:t>
            </a:r>
            <a:r>
              <a:rPr lang="en-HR" dirty="0">
                <a:solidFill>
                  <a:schemeClr val="accent6">
                    <a:lumMod val="75000"/>
                  </a:schemeClr>
                </a:solidFill>
              </a:rPr>
              <a:t> brojati</a:t>
            </a:r>
          </a:p>
        </p:txBody>
      </p:sp>
      <p:pic>
        <p:nvPicPr>
          <p:cNvPr id="4" name="Grafika 3" descr="Sound Medium with solid fill">
            <a:hlinkClick r:id="rId4"/>
            <a:extLst>
              <a:ext uri="{FF2B5EF4-FFF2-40B4-BE49-F238E27FC236}">
                <a16:creationId xmlns:a16="http://schemas.microsoft.com/office/drawing/2014/main" id="{7D321D94-1EC2-2A6D-3B12-BF83610AB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6072" y="18448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11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1380FCA7-C225-5C42-C457-5F5057099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04" b="53561"/>
          <a:stretch/>
        </p:blipFill>
        <p:spPr>
          <a:xfrm>
            <a:off x="291571" y="884786"/>
            <a:ext cx="8560858" cy="5841046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8251C842-C509-97F6-7F72-80EB38AEF756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0CAE3AC-002D-ED79-2467-CBDE63CC6DF1}"/>
              </a:ext>
            </a:extLst>
          </p:cNvPr>
          <p:cNvSpPr txBox="1"/>
          <p:nvPr/>
        </p:nvSpPr>
        <p:spPr>
          <a:xfrm>
            <a:off x="2664891" y="128463"/>
            <a:ext cx="150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800" dirty="0">
                <a:solidFill>
                  <a:schemeClr val="accent6"/>
                </a:solidFill>
              </a:rPr>
              <a:t>KOOKABURRA</a:t>
            </a:r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8161820C-32C6-9D7A-8A71-3E601C66EAE8}"/>
              </a:ext>
            </a:extLst>
          </p:cNvPr>
          <p:cNvSpPr/>
          <p:nvPr/>
        </p:nvSpPr>
        <p:spPr>
          <a:xfrm>
            <a:off x="5076056" y="2132856"/>
            <a:ext cx="3312368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941038DE-D280-3A37-F7F9-99E5D7AA2ABF}"/>
              </a:ext>
            </a:extLst>
          </p:cNvPr>
          <p:cNvSpPr/>
          <p:nvPr/>
        </p:nvSpPr>
        <p:spPr>
          <a:xfrm>
            <a:off x="5088228" y="2549597"/>
            <a:ext cx="3312368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id="{D567AC6E-B749-7439-493F-ADB324F113E5}"/>
              </a:ext>
            </a:extLst>
          </p:cNvPr>
          <p:cNvSpPr/>
          <p:nvPr/>
        </p:nvSpPr>
        <p:spPr>
          <a:xfrm>
            <a:off x="5082142" y="2996952"/>
            <a:ext cx="3312368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Pravokutnik: zaobljeni kutovi 16">
            <a:extLst>
              <a:ext uri="{FF2B5EF4-FFF2-40B4-BE49-F238E27FC236}">
                <a16:creationId xmlns:a16="http://schemas.microsoft.com/office/drawing/2014/main" id="{460525E2-379F-1D4A-6351-1D5CFF39A81E}"/>
              </a:ext>
            </a:extLst>
          </p:cNvPr>
          <p:cNvSpPr/>
          <p:nvPr/>
        </p:nvSpPr>
        <p:spPr>
          <a:xfrm>
            <a:off x="5076056" y="3429000"/>
            <a:ext cx="3312368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Pravokutnik: zaobljeni kutovi 17">
            <a:extLst>
              <a:ext uri="{FF2B5EF4-FFF2-40B4-BE49-F238E27FC236}">
                <a16:creationId xmlns:a16="http://schemas.microsoft.com/office/drawing/2014/main" id="{EB75660D-368E-09CD-FCFC-28C7213DCF88}"/>
              </a:ext>
            </a:extLst>
          </p:cNvPr>
          <p:cNvSpPr/>
          <p:nvPr/>
        </p:nvSpPr>
        <p:spPr>
          <a:xfrm>
            <a:off x="5540061" y="5072142"/>
            <a:ext cx="3312368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Pravokutnik: zaobljeni kutovi 18">
            <a:extLst>
              <a:ext uri="{FF2B5EF4-FFF2-40B4-BE49-F238E27FC236}">
                <a16:creationId xmlns:a16="http://schemas.microsoft.com/office/drawing/2014/main" id="{1ECA7D0B-EED3-723D-CD93-ABD417E80DE0}"/>
              </a:ext>
            </a:extLst>
          </p:cNvPr>
          <p:cNvSpPr/>
          <p:nvPr/>
        </p:nvSpPr>
        <p:spPr>
          <a:xfrm>
            <a:off x="5540061" y="5492433"/>
            <a:ext cx="3312368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Pravokutnik: zaobljeni kutovi 19">
            <a:extLst>
              <a:ext uri="{FF2B5EF4-FFF2-40B4-BE49-F238E27FC236}">
                <a16:creationId xmlns:a16="http://schemas.microsoft.com/office/drawing/2014/main" id="{18BB96FF-9E74-D254-2766-5E010030D878}"/>
              </a:ext>
            </a:extLst>
          </p:cNvPr>
          <p:cNvSpPr/>
          <p:nvPr/>
        </p:nvSpPr>
        <p:spPr>
          <a:xfrm>
            <a:off x="5540061" y="5885251"/>
            <a:ext cx="3312368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23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447C6-52A5-A132-A70C-E80272AAA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24E658CB-83E5-EF52-92EE-874F6E23E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4" t="46500" r="-5124" b="-1430"/>
          <a:stretch/>
        </p:blipFill>
        <p:spPr>
          <a:xfrm>
            <a:off x="197768" y="806248"/>
            <a:ext cx="8748464" cy="5969049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DC96662A-0D77-DB54-9126-810C8ECC4557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D2E4E825-1885-D11D-144B-F7694D76F1EA}"/>
              </a:ext>
            </a:extLst>
          </p:cNvPr>
          <p:cNvSpPr txBox="1"/>
          <p:nvPr/>
        </p:nvSpPr>
        <p:spPr>
          <a:xfrm>
            <a:off x="2664891" y="128463"/>
            <a:ext cx="150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800" dirty="0">
                <a:solidFill>
                  <a:schemeClr val="accent6"/>
                </a:solidFill>
              </a:rPr>
              <a:t>KOOKABURRA</a:t>
            </a:r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8B931687-CBEE-940B-FC13-3235C8C1FD11}"/>
              </a:ext>
            </a:extLst>
          </p:cNvPr>
          <p:cNvSpPr/>
          <p:nvPr/>
        </p:nvSpPr>
        <p:spPr>
          <a:xfrm>
            <a:off x="4572000" y="2204864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CD418991-F34C-FD46-75CB-4F94E75A6BAB}"/>
              </a:ext>
            </a:extLst>
          </p:cNvPr>
          <p:cNvSpPr/>
          <p:nvPr/>
        </p:nvSpPr>
        <p:spPr>
          <a:xfrm>
            <a:off x="4571998" y="2594900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8AD525B5-D777-2CB2-6CD2-54B9EF79C16F}"/>
              </a:ext>
            </a:extLst>
          </p:cNvPr>
          <p:cNvSpPr/>
          <p:nvPr/>
        </p:nvSpPr>
        <p:spPr>
          <a:xfrm>
            <a:off x="4283968" y="2967566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E73A1BF5-C3A1-7DA2-529E-A175E42589AE}"/>
              </a:ext>
            </a:extLst>
          </p:cNvPr>
          <p:cNvSpPr/>
          <p:nvPr/>
        </p:nvSpPr>
        <p:spPr>
          <a:xfrm>
            <a:off x="4571999" y="3386509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A073EE8D-2225-416B-5A24-DEC34285D687}"/>
              </a:ext>
            </a:extLst>
          </p:cNvPr>
          <p:cNvSpPr/>
          <p:nvPr/>
        </p:nvSpPr>
        <p:spPr>
          <a:xfrm>
            <a:off x="4572000" y="3755841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8EDDF495-D6F9-15F6-C539-BC3AB2F3CD28}"/>
              </a:ext>
            </a:extLst>
          </p:cNvPr>
          <p:cNvSpPr/>
          <p:nvPr/>
        </p:nvSpPr>
        <p:spPr>
          <a:xfrm>
            <a:off x="2854657" y="5301208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7C9A4BB6-71DE-E8CF-28A3-40FB84078C19}"/>
              </a:ext>
            </a:extLst>
          </p:cNvPr>
          <p:cNvSpPr/>
          <p:nvPr/>
        </p:nvSpPr>
        <p:spPr>
          <a:xfrm>
            <a:off x="5521891" y="5313549"/>
            <a:ext cx="2794525" cy="4931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09572DF4-9D22-EE45-2532-ED242D302813}"/>
              </a:ext>
            </a:extLst>
          </p:cNvPr>
          <p:cNvSpPr/>
          <p:nvPr/>
        </p:nvSpPr>
        <p:spPr>
          <a:xfrm>
            <a:off x="1907704" y="5712766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82E8ED6A-43DE-CC13-4B60-FBE8978845A8}"/>
              </a:ext>
            </a:extLst>
          </p:cNvPr>
          <p:cNvSpPr/>
          <p:nvPr/>
        </p:nvSpPr>
        <p:spPr>
          <a:xfrm>
            <a:off x="2100957" y="6087298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E07B4E3C-AE37-E91D-FC8A-C104BEABFAE6}"/>
              </a:ext>
            </a:extLst>
          </p:cNvPr>
          <p:cNvSpPr/>
          <p:nvPr/>
        </p:nvSpPr>
        <p:spPr>
          <a:xfrm>
            <a:off x="5521890" y="5806669"/>
            <a:ext cx="2794525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Pravokutnik: zaobljeni kutovi 20">
            <a:extLst>
              <a:ext uri="{FF2B5EF4-FFF2-40B4-BE49-F238E27FC236}">
                <a16:creationId xmlns:a16="http://schemas.microsoft.com/office/drawing/2014/main" id="{1407A023-8437-E3A5-ECD2-A9744B8E013A}"/>
              </a:ext>
            </a:extLst>
          </p:cNvPr>
          <p:cNvSpPr/>
          <p:nvPr/>
        </p:nvSpPr>
        <p:spPr>
          <a:xfrm>
            <a:off x="5521889" y="6205223"/>
            <a:ext cx="2794525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96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3" grpId="0" animBg="1"/>
      <p:bldP spid="14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FE756-807B-77D1-509D-6A350BF44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ABC65177-6228-EC02-87DB-49B9281FAFBC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5B5C76AD-FC55-93D0-D73F-1671CE1F9654}"/>
              </a:ext>
            </a:extLst>
          </p:cNvPr>
          <p:cNvSpPr txBox="1"/>
          <p:nvPr/>
        </p:nvSpPr>
        <p:spPr>
          <a:xfrm>
            <a:off x="2664891" y="128463"/>
            <a:ext cx="150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800" dirty="0">
                <a:solidFill>
                  <a:schemeClr val="accent6"/>
                </a:solidFill>
              </a:rPr>
              <a:t>KOOKABURRA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E651824A-E5E7-CF65-1A07-468BB93B1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8" b="50439"/>
          <a:stretch/>
        </p:blipFill>
        <p:spPr>
          <a:xfrm>
            <a:off x="125760" y="725094"/>
            <a:ext cx="8892480" cy="6239519"/>
          </a:xfrm>
          <a:prstGeom prst="rect">
            <a:avLst/>
          </a:prstGeom>
        </p:spPr>
      </p:pic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7F3658BC-6712-FCBF-11E2-616150DC9F90}"/>
              </a:ext>
            </a:extLst>
          </p:cNvPr>
          <p:cNvSpPr/>
          <p:nvPr/>
        </p:nvSpPr>
        <p:spPr>
          <a:xfrm>
            <a:off x="3263842" y="1628800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Pravokutnik: zaobljeni kutovi 16">
            <a:extLst>
              <a:ext uri="{FF2B5EF4-FFF2-40B4-BE49-F238E27FC236}">
                <a16:creationId xmlns:a16="http://schemas.microsoft.com/office/drawing/2014/main" id="{5A00C949-03F7-C414-BB6C-80E1FD7E9D59}"/>
              </a:ext>
            </a:extLst>
          </p:cNvPr>
          <p:cNvSpPr/>
          <p:nvPr/>
        </p:nvSpPr>
        <p:spPr>
          <a:xfrm>
            <a:off x="2487960" y="2010937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Pravokutnik: zaobljeni kutovi 17">
            <a:extLst>
              <a:ext uri="{FF2B5EF4-FFF2-40B4-BE49-F238E27FC236}">
                <a16:creationId xmlns:a16="http://schemas.microsoft.com/office/drawing/2014/main" id="{47CA9D80-CECA-A493-A768-D5F37988CD3D}"/>
              </a:ext>
            </a:extLst>
          </p:cNvPr>
          <p:cNvSpPr/>
          <p:nvPr/>
        </p:nvSpPr>
        <p:spPr>
          <a:xfrm>
            <a:off x="2483768" y="2393075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Pravokutnik: zaobljeni kutovi 18">
            <a:extLst>
              <a:ext uri="{FF2B5EF4-FFF2-40B4-BE49-F238E27FC236}">
                <a16:creationId xmlns:a16="http://schemas.microsoft.com/office/drawing/2014/main" id="{35EF01A5-DB1A-14E6-1A60-1255739F03B0}"/>
              </a:ext>
            </a:extLst>
          </p:cNvPr>
          <p:cNvSpPr/>
          <p:nvPr/>
        </p:nvSpPr>
        <p:spPr>
          <a:xfrm>
            <a:off x="2117658" y="2805040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Pravokutnik: zaobljeni kutovi 19">
            <a:extLst>
              <a:ext uri="{FF2B5EF4-FFF2-40B4-BE49-F238E27FC236}">
                <a16:creationId xmlns:a16="http://schemas.microsoft.com/office/drawing/2014/main" id="{76A10978-FF01-9BB1-F8C9-398FA8D47332}"/>
              </a:ext>
            </a:extLst>
          </p:cNvPr>
          <p:cNvSpPr/>
          <p:nvPr/>
        </p:nvSpPr>
        <p:spPr>
          <a:xfrm>
            <a:off x="2776475" y="3174372"/>
            <a:ext cx="1317633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id="{6C3DF093-8E65-56A6-4206-7E7B94D9E4B4}"/>
              </a:ext>
            </a:extLst>
          </p:cNvPr>
          <p:cNvSpPr/>
          <p:nvPr/>
        </p:nvSpPr>
        <p:spPr>
          <a:xfrm>
            <a:off x="1431804" y="4657687"/>
            <a:ext cx="3644252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Pravokutnik: zaobljeni kutovi 22">
            <a:extLst>
              <a:ext uri="{FF2B5EF4-FFF2-40B4-BE49-F238E27FC236}">
                <a16:creationId xmlns:a16="http://schemas.microsoft.com/office/drawing/2014/main" id="{D1933324-E45F-A303-1971-5CF78FC73C5B}"/>
              </a:ext>
            </a:extLst>
          </p:cNvPr>
          <p:cNvSpPr/>
          <p:nvPr/>
        </p:nvSpPr>
        <p:spPr>
          <a:xfrm>
            <a:off x="1441716" y="5024712"/>
            <a:ext cx="3644252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Pravokutnik: zaobljeni kutovi 23">
            <a:extLst>
              <a:ext uri="{FF2B5EF4-FFF2-40B4-BE49-F238E27FC236}">
                <a16:creationId xmlns:a16="http://schemas.microsoft.com/office/drawing/2014/main" id="{3A156B14-AB66-C2A0-FD6D-E910EA3216C3}"/>
              </a:ext>
            </a:extLst>
          </p:cNvPr>
          <p:cNvSpPr/>
          <p:nvPr/>
        </p:nvSpPr>
        <p:spPr>
          <a:xfrm>
            <a:off x="1441716" y="5421962"/>
            <a:ext cx="4570444" cy="369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52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0D3DF3F-647F-0449-BA93-DC65F36896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3052" r="23582" b="202"/>
          <a:stretch/>
        </p:blipFill>
        <p:spPr>
          <a:xfrm>
            <a:off x="3463854" y="4359735"/>
            <a:ext cx="1577824" cy="1476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7C726-1F28-5A4C-8C42-7E05808D38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3" t="-12644" r="-989" b="-5148"/>
          <a:stretch/>
        </p:blipFill>
        <p:spPr>
          <a:xfrm>
            <a:off x="511474" y="2263479"/>
            <a:ext cx="1567500" cy="1474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B0B9D-1191-FC4B-99C8-FCB56EBDB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r="2811"/>
          <a:stretch/>
        </p:blipFill>
        <p:spPr>
          <a:xfrm>
            <a:off x="2644527" y="2287945"/>
            <a:ext cx="1567501" cy="1639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60038C-33C5-8A4B-BA87-8956BC3A0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r="18231"/>
          <a:stretch/>
        </p:blipFill>
        <p:spPr>
          <a:xfrm>
            <a:off x="5992358" y="4177330"/>
            <a:ext cx="1567501" cy="1800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62B3F4-06FD-4D46-9DD7-2A83EDE3B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2" b="10532"/>
          <a:stretch/>
        </p:blipFill>
        <p:spPr>
          <a:xfrm>
            <a:off x="1024738" y="4325637"/>
            <a:ext cx="1408959" cy="16776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EE94921-5C4E-8A41-8308-31C7A6050030}"/>
              </a:ext>
            </a:extLst>
          </p:cNvPr>
          <p:cNvSpPr/>
          <p:nvPr/>
        </p:nvSpPr>
        <p:spPr>
          <a:xfrm>
            <a:off x="581719" y="1257102"/>
            <a:ext cx="6955774" cy="9144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k</a:t>
            </a:r>
            <a:r>
              <a:rPr lang="en-HR" dirty="0">
                <a:solidFill>
                  <a:schemeClr val="tx1"/>
                </a:solidFill>
              </a:rPr>
              <a:t>oala</a:t>
            </a:r>
            <a:r>
              <a:rPr lang="hr-HR" dirty="0">
                <a:solidFill>
                  <a:schemeClr val="tx1"/>
                </a:solidFill>
              </a:rPr>
              <a:t>	</a:t>
            </a:r>
            <a:r>
              <a:rPr lang="en-HR" dirty="0">
                <a:solidFill>
                  <a:schemeClr val="tx1"/>
                </a:solidFill>
              </a:rPr>
              <a:t>	kangaroo	  </a:t>
            </a:r>
            <a:r>
              <a:rPr lang="hr-HR" dirty="0">
                <a:solidFill>
                  <a:schemeClr val="tx1"/>
                </a:solidFill>
              </a:rPr>
              <a:t>	</a:t>
            </a:r>
            <a:r>
              <a:rPr lang="en-HR" dirty="0">
                <a:solidFill>
                  <a:schemeClr val="tx1"/>
                </a:solidFill>
              </a:rPr>
              <a:t>cricket	</a:t>
            </a:r>
            <a:r>
              <a:rPr lang="hr-HR" dirty="0">
                <a:solidFill>
                  <a:schemeClr val="tx1"/>
                </a:solidFill>
              </a:rPr>
              <a:t>	</a:t>
            </a:r>
            <a:r>
              <a:rPr lang="en-HR" dirty="0">
                <a:solidFill>
                  <a:schemeClr val="tx1"/>
                </a:solidFill>
              </a:rPr>
              <a:t>flag	</a:t>
            </a:r>
          </a:p>
          <a:p>
            <a:r>
              <a:rPr lang="en-HR" dirty="0">
                <a:solidFill>
                  <a:schemeClr val="tx1"/>
                </a:solidFill>
              </a:rPr>
              <a:t>		dingos   	</a:t>
            </a:r>
            <a:r>
              <a:rPr lang="hr-HR" dirty="0">
                <a:solidFill>
                  <a:schemeClr val="tx1"/>
                </a:solidFill>
              </a:rPr>
              <a:t>	</a:t>
            </a:r>
            <a:r>
              <a:rPr lang="en-HR" dirty="0">
                <a:solidFill>
                  <a:schemeClr val="tx1"/>
                </a:solidFill>
              </a:rPr>
              <a:t>opera house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8F3D13-0449-9F48-86CB-E544F14851CC}"/>
              </a:ext>
            </a:extLst>
          </p:cNvPr>
          <p:cNvSpPr txBox="1"/>
          <p:nvPr/>
        </p:nvSpPr>
        <p:spPr>
          <a:xfrm>
            <a:off x="759275" y="703388"/>
            <a:ext cx="127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AUSTRALIA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39D64F-9E2B-A54A-983A-5EA21DB92C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360" y="2465242"/>
            <a:ext cx="1643005" cy="105865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35DA043-890F-A04E-A10D-C6694DEA8EE0}"/>
              </a:ext>
            </a:extLst>
          </p:cNvPr>
          <p:cNvSpPr/>
          <p:nvPr/>
        </p:nvSpPr>
        <p:spPr>
          <a:xfrm>
            <a:off x="251520" y="741054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1736E4-BCC4-4844-88A9-E8AA5E59CADF}"/>
              </a:ext>
            </a:extLst>
          </p:cNvPr>
          <p:cNvSpPr/>
          <p:nvPr/>
        </p:nvSpPr>
        <p:spPr>
          <a:xfrm>
            <a:off x="2234303" y="703388"/>
            <a:ext cx="3258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/>
              <a:t>Match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pictures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words</a:t>
            </a:r>
            <a:r>
              <a:rPr lang="hr-HR" dirty="0"/>
              <a:t>.</a:t>
            </a:r>
            <a:endParaRPr lang="en-HR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D03709-51E7-5343-9974-B23AB84242B9}"/>
              </a:ext>
            </a:extLst>
          </p:cNvPr>
          <p:cNvSpPr/>
          <p:nvPr/>
        </p:nvSpPr>
        <p:spPr>
          <a:xfrm>
            <a:off x="279116" y="2324136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F5E2B6-0858-FD4C-9276-9A43F9EDF00B}"/>
              </a:ext>
            </a:extLst>
          </p:cNvPr>
          <p:cNvSpPr/>
          <p:nvPr/>
        </p:nvSpPr>
        <p:spPr>
          <a:xfrm>
            <a:off x="2483768" y="2276872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E52351-4DCD-0141-A95C-B9607303D359}"/>
              </a:ext>
            </a:extLst>
          </p:cNvPr>
          <p:cNvSpPr/>
          <p:nvPr/>
        </p:nvSpPr>
        <p:spPr>
          <a:xfrm>
            <a:off x="4355976" y="2348880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F4985E6-DD70-6F4A-9541-6A1F2149CDFA}"/>
              </a:ext>
            </a:extLst>
          </p:cNvPr>
          <p:cNvSpPr/>
          <p:nvPr/>
        </p:nvSpPr>
        <p:spPr>
          <a:xfrm>
            <a:off x="639156" y="4259930"/>
            <a:ext cx="367364" cy="41736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7BA6BEF-732E-9940-AED8-35D02D93CE1F}"/>
              </a:ext>
            </a:extLst>
          </p:cNvPr>
          <p:cNvSpPr/>
          <p:nvPr/>
        </p:nvSpPr>
        <p:spPr>
          <a:xfrm>
            <a:off x="3297320" y="4391915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9D7F28-4C4E-C144-9B3F-BB460DDABAF8}"/>
              </a:ext>
            </a:extLst>
          </p:cNvPr>
          <p:cNvSpPr/>
          <p:nvPr/>
        </p:nvSpPr>
        <p:spPr>
          <a:xfrm>
            <a:off x="5710672" y="4208459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7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ACF765F-5E53-9841-B9A2-1187434BF613}"/>
              </a:ext>
            </a:extLst>
          </p:cNvPr>
          <p:cNvSpPr/>
          <p:nvPr/>
        </p:nvSpPr>
        <p:spPr>
          <a:xfrm>
            <a:off x="1034979" y="3488991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flag</a:t>
            </a:r>
            <a:endParaRPr lang="en-HR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10612B9-BFEE-3645-BB5B-907F9494C885}"/>
              </a:ext>
            </a:extLst>
          </p:cNvPr>
          <p:cNvSpPr/>
          <p:nvPr/>
        </p:nvSpPr>
        <p:spPr>
          <a:xfrm>
            <a:off x="2843808" y="3441305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boomerang</a:t>
            </a:r>
            <a:endParaRPr lang="en-HR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14AB47E-A73C-6243-BB21-C682E208DAC6}"/>
              </a:ext>
            </a:extLst>
          </p:cNvPr>
          <p:cNvSpPr/>
          <p:nvPr/>
        </p:nvSpPr>
        <p:spPr>
          <a:xfrm>
            <a:off x="4788024" y="3429000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cricket</a:t>
            </a:r>
            <a:endParaRPr lang="en-HR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D78AEF5-65D3-7D42-BA01-00C7088AF6CA}"/>
              </a:ext>
            </a:extLst>
          </p:cNvPr>
          <p:cNvSpPr/>
          <p:nvPr/>
        </p:nvSpPr>
        <p:spPr>
          <a:xfrm>
            <a:off x="1034979" y="5620316"/>
            <a:ext cx="1408958" cy="41736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koala</a:t>
            </a:r>
            <a:endParaRPr lang="en-HR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A1DDAC7-BDFD-D14F-9C0C-9F20E7749E43}"/>
              </a:ext>
            </a:extLst>
          </p:cNvPr>
          <p:cNvSpPr/>
          <p:nvPr/>
        </p:nvSpPr>
        <p:spPr>
          <a:xfrm>
            <a:off x="3584001" y="5573481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dingos</a:t>
            </a:r>
            <a:endParaRPr lang="en-HR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08838AF-1E93-D345-8B43-9A356A5BEF22}"/>
              </a:ext>
            </a:extLst>
          </p:cNvPr>
          <p:cNvSpPr/>
          <p:nvPr/>
        </p:nvSpPr>
        <p:spPr>
          <a:xfrm>
            <a:off x="6268535" y="5481327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kangaroo</a:t>
            </a:r>
            <a:endParaRPr lang="en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532A3-B2C0-6741-AFF1-A93B5C5B5A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5778" y="2315071"/>
            <a:ext cx="1776661" cy="133249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3FDD2C56-803C-AD47-B704-3699A003F59C}"/>
              </a:ext>
            </a:extLst>
          </p:cNvPr>
          <p:cNvSpPr/>
          <p:nvPr/>
        </p:nvSpPr>
        <p:spPr>
          <a:xfrm>
            <a:off x="6588224" y="2348880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4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AEBF7A9-2FEA-5C44-84BF-7D55C83AF49C}"/>
              </a:ext>
            </a:extLst>
          </p:cNvPr>
          <p:cNvSpPr/>
          <p:nvPr/>
        </p:nvSpPr>
        <p:spPr>
          <a:xfrm>
            <a:off x="7339506" y="3501206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opera </a:t>
            </a:r>
            <a:r>
              <a:rPr lang="hr-HR" dirty="0" err="1">
                <a:solidFill>
                  <a:schemeClr val="tx1"/>
                </a:solidFill>
              </a:rPr>
              <a:t>house</a:t>
            </a:r>
            <a:endParaRPr lang="en-H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77A1B-5CE8-7D43-B230-B9FD871097A6}"/>
              </a:ext>
            </a:extLst>
          </p:cNvPr>
          <p:cNvSpPr txBox="1"/>
          <p:nvPr/>
        </p:nvSpPr>
        <p:spPr>
          <a:xfrm>
            <a:off x="581720" y="6237312"/>
            <a:ext cx="636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/>
              <a:t>Can you say three things about Australia?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AC0373D-6F72-E545-ACC6-E4CD55EDB2F6}"/>
              </a:ext>
            </a:extLst>
          </p:cNvPr>
          <p:cNvSpPr/>
          <p:nvPr/>
        </p:nvSpPr>
        <p:spPr>
          <a:xfrm>
            <a:off x="179512" y="6273627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A546C8-CC6E-9C93-CCD1-233DD76BEDA3}"/>
              </a:ext>
            </a:extLst>
          </p:cNvPr>
          <p:cNvSpPr txBox="1"/>
          <p:nvPr/>
        </p:nvSpPr>
        <p:spPr>
          <a:xfrm>
            <a:off x="2664891" y="128463"/>
            <a:ext cx="150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800" dirty="0">
                <a:solidFill>
                  <a:schemeClr val="accent6"/>
                </a:solidFill>
              </a:rPr>
              <a:t>KOOKABURRA</a:t>
            </a:r>
          </a:p>
        </p:txBody>
      </p:sp>
    </p:spTree>
    <p:extLst>
      <p:ext uri="{BB962C8B-B14F-4D97-AF65-F5344CB8AC3E}">
        <p14:creationId xmlns:p14="http://schemas.microsoft.com/office/powerpoint/2010/main" val="34162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4EB75-9B77-5549-9A65-CCD08AC1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6" y="1074039"/>
            <a:ext cx="5355746" cy="469019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2AAAC54-D9B9-E04C-837C-B26BC7DBF4A6}"/>
              </a:ext>
            </a:extLst>
          </p:cNvPr>
          <p:cNvSpPr/>
          <p:nvPr/>
        </p:nvSpPr>
        <p:spPr>
          <a:xfrm>
            <a:off x="251520" y="741054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2E310B-58A8-D94F-A094-AD219D99D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6" y="5764232"/>
            <a:ext cx="5713586" cy="8970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D6989-5516-4A4C-8339-5163025E6CB3}"/>
              </a:ext>
            </a:extLst>
          </p:cNvPr>
          <p:cNvSpPr txBox="1"/>
          <p:nvPr/>
        </p:nvSpPr>
        <p:spPr>
          <a:xfrm flipH="1">
            <a:off x="611560" y="6926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/>
              <a:t>Listen and read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71B9528-F35D-8FD2-BEFB-5EE171F4CDAC}"/>
              </a:ext>
            </a:extLst>
          </p:cNvPr>
          <p:cNvSpPr txBox="1"/>
          <p:nvPr/>
        </p:nvSpPr>
        <p:spPr>
          <a:xfrm>
            <a:off x="2664891" y="128463"/>
            <a:ext cx="150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800" dirty="0">
                <a:solidFill>
                  <a:schemeClr val="accent6"/>
                </a:solidFill>
              </a:rPr>
              <a:t>KOOKABURRA</a:t>
            </a:r>
          </a:p>
        </p:txBody>
      </p:sp>
      <p:pic>
        <p:nvPicPr>
          <p:cNvPr id="5" name="Grafika 4" descr="Sound Medium with solid fill">
            <a:hlinkClick r:id="rId5"/>
            <a:extLst>
              <a:ext uri="{FF2B5EF4-FFF2-40B4-BE49-F238E27FC236}">
                <a16:creationId xmlns:a16="http://schemas.microsoft.com/office/drawing/2014/main" id="{164133C5-B77A-81F2-C2AB-670063040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37529" y="2838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89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A8BA6-6AE1-0C4B-8D23-10049D1E7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" y="980728"/>
            <a:ext cx="8585200" cy="231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53B8C6-D1F8-5544-B64C-25D2B92740C4}"/>
              </a:ext>
            </a:extLst>
          </p:cNvPr>
          <p:cNvSpPr txBox="1"/>
          <p:nvPr/>
        </p:nvSpPr>
        <p:spPr>
          <a:xfrm>
            <a:off x="4499993" y="1772816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BDB1C-C046-C841-85C8-D98525626D18}"/>
              </a:ext>
            </a:extLst>
          </p:cNvPr>
          <p:cNvSpPr txBox="1"/>
          <p:nvPr/>
        </p:nvSpPr>
        <p:spPr>
          <a:xfrm>
            <a:off x="4499993" y="2060848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F54559-B250-B640-B6D0-2291EA708D31}"/>
              </a:ext>
            </a:extLst>
          </p:cNvPr>
          <p:cNvSpPr txBox="1"/>
          <p:nvPr/>
        </p:nvSpPr>
        <p:spPr>
          <a:xfrm>
            <a:off x="4499993" y="2370366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BAEF47-83F0-8746-868B-85B7EE9A28F8}"/>
              </a:ext>
            </a:extLst>
          </p:cNvPr>
          <p:cNvSpPr txBox="1"/>
          <p:nvPr/>
        </p:nvSpPr>
        <p:spPr>
          <a:xfrm>
            <a:off x="8100393" y="1772816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F63ACF-BC87-7F43-AB6F-5FDD75C4FB6F}"/>
              </a:ext>
            </a:extLst>
          </p:cNvPr>
          <p:cNvSpPr txBox="1"/>
          <p:nvPr/>
        </p:nvSpPr>
        <p:spPr>
          <a:xfrm>
            <a:off x="4499993" y="2658398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EB6C39-868D-7944-8706-7CAA90F60E1E}"/>
              </a:ext>
            </a:extLst>
          </p:cNvPr>
          <p:cNvSpPr txBox="1"/>
          <p:nvPr/>
        </p:nvSpPr>
        <p:spPr>
          <a:xfrm>
            <a:off x="8100393" y="2348880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F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1C9E6F9-45D7-4B4F-C8F6-4F32B0643089}"/>
              </a:ext>
            </a:extLst>
          </p:cNvPr>
          <p:cNvSpPr txBox="1"/>
          <p:nvPr/>
        </p:nvSpPr>
        <p:spPr>
          <a:xfrm>
            <a:off x="2664891" y="128463"/>
            <a:ext cx="150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800" dirty="0">
                <a:solidFill>
                  <a:schemeClr val="accent6"/>
                </a:solidFill>
              </a:rPr>
              <a:t>KOOKABURRA</a:t>
            </a:r>
          </a:p>
        </p:txBody>
      </p:sp>
    </p:spTree>
    <p:extLst>
      <p:ext uri="{BB962C8B-B14F-4D97-AF65-F5344CB8AC3E}">
        <p14:creationId xmlns:p14="http://schemas.microsoft.com/office/powerpoint/2010/main" val="399542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5253</TotalTime>
  <Words>188</Words>
  <Application>Microsoft Office PowerPoint</Application>
  <PresentationFormat>Prikaz na zaslonu (4:3)</PresentationFormat>
  <Paragraphs>64</Paragraphs>
  <Slides>10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5.1 Uncle Phil’s Relatives</dc:title>
  <dc:creator>Mia</dc:creator>
  <cp:lastModifiedBy>Mia Savrljuga</cp:lastModifiedBy>
  <cp:revision>35</cp:revision>
  <dcterms:created xsi:type="dcterms:W3CDTF">2017-04-03T16:35:27Z</dcterms:created>
  <dcterms:modified xsi:type="dcterms:W3CDTF">2024-02-24T11:54:51Z</dcterms:modified>
</cp:coreProperties>
</file>