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302" r:id="rId3"/>
    <p:sldId id="30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7E46C-FC8A-4A22-A92E-CF38C754EF8F}" v="1" dt="2024-02-15T19:22:22.071"/>
    <p1510:client id="{3607592B-27EA-4FB7-806E-10D6B23FFA24}" v="66" dt="2024-02-15T18:58:26.704"/>
    <p1510:client id="{82BCDD3A-5DD2-4E8E-9A3D-5905A63D1D07}" v="66" dt="2024-02-15T19:19:25.564"/>
  </p1510:revLst>
</p1510:revInfo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3684"/>
  </p:normalViewPr>
  <p:slideViewPr>
    <p:cSldViewPr>
      <p:cViewPr varScale="1">
        <p:scale>
          <a:sx n="77" d="100"/>
          <a:sy n="77" d="100"/>
        </p:scale>
        <p:origin x="1037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a Savrljuga" userId="29d020ba494f34ac" providerId="LiveId" clId="{07A7E46C-FC8A-4A22-A92E-CF38C754EF8F}"/>
    <pc:docChg chg="custSel addSld delSld modSld">
      <pc:chgData name="Mia Savrljuga" userId="29d020ba494f34ac" providerId="LiveId" clId="{07A7E46C-FC8A-4A22-A92E-CF38C754EF8F}" dt="2024-02-15T19:23:41.152" v="59" actId="732"/>
      <pc:docMkLst>
        <pc:docMk/>
      </pc:docMkLst>
      <pc:sldChg chg="modSp mod">
        <pc:chgData name="Mia Savrljuga" userId="29d020ba494f34ac" providerId="LiveId" clId="{07A7E46C-FC8A-4A22-A92E-CF38C754EF8F}" dt="2024-02-15T19:21:53.622" v="21" actId="20577"/>
        <pc:sldMkLst>
          <pc:docMk/>
          <pc:sldMk cId="3042036173" sldId="301"/>
        </pc:sldMkLst>
        <pc:spChg chg="mod">
          <ac:chgData name="Mia Savrljuga" userId="29d020ba494f34ac" providerId="LiveId" clId="{07A7E46C-FC8A-4A22-A92E-CF38C754EF8F}" dt="2024-02-15T19:21:53.622" v="21" actId="20577"/>
          <ac:spMkLst>
            <pc:docMk/>
            <pc:sldMk cId="3042036173" sldId="301"/>
            <ac:spMk id="2" creationId="{5060D7F8-5CF3-EC42-8DAF-C24C7269D240}"/>
          </ac:spMkLst>
        </pc:spChg>
        <pc:spChg chg="mod">
          <ac:chgData name="Mia Savrljuga" userId="29d020ba494f34ac" providerId="LiveId" clId="{07A7E46C-FC8A-4A22-A92E-CF38C754EF8F}" dt="2024-02-15T19:20:54.782" v="9" actId="20577"/>
          <ac:spMkLst>
            <pc:docMk/>
            <pc:sldMk cId="3042036173" sldId="301"/>
            <ac:spMk id="3" creationId="{75C017EB-F8B6-897A-F428-92DBE958C4C9}"/>
          </ac:spMkLst>
        </pc:spChg>
      </pc:sldChg>
      <pc:sldChg chg="addSp delSp modSp mod">
        <pc:chgData name="Mia Savrljuga" userId="29d020ba494f34ac" providerId="LiveId" clId="{07A7E46C-FC8A-4A22-A92E-CF38C754EF8F}" dt="2024-02-15T19:23:09.978" v="53" actId="1076"/>
        <pc:sldMkLst>
          <pc:docMk/>
          <pc:sldMk cId="1082273433" sldId="302"/>
        </pc:sldMkLst>
        <pc:spChg chg="mod">
          <ac:chgData name="Mia Savrljuga" userId="29d020ba494f34ac" providerId="LiveId" clId="{07A7E46C-FC8A-4A22-A92E-CF38C754EF8F}" dt="2024-02-15T19:22:02.973" v="38" actId="20577"/>
          <ac:spMkLst>
            <pc:docMk/>
            <pc:sldMk cId="1082273433" sldId="302"/>
            <ac:spMk id="8" creationId="{1ADEAD85-E09B-E4FD-1039-B573291315C2}"/>
          </ac:spMkLst>
        </pc:spChg>
        <pc:picChg chg="add mod modCrop">
          <ac:chgData name="Mia Savrljuga" userId="29d020ba494f34ac" providerId="LiveId" clId="{07A7E46C-FC8A-4A22-A92E-CF38C754EF8F}" dt="2024-02-15T19:23:09.978" v="53" actId="1076"/>
          <ac:picMkLst>
            <pc:docMk/>
            <pc:sldMk cId="1082273433" sldId="302"/>
            <ac:picMk id="3" creationId="{57696449-9478-92E4-F918-C53BC5A1CE59}"/>
          </ac:picMkLst>
        </pc:picChg>
        <pc:picChg chg="del">
          <ac:chgData name="Mia Savrljuga" userId="29d020ba494f34ac" providerId="LiveId" clId="{07A7E46C-FC8A-4A22-A92E-CF38C754EF8F}" dt="2024-02-15T19:21:56.572" v="22" actId="478"/>
          <ac:picMkLst>
            <pc:docMk/>
            <pc:sldMk cId="1082273433" sldId="302"/>
            <ac:picMk id="10" creationId="{91E1059E-6192-C294-40DE-8C05108770B8}"/>
          </ac:picMkLst>
        </pc:picChg>
      </pc:sldChg>
      <pc:sldChg chg="modSp add mod">
        <pc:chgData name="Mia Savrljuga" userId="29d020ba494f34ac" providerId="LiveId" clId="{07A7E46C-FC8A-4A22-A92E-CF38C754EF8F}" dt="2024-02-15T19:23:41.152" v="59" actId="732"/>
        <pc:sldMkLst>
          <pc:docMk/>
          <pc:sldMk cId="515439601" sldId="303"/>
        </pc:sldMkLst>
        <pc:picChg chg="mod modCrop">
          <ac:chgData name="Mia Savrljuga" userId="29d020ba494f34ac" providerId="LiveId" clId="{07A7E46C-FC8A-4A22-A92E-CF38C754EF8F}" dt="2024-02-15T19:23:41.152" v="59" actId="732"/>
          <ac:picMkLst>
            <pc:docMk/>
            <pc:sldMk cId="515439601" sldId="303"/>
            <ac:picMk id="3" creationId="{232A236A-4F90-B193-E1B0-262805388C2F}"/>
          </ac:picMkLst>
        </pc:picChg>
      </pc:sldChg>
      <pc:sldChg chg="del">
        <pc:chgData name="Mia Savrljuga" userId="29d020ba494f34ac" providerId="LiveId" clId="{07A7E46C-FC8A-4A22-A92E-CF38C754EF8F}" dt="2024-02-15T19:22:06.692" v="39" actId="47"/>
        <pc:sldMkLst>
          <pc:docMk/>
          <pc:sldMk cId="561251358" sldId="303"/>
        </pc:sldMkLst>
      </pc:sldChg>
      <pc:sldChg chg="del">
        <pc:chgData name="Mia Savrljuga" userId="29d020ba494f34ac" providerId="LiveId" clId="{07A7E46C-FC8A-4A22-A92E-CF38C754EF8F}" dt="2024-02-15T19:22:07.698" v="40" actId="47"/>
        <pc:sldMkLst>
          <pc:docMk/>
          <pc:sldMk cId="857361868" sldId="304"/>
        </pc:sldMkLst>
      </pc:sldChg>
      <pc:sldChg chg="del">
        <pc:chgData name="Mia Savrljuga" userId="29d020ba494f34ac" providerId="LiveId" clId="{07A7E46C-FC8A-4A22-A92E-CF38C754EF8F}" dt="2024-02-15T19:22:09.506" v="41" actId="47"/>
        <pc:sldMkLst>
          <pc:docMk/>
          <pc:sldMk cId="3168558182" sldId="305"/>
        </pc:sldMkLst>
      </pc:sldChg>
      <pc:sldChg chg="del">
        <pc:chgData name="Mia Savrljuga" userId="29d020ba494f34ac" providerId="LiveId" clId="{07A7E46C-FC8A-4A22-A92E-CF38C754EF8F}" dt="2024-02-15T19:22:11.375" v="42" actId="47"/>
        <pc:sldMkLst>
          <pc:docMk/>
          <pc:sldMk cId="513925844" sldId="306"/>
        </pc:sldMkLst>
      </pc:sldChg>
      <pc:sldChg chg="del">
        <pc:chgData name="Mia Savrljuga" userId="29d020ba494f34ac" providerId="LiveId" clId="{07A7E46C-FC8A-4A22-A92E-CF38C754EF8F}" dt="2024-02-15T19:22:13.402" v="43" actId="47"/>
        <pc:sldMkLst>
          <pc:docMk/>
          <pc:sldMk cId="681911329" sldId="307"/>
        </pc:sldMkLst>
      </pc:sldChg>
      <pc:sldChg chg="del">
        <pc:chgData name="Mia Savrljuga" userId="29d020ba494f34ac" providerId="LiveId" clId="{07A7E46C-FC8A-4A22-A92E-CF38C754EF8F}" dt="2024-02-15T19:22:15.128" v="44" actId="47"/>
        <pc:sldMkLst>
          <pc:docMk/>
          <pc:sldMk cId="3315683285" sldId="308"/>
        </pc:sldMkLst>
      </pc:sldChg>
      <pc:sldChg chg="del">
        <pc:chgData name="Mia Savrljuga" userId="29d020ba494f34ac" providerId="LiveId" clId="{07A7E46C-FC8A-4A22-A92E-CF38C754EF8F}" dt="2024-02-15T19:22:16.258" v="45" actId="47"/>
        <pc:sldMkLst>
          <pc:docMk/>
          <pc:sldMk cId="2201586398" sldId="309"/>
        </pc:sldMkLst>
      </pc:sldChg>
    </pc:docChg>
  </pc:docChgLst>
  <pc:docChgLst>
    <pc:chgData name="Mia Savrljuga" userId="29d020ba494f34ac" providerId="LiveId" clId="{3607592B-27EA-4FB7-806E-10D6B23FFA24}"/>
    <pc:docChg chg="undo custSel addSld delSld modSld sldOrd">
      <pc:chgData name="Mia Savrljuga" userId="29d020ba494f34ac" providerId="LiveId" clId="{3607592B-27EA-4FB7-806E-10D6B23FFA24}" dt="2024-02-15T19:00:28.267" v="283"/>
      <pc:docMkLst>
        <pc:docMk/>
      </pc:docMkLst>
      <pc:sldChg chg="del">
        <pc:chgData name="Mia Savrljuga" userId="29d020ba494f34ac" providerId="LiveId" clId="{3607592B-27EA-4FB7-806E-10D6B23FFA24}" dt="2024-02-15T18:38:03.938" v="0" actId="47"/>
        <pc:sldMkLst>
          <pc:docMk/>
          <pc:sldMk cId="0" sldId="256"/>
        </pc:sldMkLst>
      </pc:sldChg>
      <pc:sldChg chg="del">
        <pc:chgData name="Mia Savrljuga" userId="29d020ba494f34ac" providerId="LiveId" clId="{3607592B-27EA-4FB7-806E-10D6B23FFA24}" dt="2024-02-15T18:38:04.567" v="1" actId="47"/>
        <pc:sldMkLst>
          <pc:docMk/>
          <pc:sldMk cId="0" sldId="257"/>
        </pc:sldMkLst>
      </pc:sldChg>
      <pc:sldChg chg="del">
        <pc:chgData name="Mia Savrljuga" userId="29d020ba494f34ac" providerId="LiveId" clId="{3607592B-27EA-4FB7-806E-10D6B23FFA24}" dt="2024-02-15T18:38:05.565" v="5" actId="47"/>
        <pc:sldMkLst>
          <pc:docMk/>
          <pc:sldMk cId="0" sldId="261"/>
        </pc:sldMkLst>
      </pc:sldChg>
      <pc:sldChg chg="del">
        <pc:chgData name="Mia Savrljuga" userId="29d020ba494f34ac" providerId="LiveId" clId="{3607592B-27EA-4FB7-806E-10D6B23FFA24}" dt="2024-02-15T18:38:07.596" v="9" actId="47"/>
        <pc:sldMkLst>
          <pc:docMk/>
          <pc:sldMk cId="0" sldId="262"/>
        </pc:sldMkLst>
      </pc:sldChg>
      <pc:sldChg chg="del">
        <pc:chgData name="Mia Savrljuga" userId="29d020ba494f34ac" providerId="LiveId" clId="{3607592B-27EA-4FB7-806E-10D6B23FFA24}" dt="2024-02-15T18:38:04.614" v="3" actId="47"/>
        <pc:sldMkLst>
          <pc:docMk/>
          <pc:sldMk cId="0" sldId="274"/>
        </pc:sldMkLst>
      </pc:sldChg>
      <pc:sldChg chg="del">
        <pc:chgData name="Mia Savrljuga" userId="29d020ba494f34ac" providerId="LiveId" clId="{3607592B-27EA-4FB7-806E-10D6B23FFA24}" dt="2024-02-15T18:38:04.583" v="2" actId="47"/>
        <pc:sldMkLst>
          <pc:docMk/>
          <pc:sldMk cId="525169419" sldId="283"/>
        </pc:sldMkLst>
      </pc:sldChg>
      <pc:sldChg chg="del">
        <pc:chgData name="Mia Savrljuga" userId="29d020ba494f34ac" providerId="LiveId" clId="{3607592B-27EA-4FB7-806E-10D6B23FFA24}" dt="2024-02-15T18:38:05.171" v="4" actId="47"/>
        <pc:sldMkLst>
          <pc:docMk/>
          <pc:sldMk cId="1425353104" sldId="284"/>
        </pc:sldMkLst>
      </pc:sldChg>
      <pc:sldChg chg="del">
        <pc:chgData name="Mia Savrljuga" userId="29d020ba494f34ac" providerId="LiveId" clId="{3607592B-27EA-4FB7-806E-10D6B23FFA24}" dt="2024-02-15T18:38:06.105" v="6" actId="47"/>
        <pc:sldMkLst>
          <pc:docMk/>
          <pc:sldMk cId="3308858059" sldId="285"/>
        </pc:sldMkLst>
      </pc:sldChg>
      <pc:sldChg chg="del">
        <pc:chgData name="Mia Savrljuga" userId="29d020ba494f34ac" providerId="LiveId" clId="{3607592B-27EA-4FB7-806E-10D6B23FFA24}" dt="2024-02-15T18:38:06.604" v="7" actId="47"/>
        <pc:sldMkLst>
          <pc:docMk/>
          <pc:sldMk cId="1072705221" sldId="286"/>
        </pc:sldMkLst>
      </pc:sldChg>
      <pc:sldChg chg="del">
        <pc:chgData name="Mia Savrljuga" userId="29d020ba494f34ac" providerId="LiveId" clId="{3607592B-27EA-4FB7-806E-10D6B23FFA24}" dt="2024-02-15T18:38:08.572" v="11" actId="47"/>
        <pc:sldMkLst>
          <pc:docMk/>
          <pc:sldMk cId="1862802191" sldId="288"/>
        </pc:sldMkLst>
      </pc:sldChg>
      <pc:sldChg chg="del">
        <pc:chgData name="Mia Savrljuga" userId="29d020ba494f34ac" providerId="LiveId" clId="{3607592B-27EA-4FB7-806E-10D6B23FFA24}" dt="2024-02-15T18:38:07.171" v="8" actId="47"/>
        <pc:sldMkLst>
          <pc:docMk/>
          <pc:sldMk cId="628638768" sldId="289"/>
        </pc:sldMkLst>
      </pc:sldChg>
      <pc:sldChg chg="del">
        <pc:chgData name="Mia Savrljuga" userId="29d020ba494f34ac" providerId="LiveId" clId="{3607592B-27EA-4FB7-806E-10D6B23FFA24}" dt="2024-02-15T18:38:08.042" v="10" actId="47"/>
        <pc:sldMkLst>
          <pc:docMk/>
          <pc:sldMk cId="346169655" sldId="290"/>
        </pc:sldMkLst>
      </pc:sldChg>
      <pc:sldChg chg="del">
        <pc:chgData name="Mia Savrljuga" userId="29d020ba494f34ac" providerId="LiveId" clId="{3607592B-27EA-4FB7-806E-10D6B23FFA24}" dt="2024-02-15T18:38:09.217" v="12" actId="47"/>
        <pc:sldMkLst>
          <pc:docMk/>
          <pc:sldMk cId="1524672610" sldId="291"/>
        </pc:sldMkLst>
      </pc:sldChg>
      <pc:sldChg chg="del">
        <pc:chgData name="Mia Savrljuga" userId="29d020ba494f34ac" providerId="LiveId" clId="{3607592B-27EA-4FB7-806E-10D6B23FFA24}" dt="2024-02-15T18:38:12.588" v="16" actId="47"/>
        <pc:sldMkLst>
          <pc:docMk/>
          <pc:sldMk cId="2286869515" sldId="292"/>
        </pc:sldMkLst>
      </pc:sldChg>
      <pc:sldChg chg="del">
        <pc:chgData name="Mia Savrljuga" userId="29d020ba494f34ac" providerId="LiveId" clId="{3607592B-27EA-4FB7-806E-10D6B23FFA24}" dt="2024-02-15T18:38:11.218" v="14" actId="47"/>
        <pc:sldMkLst>
          <pc:docMk/>
          <pc:sldMk cId="1309475511" sldId="293"/>
        </pc:sldMkLst>
      </pc:sldChg>
      <pc:sldChg chg="del">
        <pc:chgData name="Mia Savrljuga" userId="29d020ba494f34ac" providerId="LiveId" clId="{3607592B-27EA-4FB7-806E-10D6B23FFA24}" dt="2024-02-15T18:38:11.958" v="15" actId="47"/>
        <pc:sldMkLst>
          <pc:docMk/>
          <pc:sldMk cId="784579920" sldId="294"/>
        </pc:sldMkLst>
      </pc:sldChg>
      <pc:sldChg chg="del">
        <pc:chgData name="Mia Savrljuga" userId="29d020ba494f34ac" providerId="LiveId" clId="{3607592B-27EA-4FB7-806E-10D6B23FFA24}" dt="2024-02-15T18:38:13.028" v="17" actId="47"/>
        <pc:sldMkLst>
          <pc:docMk/>
          <pc:sldMk cId="1865275911" sldId="295"/>
        </pc:sldMkLst>
      </pc:sldChg>
      <pc:sldChg chg="del">
        <pc:chgData name="Mia Savrljuga" userId="29d020ba494f34ac" providerId="LiveId" clId="{3607592B-27EA-4FB7-806E-10D6B23FFA24}" dt="2024-02-15T18:38:13.691" v="18" actId="47"/>
        <pc:sldMkLst>
          <pc:docMk/>
          <pc:sldMk cId="2333427604" sldId="296"/>
        </pc:sldMkLst>
      </pc:sldChg>
      <pc:sldChg chg="del">
        <pc:chgData name="Mia Savrljuga" userId="29d020ba494f34ac" providerId="LiveId" clId="{3607592B-27EA-4FB7-806E-10D6B23FFA24}" dt="2024-02-15T18:38:10.652" v="13" actId="47"/>
        <pc:sldMkLst>
          <pc:docMk/>
          <pc:sldMk cId="3514508829" sldId="298"/>
        </pc:sldMkLst>
      </pc:sldChg>
      <pc:sldChg chg="del">
        <pc:chgData name="Mia Savrljuga" userId="29d020ba494f34ac" providerId="LiveId" clId="{3607592B-27EA-4FB7-806E-10D6B23FFA24}" dt="2024-02-15T18:38:14.257" v="19" actId="47"/>
        <pc:sldMkLst>
          <pc:docMk/>
          <pc:sldMk cId="789865104" sldId="299"/>
        </pc:sldMkLst>
      </pc:sldChg>
      <pc:sldChg chg="del">
        <pc:chgData name="Mia Savrljuga" userId="29d020ba494f34ac" providerId="LiveId" clId="{3607592B-27EA-4FB7-806E-10D6B23FFA24}" dt="2024-02-15T18:38:14.981" v="20" actId="47"/>
        <pc:sldMkLst>
          <pc:docMk/>
          <pc:sldMk cId="1220278959" sldId="300"/>
        </pc:sldMkLst>
      </pc:sldChg>
      <pc:sldChg chg="modSp add del mod">
        <pc:chgData name="Mia Savrljuga" userId="29d020ba494f34ac" providerId="LiveId" clId="{3607592B-27EA-4FB7-806E-10D6B23FFA24}" dt="2024-02-15T18:38:46.293" v="55" actId="20577"/>
        <pc:sldMkLst>
          <pc:docMk/>
          <pc:sldMk cId="3042036173" sldId="301"/>
        </pc:sldMkLst>
        <pc:spChg chg="mod">
          <ac:chgData name="Mia Savrljuga" userId="29d020ba494f34ac" providerId="LiveId" clId="{3607592B-27EA-4FB7-806E-10D6B23FFA24}" dt="2024-02-15T18:38:46.293" v="55" actId="20577"/>
          <ac:spMkLst>
            <pc:docMk/>
            <pc:sldMk cId="3042036173" sldId="301"/>
            <ac:spMk id="2" creationId="{5060D7F8-5CF3-EC42-8DAF-C24C7269D240}"/>
          </ac:spMkLst>
        </pc:spChg>
      </pc:sldChg>
      <pc:sldChg chg="del">
        <pc:chgData name="Mia Savrljuga" userId="29d020ba494f34ac" providerId="LiveId" clId="{3607592B-27EA-4FB7-806E-10D6B23FFA24}" dt="2024-02-15T18:38:16.663" v="22" actId="47"/>
        <pc:sldMkLst>
          <pc:docMk/>
          <pc:sldMk cId="487468390" sldId="302"/>
        </pc:sldMkLst>
      </pc:sldChg>
      <pc:sldChg chg="del">
        <pc:chgData name="Mia Savrljuga" userId="29d020ba494f34ac" providerId="LiveId" clId="{3607592B-27EA-4FB7-806E-10D6B23FFA24}" dt="2024-02-15T18:38:19.193" v="23" actId="47"/>
        <pc:sldMkLst>
          <pc:docMk/>
          <pc:sldMk cId="2032919289" sldId="303"/>
        </pc:sldMkLst>
      </pc:sldChg>
      <pc:sldChg chg="del">
        <pc:chgData name="Mia Savrljuga" userId="29d020ba494f34ac" providerId="LiveId" clId="{3607592B-27EA-4FB7-806E-10D6B23FFA24}" dt="2024-02-15T18:38:19.806" v="24" actId="47"/>
        <pc:sldMkLst>
          <pc:docMk/>
          <pc:sldMk cId="3771042115" sldId="304"/>
        </pc:sldMkLst>
      </pc:sldChg>
      <pc:sldChg chg="del">
        <pc:chgData name="Mia Savrljuga" userId="29d020ba494f34ac" providerId="LiveId" clId="{3607592B-27EA-4FB7-806E-10D6B23FFA24}" dt="2024-02-15T18:38:20.324" v="25" actId="47"/>
        <pc:sldMkLst>
          <pc:docMk/>
          <pc:sldMk cId="3663641907" sldId="305"/>
        </pc:sldMkLst>
      </pc:sldChg>
      <pc:sldChg chg="del">
        <pc:chgData name="Mia Savrljuga" userId="29d020ba494f34ac" providerId="LiveId" clId="{3607592B-27EA-4FB7-806E-10D6B23FFA24}" dt="2024-02-15T18:38:21.123" v="26" actId="47"/>
        <pc:sldMkLst>
          <pc:docMk/>
          <pc:sldMk cId="443260923" sldId="306"/>
        </pc:sldMkLst>
      </pc:sldChg>
      <pc:sldChg chg="del">
        <pc:chgData name="Mia Savrljuga" userId="29d020ba494f34ac" providerId="LiveId" clId="{3607592B-27EA-4FB7-806E-10D6B23FFA24}" dt="2024-02-15T18:38:21.725" v="27" actId="47"/>
        <pc:sldMkLst>
          <pc:docMk/>
          <pc:sldMk cId="2557097535" sldId="307"/>
        </pc:sldMkLst>
      </pc:sldChg>
      <pc:sldChg chg="del">
        <pc:chgData name="Mia Savrljuga" userId="29d020ba494f34ac" providerId="LiveId" clId="{3607592B-27EA-4FB7-806E-10D6B23FFA24}" dt="2024-02-15T18:38:22.417" v="28" actId="47"/>
        <pc:sldMkLst>
          <pc:docMk/>
          <pc:sldMk cId="190644877" sldId="308"/>
        </pc:sldMkLst>
      </pc:sldChg>
      <pc:sldChg chg="del">
        <pc:chgData name="Mia Savrljuga" userId="29d020ba494f34ac" providerId="LiveId" clId="{3607592B-27EA-4FB7-806E-10D6B23FFA24}" dt="2024-02-15T18:38:23.044" v="29" actId="47"/>
        <pc:sldMkLst>
          <pc:docMk/>
          <pc:sldMk cId="3300701011" sldId="309"/>
        </pc:sldMkLst>
      </pc:sldChg>
      <pc:sldChg chg="del">
        <pc:chgData name="Mia Savrljuga" userId="29d020ba494f34ac" providerId="LiveId" clId="{3607592B-27EA-4FB7-806E-10D6B23FFA24}" dt="2024-02-15T18:38:23.862" v="30" actId="47"/>
        <pc:sldMkLst>
          <pc:docMk/>
          <pc:sldMk cId="3835244663" sldId="310"/>
        </pc:sldMkLst>
      </pc:sldChg>
      <pc:sldChg chg="del">
        <pc:chgData name="Mia Savrljuga" userId="29d020ba494f34ac" providerId="LiveId" clId="{3607592B-27EA-4FB7-806E-10D6B23FFA24}" dt="2024-02-15T18:38:26.297" v="33" actId="47"/>
        <pc:sldMkLst>
          <pc:docMk/>
          <pc:sldMk cId="1823142096" sldId="311"/>
        </pc:sldMkLst>
      </pc:sldChg>
      <pc:sldChg chg="del">
        <pc:chgData name="Mia Savrljuga" userId="29d020ba494f34ac" providerId="LiveId" clId="{3607592B-27EA-4FB7-806E-10D6B23FFA24}" dt="2024-02-15T18:38:24.648" v="31" actId="47"/>
        <pc:sldMkLst>
          <pc:docMk/>
          <pc:sldMk cId="1129108924" sldId="312"/>
        </pc:sldMkLst>
      </pc:sldChg>
      <pc:sldChg chg="del">
        <pc:chgData name="Mia Savrljuga" userId="29d020ba494f34ac" providerId="LiveId" clId="{3607592B-27EA-4FB7-806E-10D6B23FFA24}" dt="2024-02-15T18:38:28.028" v="34" actId="47"/>
        <pc:sldMkLst>
          <pc:docMk/>
          <pc:sldMk cId="4272373221" sldId="313"/>
        </pc:sldMkLst>
      </pc:sldChg>
      <pc:sldChg chg="del">
        <pc:chgData name="Mia Savrljuga" userId="29d020ba494f34ac" providerId="LiveId" clId="{3607592B-27EA-4FB7-806E-10D6B23FFA24}" dt="2024-02-15T18:38:25.355" v="32" actId="47"/>
        <pc:sldMkLst>
          <pc:docMk/>
          <pc:sldMk cId="3648539252" sldId="314"/>
        </pc:sldMkLst>
      </pc:sldChg>
      <pc:sldChg chg="del">
        <pc:chgData name="Mia Savrljuga" userId="29d020ba494f34ac" providerId="LiveId" clId="{3607592B-27EA-4FB7-806E-10D6B23FFA24}" dt="2024-02-15T18:38:29.725" v="35" actId="47"/>
        <pc:sldMkLst>
          <pc:docMk/>
          <pc:sldMk cId="3866486914" sldId="315"/>
        </pc:sldMkLst>
      </pc:sldChg>
      <pc:sldChg chg="del">
        <pc:chgData name="Mia Savrljuga" userId="29d020ba494f34ac" providerId="LiveId" clId="{3607592B-27EA-4FB7-806E-10D6B23FFA24}" dt="2024-02-15T18:38:31.755" v="36" actId="47"/>
        <pc:sldMkLst>
          <pc:docMk/>
          <pc:sldMk cId="2872067280" sldId="316"/>
        </pc:sldMkLst>
      </pc:sldChg>
      <pc:sldChg chg="del">
        <pc:chgData name="Mia Savrljuga" userId="29d020ba494f34ac" providerId="LiveId" clId="{3607592B-27EA-4FB7-806E-10D6B23FFA24}" dt="2024-02-15T18:38:33.186" v="37" actId="47"/>
        <pc:sldMkLst>
          <pc:docMk/>
          <pc:sldMk cId="3556133112" sldId="317"/>
        </pc:sldMkLst>
      </pc:sldChg>
      <pc:sldChg chg="del">
        <pc:chgData name="Mia Savrljuga" userId="29d020ba494f34ac" providerId="LiveId" clId="{3607592B-27EA-4FB7-806E-10D6B23FFA24}" dt="2024-02-15T18:38:34.037" v="38" actId="47"/>
        <pc:sldMkLst>
          <pc:docMk/>
          <pc:sldMk cId="2619516055" sldId="318"/>
        </pc:sldMkLst>
      </pc:sldChg>
      <pc:sldChg chg="del">
        <pc:chgData name="Mia Savrljuga" userId="29d020ba494f34ac" providerId="LiveId" clId="{3607592B-27EA-4FB7-806E-10D6B23FFA24}" dt="2024-02-15T18:38:34.634" v="39" actId="47"/>
        <pc:sldMkLst>
          <pc:docMk/>
          <pc:sldMk cId="49179928" sldId="319"/>
        </pc:sldMkLst>
      </pc:sldChg>
      <pc:sldChg chg="del">
        <pc:chgData name="Mia Savrljuga" userId="29d020ba494f34ac" providerId="LiveId" clId="{3607592B-27EA-4FB7-806E-10D6B23FFA24}" dt="2024-02-15T18:38:35.207" v="40" actId="47"/>
        <pc:sldMkLst>
          <pc:docMk/>
          <pc:sldMk cId="481732532" sldId="320"/>
        </pc:sldMkLst>
      </pc:sldChg>
      <pc:sldChg chg="del">
        <pc:chgData name="Mia Savrljuga" userId="29d020ba494f34ac" providerId="LiveId" clId="{3607592B-27EA-4FB7-806E-10D6B23FFA24}" dt="2024-02-15T18:38:36.631" v="41" actId="47"/>
        <pc:sldMkLst>
          <pc:docMk/>
          <pc:sldMk cId="2959653353" sldId="321"/>
        </pc:sldMkLst>
      </pc:sldChg>
      <pc:sldChg chg="del">
        <pc:chgData name="Mia Savrljuga" userId="29d020ba494f34ac" providerId="LiveId" clId="{3607592B-27EA-4FB7-806E-10D6B23FFA24}" dt="2024-02-15T18:38:37.667" v="42" actId="47"/>
        <pc:sldMkLst>
          <pc:docMk/>
          <pc:sldMk cId="1640559172" sldId="322"/>
        </pc:sldMkLst>
      </pc:sldChg>
      <pc:sldChg chg="modSp mod">
        <pc:chgData name="Mia Savrljuga" userId="29d020ba494f34ac" providerId="LiveId" clId="{3607592B-27EA-4FB7-806E-10D6B23FFA24}" dt="2024-02-15T18:40:27.988" v="77" actId="20577"/>
        <pc:sldMkLst>
          <pc:docMk/>
          <pc:sldMk cId="1925098985" sldId="323"/>
        </pc:sldMkLst>
        <pc:spChg chg="mod">
          <ac:chgData name="Mia Savrljuga" userId="29d020ba494f34ac" providerId="LiveId" clId="{3607592B-27EA-4FB7-806E-10D6B23FFA24}" dt="2024-02-15T18:38:58.673" v="58" actId="1076"/>
          <ac:spMkLst>
            <pc:docMk/>
            <pc:sldMk cId="1925098985" sldId="323"/>
            <ac:spMk id="2" creationId="{5060D7F8-5CF3-EC42-8DAF-C24C7269D240}"/>
          </ac:spMkLst>
        </pc:spChg>
        <pc:spChg chg="mod">
          <ac:chgData name="Mia Savrljuga" userId="29d020ba494f34ac" providerId="LiveId" clId="{3607592B-27EA-4FB7-806E-10D6B23FFA24}" dt="2024-02-15T18:40:27.988" v="77" actId="20577"/>
          <ac:spMkLst>
            <pc:docMk/>
            <pc:sldMk cId="1925098985" sldId="323"/>
            <ac:spMk id="9" creationId="{8088E664-22F6-5049-8B05-95FF6C0EDFFB}"/>
          </ac:spMkLst>
        </pc:spChg>
      </pc:sldChg>
      <pc:sldChg chg="addSp modSp mod">
        <pc:chgData name="Mia Savrljuga" userId="29d020ba494f34ac" providerId="LiveId" clId="{3607592B-27EA-4FB7-806E-10D6B23FFA24}" dt="2024-02-15T18:44:29.062" v="134"/>
        <pc:sldMkLst>
          <pc:docMk/>
          <pc:sldMk cId="663911776" sldId="324"/>
        </pc:sldMkLst>
        <pc:spChg chg="mod">
          <ac:chgData name="Mia Savrljuga" userId="29d020ba494f34ac" providerId="LiveId" clId="{3607592B-27EA-4FB7-806E-10D6B23FFA24}" dt="2024-02-15T18:39:10.405" v="61" actId="1076"/>
          <ac:spMkLst>
            <pc:docMk/>
            <pc:sldMk cId="663911776" sldId="324"/>
            <ac:spMk id="2" creationId="{5060D7F8-5CF3-EC42-8DAF-C24C7269D240}"/>
          </ac:spMkLst>
        </pc:spChg>
        <pc:spChg chg="mod">
          <ac:chgData name="Mia Savrljuga" userId="29d020ba494f34ac" providerId="LiveId" clId="{3607592B-27EA-4FB7-806E-10D6B23FFA24}" dt="2024-02-15T18:41:16.275" v="118" actId="20577"/>
          <ac:spMkLst>
            <pc:docMk/>
            <pc:sldMk cId="663911776" sldId="324"/>
            <ac:spMk id="6" creationId="{52E25928-6FF6-E94C-9356-8FDA480F17B2}"/>
          </ac:spMkLst>
        </pc:spChg>
        <pc:picChg chg="add mod">
          <ac:chgData name="Mia Savrljuga" userId="29d020ba494f34ac" providerId="LiveId" clId="{3607592B-27EA-4FB7-806E-10D6B23FFA24}" dt="2024-02-15T18:44:29.062" v="134"/>
          <ac:picMkLst>
            <pc:docMk/>
            <pc:sldMk cId="663911776" sldId="324"/>
            <ac:picMk id="4" creationId="{7D321D94-1EC2-2A6D-3B12-BF83610ABA25}"/>
          </ac:picMkLst>
        </pc:picChg>
      </pc:sldChg>
      <pc:sldChg chg="addSp delSp modSp mod">
        <pc:chgData name="Mia Savrljuga" userId="29d020ba494f34ac" providerId="LiveId" clId="{3607592B-27EA-4FB7-806E-10D6B23FFA24}" dt="2024-02-15T18:44:47.150" v="135"/>
        <pc:sldMkLst>
          <pc:docMk/>
          <pc:sldMk cId="2361089910" sldId="325"/>
        </pc:sldMkLst>
        <pc:spChg chg="del">
          <ac:chgData name="Mia Savrljuga" userId="29d020ba494f34ac" providerId="LiveId" clId="{3607592B-27EA-4FB7-806E-10D6B23FFA24}" dt="2024-02-15T18:39:22.379" v="64" actId="478"/>
          <ac:spMkLst>
            <pc:docMk/>
            <pc:sldMk cId="2361089910" sldId="325"/>
            <ac:spMk id="2" creationId="{5060D7F8-5CF3-EC42-8DAF-C24C7269D240}"/>
          </ac:spMkLst>
        </pc:spChg>
        <pc:spChg chg="add mod">
          <ac:chgData name="Mia Savrljuga" userId="29d020ba494f34ac" providerId="LiveId" clId="{3607592B-27EA-4FB7-806E-10D6B23FFA24}" dt="2024-02-15T18:39:22.854" v="65"/>
          <ac:spMkLst>
            <pc:docMk/>
            <pc:sldMk cId="2361089910" sldId="325"/>
            <ac:spMk id="3" creationId="{771B9528-F35D-8FD2-BEFB-5EE171F4CDAC}"/>
          </ac:spMkLst>
        </pc:spChg>
        <pc:picChg chg="add mod">
          <ac:chgData name="Mia Savrljuga" userId="29d020ba494f34ac" providerId="LiveId" clId="{3607592B-27EA-4FB7-806E-10D6B23FFA24}" dt="2024-02-15T18:44:47.150" v="135"/>
          <ac:picMkLst>
            <pc:docMk/>
            <pc:sldMk cId="2361089910" sldId="325"/>
            <ac:picMk id="5" creationId="{164133C5-B77A-81F2-C2AB-6700630405A7}"/>
          </ac:picMkLst>
        </pc:picChg>
      </pc:sldChg>
      <pc:sldChg chg="addSp delSp modSp mod">
        <pc:chgData name="Mia Savrljuga" userId="29d020ba494f34ac" providerId="LiveId" clId="{3607592B-27EA-4FB7-806E-10D6B23FFA24}" dt="2024-02-15T18:41:31.809" v="125" actId="20577"/>
        <pc:sldMkLst>
          <pc:docMk/>
          <pc:sldMk cId="3416256079" sldId="326"/>
        </pc:sldMkLst>
        <pc:spChg chg="del">
          <ac:chgData name="Mia Savrljuga" userId="29d020ba494f34ac" providerId="LiveId" clId="{3607592B-27EA-4FB7-806E-10D6B23FFA24}" dt="2024-02-15T18:39:17.822" v="62" actId="478"/>
          <ac:spMkLst>
            <pc:docMk/>
            <pc:sldMk cId="3416256079" sldId="326"/>
            <ac:spMk id="2" creationId="{5060D7F8-5CF3-EC42-8DAF-C24C7269D240}"/>
          </ac:spMkLst>
        </pc:spChg>
        <pc:spChg chg="add mod">
          <ac:chgData name="Mia Savrljuga" userId="29d020ba494f34ac" providerId="LiveId" clId="{3607592B-27EA-4FB7-806E-10D6B23FFA24}" dt="2024-02-15T18:39:18.247" v="63"/>
          <ac:spMkLst>
            <pc:docMk/>
            <pc:sldMk cId="3416256079" sldId="326"/>
            <ac:spMk id="6" creationId="{E7A546C8-CC6E-9C93-CCD1-233DD76BEDA3}"/>
          </ac:spMkLst>
        </pc:spChg>
        <pc:spChg chg="mod">
          <ac:chgData name="Mia Savrljuga" userId="29d020ba494f34ac" providerId="LiveId" clId="{3607592B-27EA-4FB7-806E-10D6B23FFA24}" dt="2024-02-15T18:41:31.809" v="125" actId="20577"/>
          <ac:spMkLst>
            <pc:docMk/>
            <pc:sldMk cId="3416256079" sldId="326"/>
            <ac:spMk id="17" creationId="{1EE94921-5C4E-8A41-8308-31C7A6050030}"/>
          </ac:spMkLst>
        </pc:spChg>
      </pc:sldChg>
      <pc:sldChg chg="addSp delSp modSp mod">
        <pc:chgData name="Mia Savrljuga" userId="29d020ba494f34ac" providerId="LiveId" clId="{3607592B-27EA-4FB7-806E-10D6B23FFA24}" dt="2024-02-15T18:39:31.608" v="67"/>
        <pc:sldMkLst>
          <pc:docMk/>
          <pc:sldMk cId="3995424814" sldId="327"/>
        </pc:sldMkLst>
        <pc:spChg chg="del">
          <ac:chgData name="Mia Savrljuga" userId="29d020ba494f34ac" providerId="LiveId" clId="{3607592B-27EA-4FB7-806E-10D6B23FFA24}" dt="2024-02-15T18:39:30.932" v="66" actId="478"/>
          <ac:spMkLst>
            <pc:docMk/>
            <pc:sldMk cId="3995424814" sldId="327"/>
            <ac:spMk id="2" creationId="{5060D7F8-5CF3-EC42-8DAF-C24C7269D240}"/>
          </ac:spMkLst>
        </pc:spChg>
        <pc:spChg chg="add mod">
          <ac:chgData name="Mia Savrljuga" userId="29d020ba494f34ac" providerId="LiveId" clId="{3607592B-27EA-4FB7-806E-10D6B23FFA24}" dt="2024-02-15T18:39:31.608" v="67"/>
          <ac:spMkLst>
            <pc:docMk/>
            <pc:sldMk cId="3995424814" sldId="327"/>
            <ac:spMk id="3" creationId="{51C9E6F9-45D7-4B4F-C8F6-4F32B0643089}"/>
          </ac:spMkLst>
        </pc:spChg>
      </pc:sldChg>
      <pc:sldChg chg="addSp delSp modSp new mod ord modClrScheme modAnim chgLayout">
        <pc:chgData name="Mia Savrljuga" userId="29d020ba494f34ac" providerId="LiveId" clId="{3607592B-27EA-4FB7-806E-10D6B23FFA24}" dt="2024-02-15T18:59:43.370" v="279"/>
        <pc:sldMkLst>
          <pc:docMk/>
          <pc:sldMk cId="3641230670" sldId="328"/>
        </pc:sldMkLst>
        <pc:spChg chg="del">
          <ac:chgData name="Mia Savrljuga" userId="29d020ba494f34ac" providerId="LiveId" clId="{3607592B-27EA-4FB7-806E-10D6B23FFA24}" dt="2024-02-15T18:43:19.875" v="127" actId="700"/>
          <ac:spMkLst>
            <pc:docMk/>
            <pc:sldMk cId="3641230670" sldId="328"/>
            <ac:spMk id="2" creationId="{39F84DAD-1A36-12DD-118B-09866515DACD}"/>
          </ac:spMkLst>
        </pc:spChg>
        <pc:spChg chg="del">
          <ac:chgData name="Mia Savrljuga" userId="29d020ba494f34ac" providerId="LiveId" clId="{3607592B-27EA-4FB7-806E-10D6B23FFA24}" dt="2024-02-15T18:43:19.875" v="127" actId="700"/>
          <ac:spMkLst>
            <pc:docMk/>
            <pc:sldMk cId="3641230670" sldId="328"/>
            <ac:spMk id="3" creationId="{2FD7DD8A-3E43-31C5-2E77-DB28DCDF8517}"/>
          </ac:spMkLst>
        </pc:spChg>
        <pc:spChg chg="del">
          <ac:chgData name="Mia Savrljuga" userId="29d020ba494f34ac" providerId="LiveId" clId="{3607592B-27EA-4FB7-806E-10D6B23FFA24}" dt="2024-02-15T18:43:19.875" v="127" actId="700"/>
          <ac:spMkLst>
            <pc:docMk/>
            <pc:sldMk cId="3641230670" sldId="328"/>
            <ac:spMk id="4" creationId="{49278815-3D2A-EF29-1059-B2D532C2833E}"/>
          </ac:spMkLst>
        </pc:spChg>
        <pc:spChg chg="del">
          <ac:chgData name="Mia Savrljuga" userId="29d020ba494f34ac" providerId="LiveId" clId="{3607592B-27EA-4FB7-806E-10D6B23FFA24}" dt="2024-02-15T18:43:19.875" v="127" actId="700"/>
          <ac:spMkLst>
            <pc:docMk/>
            <pc:sldMk cId="3641230670" sldId="328"/>
            <ac:spMk id="5" creationId="{5BB0065B-611F-B4EC-E086-4286A797D8E8}"/>
          </ac:spMkLst>
        </pc:spChg>
        <pc:spChg chg="del">
          <ac:chgData name="Mia Savrljuga" userId="29d020ba494f34ac" providerId="LiveId" clId="{3607592B-27EA-4FB7-806E-10D6B23FFA24}" dt="2024-02-15T18:43:19.875" v="127" actId="700"/>
          <ac:spMkLst>
            <pc:docMk/>
            <pc:sldMk cId="3641230670" sldId="328"/>
            <ac:spMk id="6" creationId="{65719BFC-98CC-138D-4B86-D4B8DEF7040D}"/>
          </ac:spMkLst>
        </pc:spChg>
        <pc:spChg chg="add mod">
          <ac:chgData name="Mia Savrljuga" userId="29d020ba494f34ac" providerId="LiveId" clId="{3607592B-27EA-4FB7-806E-10D6B23FFA24}" dt="2024-02-15T18:43:27.323" v="129"/>
          <ac:spMkLst>
            <pc:docMk/>
            <pc:sldMk cId="3641230670" sldId="328"/>
            <ac:spMk id="9" creationId="{8251C842-C509-97F6-7F72-80EB38AEF756}"/>
          </ac:spMkLst>
        </pc:spChg>
        <pc:spChg chg="add mod">
          <ac:chgData name="Mia Savrljuga" userId="29d020ba494f34ac" providerId="LiveId" clId="{3607592B-27EA-4FB7-806E-10D6B23FFA24}" dt="2024-02-15T18:43:27.323" v="129"/>
          <ac:spMkLst>
            <pc:docMk/>
            <pc:sldMk cId="3641230670" sldId="328"/>
            <ac:spMk id="10" creationId="{10CAE3AC-002D-ED79-2467-CBDE63CC6DF1}"/>
          </ac:spMkLst>
        </pc:spChg>
        <pc:spChg chg="add del mod">
          <ac:chgData name="Mia Savrljuga" userId="29d020ba494f34ac" providerId="LiveId" clId="{3607592B-27EA-4FB7-806E-10D6B23FFA24}" dt="2024-02-15T18:46:14.370" v="143" actId="478"/>
          <ac:spMkLst>
            <pc:docMk/>
            <pc:sldMk cId="3641230670" sldId="328"/>
            <ac:spMk id="11" creationId="{B10883C0-1EDA-C655-ABB2-056EAC733DA5}"/>
          </ac:spMkLst>
        </pc:spChg>
        <pc:spChg chg="add mod">
          <ac:chgData name="Mia Savrljuga" userId="29d020ba494f34ac" providerId="LiveId" clId="{3607592B-27EA-4FB7-806E-10D6B23FFA24}" dt="2024-02-15T18:46:32.710" v="147" actId="14100"/>
          <ac:spMkLst>
            <pc:docMk/>
            <pc:sldMk cId="3641230670" sldId="328"/>
            <ac:spMk id="12" creationId="{8161820C-32C6-9D7A-8A71-3E601C66EAE8}"/>
          </ac:spMkLst>
        </pc:spChg>
        <pc:spChg chg="add del">
          <ac:chgData name="Mia Savrljuga" userId="29d020ba494f34ac" providerId="LiveId" clId="{3607592B-27EA-4FB7-806E-10D6B23FFA24}" dt="2024-02-15T18:46:42.452" v="150" actId="22"/>
          <ac:spMkLst>
            <pc:docMk/>
            <pc:sldMk cId="3641230670" sldId="328"/>
            <ac:spMk id="14" creationId="{FE162263-16F2-DE9F-5F9F-985508A45D8A}"/>
          </ac:spMkLst>
        </pc:spChg>
        <pc:spChg chg="add mod">
          <ac:chgData name="Mia Savrljuga" userId="29d020ba494f34ac" providerId="LiveId" clId="{3607592B-27EA-4FB7-806E-10D6B23FFA24}" dt="2024-02-15T18:46:59.045" v="156" actId="1076"/>
          <ac:spMkLst>
            <pc:docMk/>
            <pc:sldMk cId="3641230670" sldId="328"/>
            <ac:spMk id="15" creationId="{941038DE-D280-3A37-F7F9-99E5D7AA2ABF}"/>
          </ac:spMkLst>
        </pc:spChg>
        <pc:spChg chg="add mod">
          <ac:chgData name="Mia Savrljuga" userId="29d020ba494f34ac" providerId="LiveId" clId="{3607592B-27EA-4FB7-806E-10D6B23FFA24}" dt="2024-02-15T18:46:51.539" v="155" actId="1076"/>
          <ac:spMkLst>
            <pc:docMk/>
            <pc:sldMk cId="3641230670" sldId="328"/>
            <ac:spMk id="16" creationId="{D567AC6E-B749-7439-493F-ADB324F113E5}"/>
          </ac:spMkLst>
        </pc:spChg>
        <pc:spChg chg="add mod">
          <ac:chgData name="Mia Savrljuga" userId="29d020ba494f34ac" providerId="LiveId" clId="{3607592B-27EA-4FB7-806E-10D6B23FFA24}" dt="2024-02-15T18:46:48.630" v="154" actId="1076"/>
          <ac:spMkLst>
            <pc:docMk/>
            <pc:sldMk cId="3641230670" sldId="328"/>
            <ac:spMk id="17" creationId="{460525E2-379F-1D4A-6351-1D5CFF39A81E}"/>
          </ac:spMkLst>
        </pc:spChg>
        <pc:spChg chg="add mod">
          <ac:chgData name="Mia Savrljuga" userId="29d020ba494f34ac" providerId="LiveId" clId="{3607592B-27EA-4FB7-806E-10D6B23FFA24}" dt="2024-02-15T18:47:03.635" v="158" actId="1076"/>
          <ac:spMkLst>
            <pc:docMk/>
            <pc:sldMk cId="3641230670" sldId="328"/>
            <ac:spMk id="18" creationId="{EB75660D-368E-09CD-FCFC-28C7213DCF88}"/>
          </ac:spMkLst>
        </pc:spChg>
        <pc:spChg chg="add mod">
          <ac:chgData name="Mia Savrljuga" userId="29d020ba494f34ac" providerId="LiveId" clId="{3607592B-27EA-4FB7-806E-10D6B23FFA24}" dt="2024-02-15T18:47:10.588" v="162" actId="1076"/>
          <ac:spMkLst>
            <pc:docMk/>
            <pc:sldMk cId="3641230670" sldId="328"/>
            <ac:spMk id="19" creationId="{1ECA7D0B-EED3-723D-CD93-ABD417E80DE0}"/>
          </ac:spMkLst>
        </pc:spChg>
        <pc:spChg chg="add mod">
          <ac:chgData name="Mia Savrljuga" userId="29d020ba494f34ac" providerId="LiveId" clId="{3607592B-27EA-4FB7-806E-10D6B23FFA24}" dt="2024-02-15T18:47:07.849" v="161" actId="1076"/>
          <ac:spMkLst>
            <pc:docMk/>
            <pc:sldMk cId="3641230670" sldId="328"/>
            <ac:spMk id="20" creationId="{18BB96FF-9E74-D254-2766-5E010030D878}"/>
          </ac:spMkLst>
        </pc:spChg>
        <pc:picChg chg="add mod modCrop">
          <ac:chgData name="Mia Savrljuga" userId="29d020ba494f34ac" providerId="LiveId" clId="{3607592B-27EA-4FB7-806E-10D6B23FFA24}" dt="2024-02-15T18:45:33.895" v="140" actId="1076"/>
          <ac:picMkLst>
            <pc:docMk/>
            <pc:sldMk cId="3641230670" sldId="328"/>
            <ac:picMk id="8" creationId="{1380FCA7-C225-5C42-C457-5F5057099B6A}"/>
          </ac:picMkLst>
        </pc:picChg>
      </pc:sldChg>
      <pc:sldChg chg="addSp delSp modSp add mod ord delAnim modAnim">
        <pc:chgData name="Mia Savrljuga" userId="29d020ba494f34ac" providerId="LiveId" clId="{3607592B-27EA-4FB7-806E-10D6B23FFA24}" dt="2024-02-15T18:59:43.370" v="279"/>
        <pc:sldMkLst>
          <pc:docMk/>
          <pc:sldMk cId="2237961072" sldId="329"/>
        </pc:sldMkLst>
        <pc:spChg chg="add mod">
          <ac:chgData name="Mia Savrljuga" userId="29d020ba494f34ac" providerId="LiveId" clId="{3607592B-27EA-4FB7-806E-10D6B23FFA24}" dt="2024-02-15T18:48:42.434" v="187" actId="1076"/>
          <ac:spMkLst>
            <pc:docMk/>
            <pc:sldMk cId="2237961072" sldId="329"/>
            <ac:spMk id="2" creationId="{CD418991-F34C-FD46-75CB-4F94E75A6BAB}"/>
          </ac:spMkLst>
        </pc:spChg>
        <pc:spChg chg="add mod">
          <ac:chgData name="Mia Savrljuga" userId="29d020ba494f34ac" providerId="LiveId" clId="{3607592B-27EA-4FB7-806E-10D6B23FFA24}" dt="2024-02-15T18:48:37.575" v="186" actId="1076"/>
          <ac:spMkLst>
            <pc:docMk/>
            <pc:sldMk cId="2237961072" sldId="329"/>
            <ac:spMk id="3" creationId="{8AD525B5-D777-2CB2-6CD2-54B9EF79C16F}"/>
          </ac:spMkLst>
        </pc:spChg>
        <pc:spChg chg="add mod">
          <ac:chgData name="Mia Savrljuga" userId="29d020ba494f34ac" providerId="LiveId" clId="{3607592B-27EA-4FB7-806E-10D6B23FFA24}" dt="2024-02-15T18:48:34.448" v="185" actId="1076"/>
          <ac:spMkLst>
            <pc:docMk/>
            <pc:sldMk cId="2237961072" sldId="329"/>
            <ac:spMk id="4" creationId="{E73A1BF5-C3A1-7DA2-529E-A175E42589AE}"/>
          </ac:spMkLst>
        </pc:spChg>
        <pc:spChg chg="add mod">
          <ac:chgData name="Mia Savrljuga" userId="29d020ba494f34ac" providerId="LiveId" clId="{3607592B-27EA-4FB7-806E-10D6B23FFA24}" dt="2024-02-15T18:48:31.350" v="184" actId="1076"/>
          <ac:spMkLst>
            <pc:docMk/>
            <pc:sldMk cId="2237961072" sldId="329"/>
            <ac:spMk id="5" creationId="{A073EE8D-2225-416B-5A24-DEC34285D687}"/>
          </ac:spMkLst>
        </pc:spChg>
        <pc:spChg chg="add mod">
          <ac:chgData name="Mia Savrljuga" userId="29d020ba494f34ac" providerId="LiveId" clId="{3607592B-27EA-4FB7-806E-10D6B23FFA24}" dt="2024-02-15T18:48:49.079" v="189" actId="1076"/>
          <ac:spMkLst>
            <pc:docMk/>
            <pc:sldMk cId="2237961072" sldId="329"/>
            <ac:spMk id="6" creationId="{8EDDF495-D6F9-15F6-C539-BC3AB2F3CD28}"/>
          </ac:spMkLst>
        </pc:spChg>
        <pc:spChg chg="add mod">
          <ac:chgData name="Mia Savrljuga" userId="29d020ba494f34ac" providerId="LiveId" clId="{3607592B-27EA-4FB7-806E-10D6B23FFA24}" dt="2024-02-15T18:49:26.155" v="199" actId="14100"/>
          <ac:spMkLst>
            <pc:docMk/>
            <pc:sldMk cId="2237961072" sldId="329"/>
            <ac:spMk id="7" creationId="{7C9A4BB6-71DE-E8CF-28A3-40FB84078C19}"/>
          </ac:spMkLst>
        </pc:spChg>
        <pc:spChg chg="add mod">
          <ac:chgData name="Mia Savrljuga" userId="29d020ba494f34ac" providerId="LiveId" clId="{3607592B-27EA-4FB7-806E-10D6B23FFA24}" dt="2024-02-15T18:49:13.014" v="194" actId="1076"/>
          <ac:spMkLst>
            <pc:docMk/>
            <pc:sldMk cId="2237961072" sldId="329"/>
            <ac:spMk id="11" creationId="{09572DF4-9D22-EE45-2532-ED242D302813}"/>
          </ac:spMkLst>
        </pc:spChg>
        <pc:spChg chg="mod">
          <ac:chgData name="Mia Savrljuga" userId="29d020ba494f34ac" providerId="LiveId" clId="{3607592B-27EA-4FB7-806E-10D6B23FFA24}" dt="2024-02-15T18:48:17.186" v="179" actId="1076"/>
          <ac:spMkLst>
            <pc:docMk/>
            <pc:sldMk cId="2237961072" sldId="329"/>
            <ac:spMk id="12" creationId="{8B931687-CBEE-940B-FC13-3235C8C1FD11}"/>
          </ac:spMkLst>
        </pc:spChg>
        <pc:spChg chg="add mod">
          <ac:chgData name="Mia Savrljuga" userId="29d020ba494f34ac" providerId="LiveId" clId="{3607592B-27EA-4FB7-806E-10D6B23FFA24}" dt="2024-02-15T18:49:18.078" v="196" actId="1076"/>
          <ac:spMkLst>
            <pc:docMk/>
            <pc:sldMk cId="2237961072" sldId="329"/>
            <ac:spMk id="13" creationId="{82E8ED6A-43DE-CC13-4B60-FBE8978845A8}"/>
          </ac:spMkLst>
        </pc:spChg>
        <pc:spChg chg="add mod">
          <ac:chgData name="Mia Savrljuga" userId="29d020ba494f34ac" providerId="LiveId" clId="{3607592B-27EA-4FB7-806E-10D6B23FFA24}" dt="2024-02-15T18:49:22.889" v="198" actId="1076"/>
          <ac:spMkLst>
            <pc:docMk/>
            <pc:sldMk cId="2237961072" sldId="329"/>
            <ac:spMk id="14" creationId="{E07B4E3C-AE37-E91D-FC8A-C104BEABFAE6}"/>
          </ac:spMkLst>
        </pc:spChg>
        <pc:spChg chg="del">
          <ac:chgData name="Mia Savrljuga" userId="29d020ba494f34ac" providerId="LiveId" clId="{3607592B-27EA-4FB7-806E-10D6B23FFA24}" dt="2024-02-15T18:47:25.788" v="165" actId="478"/>
          <ac:spMkLst>
            <pc:docMk/>
            <pc:sldMk cId="2237961072" sldId="329"/>
            <ac:spMk id="15" creationId="{3845A7BE-9716-2A1E-7380-6BEEAB7F9F7B}"/>
          </ac:spMkLst>
        </pc:spChg>
        <pc:spChg chg="del">
          <ac:chgData name="Mia Savrljuga" userId="29d020ba494f34ac" providerId="LiveId" clId="{3607592B-27EA-4FB7-806E-10D6B23FFA24}" dt="2024-02-15T18:47:27.546" v="166" actId="478"/>
          <ac:spMkLst>
            <pc:docMk/>
            <pc:sldMk cId="2237961072" sldId="329"/>
            <ac:spMk id="16" creationId="{F54193BC-194B-5E3A-3188-48D472D669D5}"/>
          </ac:spMkLst>
        </pc:spChg>
        <pc:spChg chg="del">
          <ac:chgData name="Mia Savrljuga" userId="29d020ba494f34ac" providerId="LiveId" clId="{3607592B-27EA-4FB7-806E-10D6B23FFA24}" dt="2024-02-15T18:47:28.881" v="167" actId="478"/>
          <ac:spMkLst>
            <pc:docMk/>
            <pc:sldMk cId="2237961072" sldId="329"/>
            <ac:spMk id="17" creationId="{8C70F5B4-8B82-2373-9CF4-EC1DB559E925}"/>
          </ac:spMkLst>
        </pc:spChg>
        <pc:spChg chg="del">
          <ac:chgData name="Mia Savrljuga" userId="29d020ba494f34ac" providerId="LiveId" clId="{3607592B-27EA-4FB7-806E-10D6B23FFA24}" dt="2024-02-15T18:47:30.297" v="168" actId="478"/>
          <ac:spMkLst>
            <pc:docMk/>
            <pc:sldMk cId="2237961072" sldId="329"/>
            <ac:spMk id="18" creationId="{FD428641-D1D1-0B06-CBE4-1A50A44536D4}"/>
          </ac:spMkLst>
        </pc:spChg>
        <pc:spChg chg="del">
          <ac:chgData name="Mia Savrljuga" userId="29d020ba494f34ac" providerId="LiveId" clId="{3607592B-27EA-4FB7-806E-10D6B23FFA24}" dt="2024-02-15T18:47:31.699" v="169" actId="478"/>
          <ac:spMkLst>
            <pc:docMk/>
            <pc:sldMk cId="2237961072" sldId="329"/>
            <ac:spMk id="19" creationId="{8DC64182-2BBE-A11E-BFF4-542E9B60C133}"/>
          </ac:spMkLst>
        </pc:spChg>
        <pc:spChg chg="del">
          <ac:chgData name="Mia Savrljuga" userId="29d020ba494f34ac" providerId="LiveId" clId="{3607592B-27EA-4FB7-806E-10D6B23FFA24}" dt="2024-02-15T18:47:33.098" v="170" actId="478"/>
          <ac:spMkLst>
            <pc:docMk/>
            <pc:sldMk cId="2237961072" sldId="329"/>
            <ac:spMk id="20" creationId="{EDEAEA76-BBAF-96F7-D105-789D313F3B30}"/>
          </ac:spMkLst>
        </pc:spChg>
        <pc:spChg chg="add mod">
          <ac:chgData name="Mia Savrljuga" userId="29d020ba494f34ac" providerId="LiveId" clId="{3607592B-27EA-4FB7-806E-10D6B23FFA24}" dt="2024-02-15T18:49:30.762" v="201" actId="1076"/>
          <ac:spMkLst>
            <pc:docMk/>
            <pc:sldMk cId="2237961072" sldId="329"/>
            <ac:spMk id="21" creationId="{1407A023-8437-E3A5-ECD2-A9744B8E013A}"/>
          </ac:spMkLst>
        </pc:spChg>
        <pc:picChg chg="mod modCrop">
          <ac:chgData name="Mia Savrljuga" userId="29d020ba494f34ac" providerId="LiveId" clId="{3607592B-27EA-4FB7-806E-10D6B23FFA24}" dt="2024-02-15T18:48:06.862" v="177" actId="1076"/>
          <ac:picMkLst>
            <pc:docMk/>
            <pc:sldMk cId="2237961072" sldId="329"/>
            <ac:picMk id="8" creationId="{24E658CB-83E5-EF52-92EE-874F6E23E9AA}"/>
          </ac:picMkLst>
        </pc:picChg>
      </pc:sldChg>
      <pc:sldChg chg="addSp delSp modSp add mod ord delAnim modAnim">
        <pc:chgData name="Mia Savrljuga" userId="29d020ba494f34ac" providerId="LiveId" clId="{3607592B-27EA-4FB7-806E-10D6B23FFA24}" dt="2024-02-15T19:00:28.267" v="283"/>
        <pc:sldMkLst>
          <pc:docMk/>
          <pc:sldMk cId="1938524609" sldId="330"/>
        </pc:sldMkLst>
        <pc:spChg chg="del">
          <ac:chgData name="Mia Savrljuga" userId="29d020ba494f34ac" providerId="LiveId" clId="{3607592B-27EA-4FB7-806E-10D6B23FFA24}" dt="2024-02-15T18:54:10.871" v="205" actId="478"/>
          <ac:spMkLst>
            <pc:docMk/>
            <pc:sldMk cId="1938524609" sldId="330"/>
            <ac:spMk id="2" creationId="{7773F0A3-8C95-E7AC-4016-F6593AE76B7F}"/>
          </ac:spMkLst>
        </pc:spChg>
        <pc:spChg chg="del">
          <ac:chgData name="Mia Savrljuga" userId="29d020ba494f34ac" providerId="LiveId" clId="{3607592B-27EA-4FB7-806E-10D6B23FFA24}" dt="2024-02-15T18:54:14.167" v="206" actId="478"/>
          <ac:spMkLst>
            <pc:docMk/>
            <pc:sldMk cId="1938524609" sldId="330"/>
            <ac:spMk id="3" creationId="{9CAE60AE-EE5E-038B-E850-DC6F3B206C75}"/>
          </ac:spMkLst>
        </pc:spChg>
        <pc:spChg chg="del">
          <ac:chgData name="Mia Savrljuga" userId="29d020ba494f34ac" providerId="LiveId" clId="{3607592B-27EA-4FB7-806E-10D6B23FFA24}" dt="2024-02-15T18:54:15.504" v="207" actId="478"/>
          <ac:spMkLst>
            <pc:docMk/>
            <pc:sldMk cId="1938524609" sldId="330"/>
            <ac:spMk id="4" creationId="{EA9705F6-937B-D44E-5160-E5BE9CB901D0}"/>
          </ac:spMkLst>
        </pc:spChg>
        <pc:spChg chg="del">
          <ac:chgData name="Mia Savrljuga" userId="29d020ba494f34ac" providerId="LiveId" clId="{3607592B-27EA-4FB7-806E-10D6B23FFA24}" dt="2024-02-15T18:54:16.779" v="208" actId="478"/>
          <ac:spMkLst>
            <pc:docMk/>
            <pc:sldMk cId="1938524609" sldId="330"/>
            <ac:spMk id="5" creationId="{2A2C60D0-1CD8-2885-284C-DD310929CF5E}"/>
          </ac:spMkLst>
        </pc:spChg>
        <pc:spChg chg="del">
          <ac:chgData name="Mia Savrljuga" userId="29d020ba494f34ac" providerId="LiveId" clId="{3607592B-27EA-4FB7-806E-10D6B23FFA24}" dt="2024-02-15T18:54:18.176" v="209" actId="478"/>
          <ac:spMkLst>
            <pc:docMk/>
            <pc:sldMk cId="1938524609" sldId="330"/>
            <ac:spMk id="6" creationId="{7C5B8748-5635-9E0E-D4F2-A32C0F92CD68}"/>
          </ac:spMkLst>
        </pc:spChg>
        <pc:spChg chg="del">
          <ac:chgData name="Mia Savrljuga" userId="29d020ba494f34ac" providerId="LiveId" clId="{3607592B-27EA-4FB7-806E-10D6B23FFA24}" dt="2024-02-15T18:54:23.559" v="210" actId="478"/>
          <ac:spMkLst>
            <pc:docMk/>
            <pc:sldMk cId="1938524609" sldId="330"/>
            <ac:spMk id="7" creationId="{1FA87B9C-92A3-4A61-78B1-13BF73B3DEF8}"/>
          </ac:spMkLst>
        </pc:spChg>
        <pc:spChg chg="del">
          <ac:chgData name="Mia Savrljuga" userId="29d020ba494f34ac" providerId="LiveId" clId="{3607592B-27EA-4FB7-806E-10D6B23FFA24}" dt="2024-02-15T18:54:23.559" v="210" actId="478"/>
          <ac:spMkLst>
            <pc:docMk/>
            <pc:sldMk cId="1938524609" sldId="330"/>
            <ac:spMk id="11" creationId="{92943A53-9825-340A-69C2-E720D347A378}"/>
          </ac:spMkLst>
        </pc:spChg>
        <pc:spChg chg="mod ord">
          <ac:chgData name="Mia Savrljuga" userId="29d020ba494f34ac" providerId="LiveId" clId="{3607592B-27EA-4FB7-806E-10D6B23FFA24}" dt="2024-02-15T18:56:10.445" v="223" actId="1076"/>
          <ac:spMkLst>
            <pc:docMk/>
            <pc:sldMk cId="1938524609" sldId="330"/>
            <ac:spMk id="12" creationId="{7F3658BC-6712-FCBF-11E2-616150DC9F90}"/>
          </ac:spMkLst>
        </pc:spChg>
        <pc:spChg chg="del">
          <ac:chgData name="Mia Savrljuga" userId="29d020ba494f34ac" providerId="LiveId" clId="{3607592B-27EA-4FB7-806E-10D6B23FFA24}" dt="2024-02-15T18:54:23.559" v="210" actId="478"/>
          <ac:spMkLst>
            <pc:docMk/>
            <pc:sldMk cId="1938524609" sldId="330"/>
            <ac:spMk id="13" creationId="{827BC053-600D-658E-93BD-551F8BABFF42}"/>
          </ac:spMkLst>
        </pc:spChg>
        <pc:spChg chg="del">
          <ac:chgData name="Mia Savrljuga" userId="29d020ba494f34ac" providerId="LiveId" clId="{3607592B-27EA-4FB7-806E-10D6B23FFA24}" dt="2024-02-15T18:54:23.559" v="210" actId="478"/>
          <ac:spMkLst>
            <pc:docMk/>
            <pc:sldMk cId="1938524609" sldId="330"/>
            <ac:spMk id="14" creationId="{76503FA8-CB6F-E15C-DFF7-70C87959C9E6}"/>
          </ac:spMkLst>
        </pc:spChg>
        <pc:spChg chg="add mod">
          <ac:chgData name="Mia Savrljuga" userId="29d020ba494f34ac" providerId="LiveId" clId="{3607592B-27EA-4FB7-806E-10D6B23FFA24}" dt="2024-02-15T18:56:20.988" v="231" actId="1076"/>
          <ac:spMkLst>
            <pc:docMk/>
            <pc:sldMk cId="1938524609" sldId="330"/>
            <ac:spMk id="17" creationId="{5A00C949-03F7-C414-BB6C-80E1FD7E9D59}"/>
          </ac:spMkLst>
        </pc:spChg>
        <pc:spChg chg="add mod">
          <ac:chgData name="Mia Savrljuga" userId="29d020ba494f34ac" providerId="LiveId" clId="{3607592B-27EA-4FB7-806E-10D6B23FFA24}" dt="2024-02-15T18:56:18.884" v="230" actId="1076"/>
          <ac:spMkLst>
            <pc:docMk/>
            <pc:sldMk cId="1938524609" sldId="330"/>
            <ac:spMk id="18" creationId="{47CA9D80-CECA-A493-A768-D5F37988CD3D}"/>
          </ac:spMkLst>
        </pc:spChg>
        <pc:spChg chg="add mod">
          <ac:chgData name="Mia Savrljuga" userId="29d020ba494f34ac" providerId="LiveId" clId="{3607592B-27EA-4FB7-806E-10D6B23FFA24}" dt="2024-02-15T18:56:16.679" v="229" actId="1076"/>
          <ac:spMkLst>
            <pc:docMk/>
            <pc:sldMk cId="1938524609" sldId="330"/>
            <ac:spMk id="19" creationId="{35EF01A5-DB1A-14E6-1A60-1255739F03B0}"/>
          </ac:spMkLst>
        </pc:spChg>
        <pc:spChg chg="add mod">
          <ac:chgData name="Mia Savrljuga" userId="29d020ba494f34ac" providerId="LiveId" clId="{3607592B-27EA-4FB7-806E-10D6B23FFA24}" dt="2024-02-15T18:56:14.756" v="228" actId="1076"/>
          <ac:spMkLst>
            <pc:docMk/>
            <pc:sldMk cId="1938524609" sldId="330"/>
            <ac:spMk id="20" creationId="{76A10978-FF01-9BB1-F8C9-398FA8D47332}"/>
          </ac:spMkLst>
        </pc:spChg>
        <pc:spChg chg="del">
          <ac:chgData name="Mia Savrljuga" userId="29d020ba494f34ac" providerId="LiveId" clId="{3607592B-27EA-4FB7-806E-10D6B23FFA24}" dt="2024-02-15T18:54:23.559" v="210" actId="478"/>
          <ac:spMkLst>
            <pc:docMk/>
            <pc:sldMk cId="1938524609" sldId="330"/>
            <ac:spMk id="21" creationId="{20EF5CC7-4C08-B926-69BF-B5203AC6F8A4}"/>
          </ac:spMkLst>
        </pc:spChg>
        <pc:spChg chg="add mod">
          <ac:chgData name="Mia Savrljuga" userId="29d020ba494f34ac" providerId="LiveId" clId="{3607592B-27EA-4FB7-806E-10D6B23FFA24}" dt="2024-02-15T18:56:28.167" v="234" actId="14100"/>
          <ac:spMkLst>
            <pc:docMk/>
            <pc:sldMk cId="1938524609" sldId="330"/>
            <ac:spMk id="22" creationId="{6C3DF093-8E65-56A6-4206-7E7B94D9E4B4}"/>
          </ac:spMkLst>
        </pc:spChg>
        <pc:spChg chg="add mod">
          <ac:chgData name="Mia Savrljuga" userId="29d020ba494f34ac" providerId="LiveId" clId="{3607592B-27EA-4FB7-806E-10D6B23FFA24}" dt="2024-02-15T18:56:39.738" v="239" actId="1076"/>
          <ac:spMkLst>
            <pc:docMk/>
            <pc:sldMk cId="1938524609" sldId="330"/>
            <ac:spMk id="23" creationId="{D1933324-E45F-A303-1971-5CF78FC73C5B}"/>
          </ac:spMkLst>
        </pc:spChg>
        <pc:spChg chg="add mod">
          <ac:chgData name="Mia Savrljuga" userId="29d020ba494f34ac" providerId="LiveId" clId="{3607592B-27EA-4FB7-806E-10D6B23FFA24}" dt="2024-02-15T18:56:35.622" v="238" actId="14100"/>
          <ac:spMkLst>
            <pc:docMk/>
            <pc:sldMk cId="1938524609" sldId="330"/>
            <ac:spMk id="24" creationId="{3A156B14-AB66-C2A0-FD6D-E910EA3216C3}"/>
          </ac:spMkLst>
        </pc:spChg>
        <pc:picChg chg="del">
          <ac:chgData name="Mia Savrljuga" userId="29d020ba494f34ac" providerId="LiveId" clId="{3607592B-27EA-4FB7-806E-10D6B23FFA24}" dt="2024-02-15T18:54:08.815" v="204" actId="478"/>
          <ac:picMkLst>
            <pc:docMk/>
            <pc:sldMk cId="1938524609" sldId="330"/>
            <ac:picMk id="8" creationId="{0A61FF9B-9D21-9FED-E8F0-25C34E1B3C4C}"/>
          </ac:picMkLst>
        </pc:picChg>
        <pc:picChg chg="add mod modCrop">
          <ac:chgData name="Mia Savrljuga" userId="29d020ba494f34ac" providerId="LiveId" clId="{3607592B-27EA-4FB7-806E-10D6B23FFA24}" dt="2024-02-15T18:56:01.751" v="220" actId="1076"/>
          <ac:picMkLst>
            <pc:docMk/>
            <pc:sldMk cId="1938524609" sldId="330"/>
            <ac:picMk id="16" creationId="{E651824A-E5E7-CF65-1A07-468BB93B11D4}"/>
          </ac:picMkLst>
        </pc:picChg>
      </pc:sldChg>
      <pc:sldChg chg="addSp modSp add mod modAnim">
        <pc:chgData name="Mia Savrljuga" userId="29d020ba494f34ac" providerId="LiveId" clId="{3607592B-27EA-4FB7-806E-10D6B23FFA24}" dt="2024-02-15T18:58:30.854" v="273" actId="1076"/>
        <pc:sldMkLst>
          <pc:docMk/>
          <pc:sldMk cId="211594140" sldId="331"/>
        </pc:sldMkLst>
        <pc:spChg chg="add mod">
          <ac:chgData name="Mia Savrljuga" userId="29d020ba494f34ac" providerId="LiveId" clId="{3607592B-27EA-4FB7-806E-10D6B23FFA24}" dt="2024-02-15T18:57:34.894" v="252" actId="1076"/>
          <ac:spMkLst>
            <pc:docMk/>
            <pc:sldMk cId="211594140" sldId="331"/>
            <ac:spMk id="2" creationId="{61D4F610-4C56-AFF6-D82B-D94656147762}"/>
          </ac:spMkLst>
        </pc:spChg>
        <pc:spChg chg="add mod">
          <ac:chgData name="Mia Savrljuga" userId="29d020ba494f34ac" providerId="LiveId" clId="{3607592B-27EA-4FB7-806E-10D6B23FFA24}" dt="2024-02-15T18:57:32.142" v="251" actId="14100"/>
          <ac:spMkLst>
            <pc:docMk/>
            <pc:sldMk cId="211594140" sldId="331"/>
            <ac:spMk id="3" creationId="{9752E9EE-7567-C3EE-D5CC-0FD205D07D3E}"/>
          </ac:spMkLst>
        </pc:spChg>
        <pc:spChg chg="add mod">
          <ac:chgData name="Mia Savrljuga" userId="29d020ba494f34ac" providerId="LiveId" clId="{3607592B-27EA-4FB7-806E-10D6B23FFA24}" dt="2024-02-15T18:57:40.518" v="254" actId="1076"/>
          <ac:spMkLst>
            <pc:docMk/>
            <pc:sldMk cId="211594140" sldId="331"/>
            <ac:spMk id="4" creationId="{33ED7FA4-7FAE-3520-F635-518E1A4E34E5}"/>
          </ac:spMkLst>
        </pc:spChg>
        <pc:spChg chg="add mod">
          <ac:chgData name="Mia Savrljuga" userId="29d020ba494f34ac" providerId="LiveId" clId="{3607592B-27EA-4FB7-806E-10D6B23FFA24}" dt="2024-02-15T18:57:44.621" v="256" actId="1076"/>
          <ac:spMkLst>
            <pc:docMk/>
            <pc:sldMk cId="211594140" sldId="331"/>
            <ac:spMk id="5" creationId="{3938611E-7BC7-8D98-A0EE-33060CC74AF1}"/>
          </ac:spMkLst>
        </pc:spChg>
        <pc:spChg chg="add mod">
          <ac:chgData name="Mia Savrljuga" userId="29d020ba494f34ac" providerId="LiveId" clId="{3607592B-27EA-4FB7-806E-10D6B23FFA24}" dt="2024-02-15T18:57:48.928" v="258" actId="1076"/>
          <ac:spMkLst>
            <pc:docMk/>
            <pc:sldMk cId="211594140" sldId="331"/>
            <ac:spMk id="6" creationId="{3A94935F-B81C-206B-F076-F2CC9EAD8A13}"/>
          </ac:spMkLst>
        </pc:spChg>
        <pc:spChg chg="add mod">
          <ac:chgData name="Mia Savrljuga" userId="29d020ba494f34ac" providerId="LiveId" clId="{3607592B-27EA-4FB7-806E-10D6B23FFA24}" dt="2024-02-15T18:57:53.897" v="260" actId="1076"/>
          <ac:spMkLst>
            <pc:docMk/>
            <pc:sldMk cId="211594140" sldId="331"/>
            <ac:spMk id="7" creationId="{34803C6E-2983-ACF2-23F0-2355C7708797}"/>
          </ac:spMkLst>
        </pc:spChg>
        <pc:spChg chg="add mod">
          <ac:chgData name="Mia Savrljuga" userId="29d020ba494f34ac" providerId="LiveId" clId="{3607592B-27EA-4FB7-806E-10D6B23FFA24}" dt="2024-02-15T18:57:58.895" v="262" actId="1076"/>
          <ac:spMkLst>
            <pc:docMk/>
            <pc:sldMk cId="211594140" sldId="331"/>
            <ac:spMk id="8" creationId="{2706A5EB-ECEA-089C-DEE7-2A069ED503AE}"/>
          </ac:spMkLst>
        </pc:spChg>
        <pc:spChg chg="add mod">
          <ac:chgData name="Mia Savrljuga" userId="29d020ba494f34ac" providerId="LiveId" clId="{3607592B-27EA-4FB7-806E-10D6B23FFA24}" dt="2024-02-15T18:58:04.002" v="264" actId="1076"/>
          <ac:spMkLst>
            <pc:docMk/>
            <pc:sldMk cId="211594140" sldId="331"/>
            <ac:spMk id="11" creationId="{1F2566C9-ECFF-6C27-12EB-E70D942238CD}"/>
          </ac:spMkLst>
        </pc:spChg>
        <pc:spChg chg="mod ord">
          <ac:chgData name="Mia Savrljuga" userId="29d020ba494f34ac" providerId="LiveId" clId="{3607592B-27EA-4FB7-806E-10D6B23FFA24}" dt="2024-02-15T18:57:22.232" v="247" actId="14100"/>
          <ac:spMkLst>
            <pc:docMk/>
            <pc:sldMk cId="211594140" sldId="331"/>
            <ac:spMk id="12" creationId="{6B51E838-7FF3-E05C-1701-B67E6B2F3B4E}"/>
          </ac:spMkLst>
        </pc:spChg>
        <pc:spChg chg="add mod">
          <ac:chgData name="Mia Savrljuga" userId="29d020ba494f34ac" providerId="LiveId" clId="{3607592B-27EA-4FB7-806E-10D6B23FFA24}" dt="2024-02-15T18:58:17.475" v="267" actId="14100"/>
          <ac:spMkLst>
            <pc:docMk/>
            <pc:sldMk cId="211594140" sldId="331"/>
            <ac:spMk id="13" creationId="{9326D34A-E0A1-32C7-852C-51220B7BA707}"/>
          </ac:spMkLst>
        </pc:spChg>
        <pc:spChg chg="add mod">
          <ac:chgData name="Mia Savrljuga" userId="29d020ba494f34ac" providerId="LiveId" clId="{3607592B-27EA-4FB7-806E-10D6B23FFA24}" dt="2024-02-15T18:58:22.568" v="269" actId="1076"/>
          <ac:spMkLst>
            <pc:docMk/>
            <pc:sldMk cId="211594140" sldId="331"/>
            <ac:spMk id="14" creationId="{7E651A3E-C6FB-064E-B1E7-2DDAA06C038D}"/>
          </ac:spMkLst>
        </pc:spChg>
        <pc:spChg chg="add mod">
          <ac:chgData name="Mia Savrljuga" userId="29d020ba494f34ac" providerId="LiveId" clId="{3607592B-27EA-4FB7-806E-10D6B23FFA24}" dt="2024-02-15T18:58:25.871" v="271" actId="1076"/>
          <ac:spMkLst>
            <pc:docMk/>
            <pc:sldMk cId="211594140" sldId="331"/>
            <ac:spMk id="15" creationId="{37546B95-5A04-5B8F-5524-A09DF9CFE78B}"/>
          </ac:spMkLst>
        </pc:spChg>
        <pc:spChg chg="add mod">
          <ac:chgData name="Mia Savrljuga" userId="29d020ba494f34ac" providerId="LiveId" clId="{3607592B-27EA-4FB7-806E-10D6B23FFA24}" dt="2024-02-15T18:58:30.854" v="273" actId="1076"/>
          <ac:spMkLst>
            <pc:docMk/>
            <pc:sldMk cId="211594140" sldId="331"/>
            <ac:spMk id="17" creationId="{09E34330-454B-9F96-E94C-367ABB58DB0D}"/>
          </ac:spMkLst>
        </pc:spChg>
        <pc:picChg chg="mod modCrop">
          <ac:chgData name="Mia Savrljuga" userId="29d020ba494f34ac" providerId="LiveId" clId="{3607592B-27EA-4FB7-806E-10D6B23FFA24}" dt="2024-02-15T18:57:05.968" v="243" actId="1076"/>
          <ac:picMkLst>
            <pc:docMk/>
            <pc:sldMk cId="211594140" sldId="331"/>
            <ac:picMk id="16" creationId="{6C5ED5C0-CA17-A4E2-F92A-08CC124FE6AC}"/>
          </ac:picMkLst>
        </pc:picChg>
      </pc:sldChg>
    </pc:docChg>
  </pc:docChgLst>
  <pc:docChgLst>
    <pc:chgData name="Mia Savrljuga" userId="29d020ba494f34ac" providerId="LiveId" clId="{82BCDD3A-5DD2-4E8E-9A3D-5905A63D1D07}"/>
    <pc:docChg chg="undo custSel addSld delSld modSld sldOrd">
      <pc:chgData name="Mia Savrljuga" userId="29d020ba494f34ac" providerId="LiveId" clId="{82BCDD3A-5DD2-4E8E-9A3D-5905A63D1D07}" dt="2024-02-15T19:19:48.804" v="336" actId="20577"/>
      <pc:docMkLst>
        <pc:docMk/>
      </pc:docMkLst>
      <pc:sldChg chg="addSp modSp add del mod">
        <pc:chgData name="Mia Savrljuga" userId="29d020ba494f34ac" providerId="LiveId" clId="{82BCDD3A-5DD2-4E8E-9A3D-5905A63D1D07}" dt="2024-02-15T19:19:48.804" v="336" actId="20577"/>
        <pc:sldMkLst>
          <pc:docMk/>
          <pc:sldMk cId="3042036173" sldId="301"/>
        </pc:sldMkLst>
        <pc:spChg chg="mod">
          <ac:chgData name="Mia Savrljuga" userId="29d020ba494f34ac" providerId="LiveId" clId="{82BCDD3A-5DD2-4E8E-9A3D-5905A63D1D07}" dt="2024-02-15T19:19:37.735" v="310" actId="20577"/>
          <ac:spMkLst>
            <pc:docMk/>
            <pc:sldMk cId="3042036173" sldId="301"/>
            <ac:spMk id="2" creationId="{5060D7F8-5CF3-EC42-8DAF-C24C7269D240}"/>
          </ac:spMkLst>
        </pc:spChg>
        <pc:spChg chg="add mod">
          <ac:chgData name="Mia Savrljuga" userId="29d020ba494f34ac" providerId="LiveId" clId="{82BCDD3A-5DD2-4E8E-9A3D-5905A63D1D07}" dt="2024-02-15T19:19:48.804" v="336" actId="20577"/>
          <ac:spMkLst>
            <pc:docMk/>
            <pc:sldMk cId="3042036173" sldId="301"/>
            <ac:spMk id="3" creationId="{75C017EB-F8B6-897A-F428-92DBE958C4C9}"/>
          </ac:spMkLst>
        </pc:spChg>
      </pc:sldChg>
      <pc:sldChg chg="addSp delSp modSp new mod modClrScheme chgLayout">
        <pc:chgData name="Mia Savrljuga" userId="29d020ba494f34ac" providerId="LiveId" clId="{82BCDD3A-5DD2-4E8E-9A3D-5905A63D1D07}" dt="2024-02-15T19:03:50.630" v="73" actId="1076"/>
        <pc:sldMkLst>
          <pc:docMk/>
          <pc:sldMk cId="1082273433" sldId="302"/>
        </pc:sldMkLst>
        <pc:spChg chg="del">
          <ac:chgData name="Mia Savrljuga" userId="29d020ba494f34ac" providerId="LiveId" clId="{82BCDD3A-5DD2-4E8E-9A3D-5905A63D1D07}" dt="2024-02-15T19:02:32.556" v="25" actId="700"/>
          <ac:spMkLst>
            <pc:docMk/>
            <pc:sldMk cId="1082273433" sldId="302"/>
            <ac:spMk id="2" creationId="{18304D6C-65DB-80BC-2225-435985178637}"/>
          </ac:spMkLst>
        </pc:spChg>
        <pc:spChg chg="del">
          <ac:chgData name="Mia Savrljuga" userId="29d020ba494f34ac" providerId="LiveId" clId="{82BCDD3A-5DD2-4E8E-9A3D-5905A63D1D07}" dt="2024-02-15T19:02:32.556" v="25" actId="700"/>
          <ac:spMkLst>
            <pc:docMk/>
            <pc:sldMk cId="1082273433" sldId="302"/>
            <ac:spMk id="3" creationId="{A7B57740-0F69-8554-AE00-DDE50C52C0C2}"/>
          </ac:spMkLst>
        </pc:spChg>
        <pc:spChg chg="del">
          <ac:chgData name="Mia Savrljuga" userId="29d020ba494f34ac" providerId="LiveId" clId="{82BCDD3A-5DD2-4E8E-9A3D-5905A63D1D07}" dt="2024-02-15T19:02:32.556" v="25" actId="700"/>
          <ac:spMkLst>
            <pc:docMk/>
            <pc:sldMk cId="1082273433" sldId="302"/>
            <ac:spMk id="4" creationId="{D7C6734E-EDAB-C35C-B09A-AF1004E8221B}"/>
          </ac:spMkLst>
        </pc:spChg>
        <pc:spChg chg="del">
          <ac:chgData name="Mia Savrljuga" userId="29d020ba494f34ac" providerId="LiveId" clId="{82BCDD3A-5DD2-4E8E-9A3D-5905A63D1D07}" dt="2024-02-15T19:02:32.556" v="25" actId="700"/>
          <ac:spMkLst>
            <pc:docMk/>
            <pc:sldMk cId="1082273433" sldId="302"/>
            <ac:spMk id="5" creationId="{30F7CA30-1A00-2067-07E2-8E0738C129B0}"/>
          </ac:spMkLst>
        </pc:spChg>
        <pc:spChg chg="del">
          <ac:chgData name="Mia Savrljuga" userId="29d020ba494f34ac" providerId="LiveId" clId="{82BCDD3A-5DD2-4E8E-9A3D-5905A63D1D07}" dt="2024-02-15T19:02:32.556" v="25" actId="700"/>
          <ac:spMkLst>
            <pc:docMk/>
            <pc:sldMk cId="1082273433" sldId="302"/>
            <ac:spMk id="6" creationId="{E0FD82EF-3CB5-E16E-559C-646D6F91EEC2}"/>
          </ac:spMkLst>
        </pc:spChg>
        <pc:spChg chg="add mod">
          <ac:chgData name="Mia Savrljuga" userId="29d020ba494f34ac" providerId="LiveId" clId="{82BCDD3A-5DD2-4E8E-9A3D-5905A63D1D07}" dt="2024-02-15T19:03:03.428" v="68"/>
          <ac:spMkLst>
            <pc:docMk/>
            <pc:sldMk cId="1082273433" sldId="302"/>
            <ac:spMk id="7" creationId="{B54350E5-5557-82F2-6737-3FA088F79425}"/>
          </ac:spMkLst>
        </pc:spChg>
        <pc:spChg chg="add mod">
          <ac:chgData name="Mia Savrljuga" userId="29d020ba494f34ac" providerId="LiveId" clId="{82BCDD3A-5DD2-4E8E-9A3D-5905A63D1D07}" dt="2024-02-15T19:03:50.630" v="73" actId="1076"/>
          <ac:spMkLst>
            <pc:docMk/>
            <pc:sldMk cId="1082273433" sldId="302"/>
            <ac:spMk id="8" creationId="{1ADEAD85-E09B-E4FD-1039-B573291315C2}"/>
          </ac:spMkLst>
        </pc:spChg>
        <pc:picChg chg="add mod">
          <ac:chgData name="Mia Savrljuga" userId="29d020ba494f34ac" providerId="LiveId" clId="{82BCDD3A-5DD2-4E8E-9A3D-5905A63D1D07}" dt="2024-02-15T19:03:45.370" v="72" actId="14100"/>
          <ac:picMkLst>
            <pc:docMk/>
            <pc:sldMk cId="1082273433" sldId="302"/>
            <ac:picMk id="10" creationId="{91E1059E-6192-C294-40DE-8C05108770B8}"/>
          </ac:picMkLst>
        </pc:picChg>
      </pc:sldChg>
      <pc:sldChg chg="addSp delSp modSp add del mod delAnim modAnim">
        <pc:chgData name="Mia Savrljuga" userId="29d020ba494f34ac" providerId="LiveId" clId="{82BCDD3A-5DD2-4E8E-9A3D-5905A63D1D07}" dt="2024-02-15T19:07:00.960" v="129" actId="1076"/>
        <pc:sldMkLst>
          <pc:docMk/>
          <pc:sldMk cId="561251358" sldId="303"/>
        </pc:sldMkLst>
        <pc:spChg chg="add mod">
          <ac:chgData name="Mia Savrljuga" userId="29d020ba494f34ac" providerId="LiveId" clId="{82BCDD3A-5DD2-4E8E-9A3D-5905A63D1D07}" dt="2024-02-15T19:05:32.331" v="83" actId="13822"/>
          <ac:spMkLst>
            <pc:docMk/>
            <pc:sldMk cId="561251358" sldId="303"/>
            <ac:spMk id="4" creationId="{D2751256-B754-E830-EC6D-5B2E3D76B411}"/>
          </ac:spMkLst>
        </pc:spChg>
        <pc:spChg chg="add mod">
          <ac:chgData name="Mia Savrljuga" userId="29d020ba494f34ac" providerId="LiveId" clId="{82BCDD3A-5DD2-4E8E-9A3D-5905A63D1D07}" dt="2024-02-15T19:07:00.960" v="129" actId="1076"/>
          <ac:spMkLst>
            <pc:docMk/>
            <pc:sldMk cId="561251358" sldId="303"/>
            <ac:spMk id="14" creationId="{D2258C46-6679-91DE-FF53-99B2346BD06B}"/>
          </ac:spMkLst>
        </pc:spChg>
        <pc:spChg chg="add mod">
          <ac:chgData name="Mia Savrljuga" userId="29d020ba494f34ac" providerId="LiveId" clId="{82BCDD3A-5DD2-4E8E-9A3D-5905A63D1D07}" dt="2024-02-15T19:06:57.562" v="128" actId="1076"/>
          <ac:spMkLst>
            <pc:docMk/>
            <pc:sldMk cId="561251358" sldId="303"/>
            <ac:spMk id="15" creationId="{29566FEF-4404-E372-8426-EBCBF852AEA6}"/>
          </ac:spMkLst>
        </pc:spChg>
        <pc:spChg chg="add mod">
          <ac:chgData name="Mia Savrljuga" userId="29d020ba494f34ac" providerId="LiveId" clId="{82BCDD3A-5DD2-4E8E-9A3D-5905A63D1D07}" dt="2024-02-15T19:06:54.856" v="127" actId="1076"/>
          <ac:spMkLst>
            <pc:docMk/>
            <pc:sldMk cId="561251358" sldId="303"/>
            <ac:spMk id="16" creationId="{818BA3AE-F79D-98FE-4AAB-CC24E8495360}"/>
          </ac:spMkLst>
        </pc:spChg>
        <pc:spChg chg="add mod">
          <ac:chgData name="Mia Savrljuga" userId="29d020ba494f34ac" providerId="LiveId" clId="{82BCDD3A-5DD2-4E8E-9A3D-5905A63D1D07}" dt="2024-02-15T19:06:52.243" v="126" actId="1076"/>
          <ac:spMkLst>
            <pc:docMk/>
            <pc:sldMk cId="561251358" sldId="303"/>
            <ac:spMk id="17" creationId="{FD6F5AA6-A01E-9937-981E-0B0B7837CA76}"/>
          </ac:spMkLst>
        </pc:spChg>
        <pc:spChg chg="add mod">
          <ac:chgData name="Mia Savrljuga" userId="29d020ba494f34ac" providerId="LiveId" clId="{82BCDD3A-5DD2-4E8E-9A3D-5905A63D1D07}" dt="2024-02-15T19:06:48.677" v="125" actId="1076"/>
          <ac:spMkLst>
            <pc:docMk/>
            <pc:sldMk cId="561251358" sldId="303"/>
            <ac:spMk id="18" creationId="{0A2FEFCA-99C6-5282-F41E-630651A55188}"/>
          </ac:spMkLst>
        </pc:spChg>
        <pc:spChg chg="add mod">
          <ac:chgData name="Mia Savrljuga" userId="29d020ba494f34ac" providerId="LiveId" clId="{82BCDD3A-5DD2-4E8E-9A3D-5905A63D1D07}" dt="2024-02-15T19:06:44.230" v="124" actId="1076"/>
          <ac:spMkLst>
            <pc:docMk/>
            <pc:sldMk cId="561251358" sldId="303"/>
            <ac:spMk id="19" creationId="{911676EA-D322-941D-7CB9-EDA585251A9B}"/>
          </ac:spMkLst>
        </pc:spChg>
        <pc:spChg chg="add mod">
          <ac:chgData name="Mia Savrljuga" userId="29d020ba494f34ac" providerId="LiveId" clId="{82BCDD3A-5DD2-4E8E-9A3D-5905A63D1D07}" dt="2024-02-15T19:06:41.924" v="123" actId="1076"/>
          <ac:spMkLst>
            <pc:docMk/>
            <pc:sldMk cId="561251358" sldId="303"/>
            <ac:spMk id="20" creationId="{9EFE65D6-DD32-0D2B-DD48-20CC8EC59AD8}"/>
          </ac:spMkLst>
        </pc:spChg>
        <pc:spChg chg="add mod">
          <ac:chgData name="Mia Savrljuga" userId="29d020ba494f34ac" providerId="LiveId" clId="{82BCDD3A-5DD2-4E8E-9A3D-5905A63D1D07}" dt="2024-02-15T19:06:39.016" v="122" actId="1076"/>
          <ac:spMkLst>
            <pc:docMk/>
            <pc:sldMk cId="561251358" sldId="303"/>
            <ac:spMk id="21" creationId="{276BFCF0-48A2-4D19-78FB-38649AC87698}"/>
          </ac:spMkLst>
        </pc:spChg>
        <pc:spChg chg="add mod">
          <ac:chgData name="Mia Savrljuga" userId="29d020ba494f34ac" providerId="LiveId" clId="{82BCDD3A-5DD2-4E8E-9A3D-5905A63D1D07}" dt="2024-02-15T19:06:35.513" v="121" actId="1076"/>
          <ac:spMkLst>
            <pc:docMk/>
            <pc:sldMk cId="561251358" sldId="303"/>
            <ac:spMk id="22" creationId="{DAB515CF-F00E-7B89-AF20-DC666118797E}"/>
          </ac:spMkLst>
        </pc:spChg>
        <pc:spChg chg="add mod">
          <ac:chgData name="Mia Savrljuga" userId="29d020ba494f34ac" providerId="LiveId" clId="{82BCDD3A-5DD2-4E8E-9A3D-5905A63D1D07}" dt="2024-02-15T19:06:31.132" v="120" actId="1076"/>
          <ac:spMkLst>
            <pc:docMk/>
            <pc:sldMk cId="561251358" sldId="303"/>
            <ac:spMk id="23" creationId="{A4CD24ED-CFD9-A92E-C1EA-FB9907388855}"/>
          </ac:spMkLst>
        </pc:spChg>
        <pc:spChg chg="add mod">
          <ac:chgData name="Mia Savrljuga" userId="29d020ba494f34ac" providerId="LiveId" clId="{82BCDD3A-5DD2-4E8E-9A3D-5905A63D1D07}" dt="2024-02-15T19:06:27.173" v="119" actId="1076"/>
          <ac:spMkLst>
            <pc:docMk/>
            <pc:sldMk cId="561251358" sldId="303"/>
            <ac:spMk id="24" creationId="{E12FE9CE-7D96-071F-4214-F697BD14EF5B}"/>
          </ac:spMkLst>
        </pc:spChg>
        <pc:spChg chg="add mod">
          <ac:chgData name="Mia Savrljuga" userId="29d020ba494f34ac" providerId="LiveId" clId="{82BCDD3A-5DD2-4E8E-9A3D-5905A63D1D07}" dt="2024-02-15T19:06:24.724" v="118" actId="1076"/>
          <ac:spMkLst>
            <pc:docMk/>
            <pc:sldMk cId="561251358" sldId="303"/>
            <ac:spMk id="25" creationId="{4A6CFCC9-60C5-DFE2-FC9A-E3E5316A1C4B}"/>
          </ac:spMkLst>
        </pc:spChg>
        <pc:spChg chg="add mod">
          <ac:chgData name="Mia Savrljuga" userId="29d020ba494f34ac" providerId="LiveId" clId="{82BCDD3A-5DD2-4E8E-9A3D-5905A63D1D07}" dt="2024-02-15T19:06:21.602" v="117" actId="1076"/>
          <ac:spMkLst>
            <pc:docMk/>
            <pc:sldMk cId="561251358" sldId="303"/>
            <ac:spMk id="26" creationId="{A012571C-5123-06DE-E03B-99560C597F1F}"/>
          </ac:spMkLst>
        </pc:spChg>
        <pc:spChg chg="add mod">
          <ac:chgData name="Mia Savrljuga" userId="29d020ba494f34ac" providerId="LiveId" clId="{82BCDD3A-5DD2-4E8E-9A3D-5905A63D1D07}" dt="2024-02-15T19:06:17.518" v="116" actId="1076"/>
          <ac:spMkLst>
            <pc:docMk/>
            <pc:sldMk cId="561251358" sldId="303"/>
            <ac:spMk id="27" creationId="{325658D2-2645-A5F2-C994-922AB0516C88}"/>
          </ac:spMkLst>
        </pc:spChg>
        <pc:spChg chg="add mod">
          <ac:chgData name="Mia Savrljuga" userId="29d020ba494f34ac" providerId="LiveId" clId="{82BCDD3A-5DD2-4E8E-9A3D-5905A63D1D07}" dt="2024-02-15T19:06:10.262" v="114" actId="1076"/>
          <ac:spMkLst>
            <pc:docMk/>
            <pc:sldMk cId="561251358" sldId="303"/>
            <ac:spMk id="28" creationId="{39C31ABA-BD2F-199C-0CD3-013A44E6C967}"/>
          </ac:spMkLst>
        </pc:spChg>
        <pc:spChg chg="add mod">
          <ac:chgData name="Mia Savrljuga" userId="29d020ba494f34ac" providerId="LiveId" clId="{82BCDD3A-5DD2-4E8E-9A3D-5905A63D1D07}" dt="2024-02-15T19:06:04.986" v="113" actId="1076"/>
          <ac:spMkLst>
            <pc:docMk/>
            <pc:sldMk cId="561251358" sldId="303"/>
            <ac:spMk id="29" creationId="{4A2760C9-DE94-10FD-40F3-2160A4EF5FC8}"/>
          </ac:spMkLst>
        </pc:spChg>
        <pc:spChg chg="add mod">
          <ac:chgData name="Mia Savrljuga" userId="29d020ba494f34ac" providerId="LiveId" clId="{82BCDD3A-5DD2-4E8E-9A3D-5905A63D1D07}" dt="2024-02-15T19:06:13.152" v="115" actId="1076"/>
          <ac:spMkLst>
            <pc:docMk/>
            <pc:sldMk cId="561251358" sldId="303"/>
            <ac:spMk id="30" creationId="{C7B4054F-3196-B846-B865-3AC244931871}"/>
          </ac:spMkLst>
        </pc:spChg>
        <pc:spChg chg="add del mod">
          <ac:chgData name="Mia Savrljuga" userId="29d020ba494f34ac" providerId="LiveId" clId="{82BCDD3A-5DD2-4E8E-9A3D-5905A63D1D07}" dt="2024-02-15T19:05:58.020" v="111" actId="478"/>
          <ac:spMkLst>
            <pc:docMk/>
            <pc:sldMk cId="561251358" sldId="303"/>
            <ac:spMk id="31" creationId="{0658DC5C-D40E-1371-6F5A-668CE0827D51}"/>
          </ac:spMkLst>
        </pc:spChg>
        <pc:spChg chg="add del mod">
          <ac:chgData name="Mia Savrljuga" userId="29d020ba494f34ac" providerId="LiveId" clId="{82BCDD3A-5DD2-4E8E-9A3D-5905A63D1D07}" dt="2024-02-15T19:05:55.870" v="110" actId="478"/>
          <ac:spMkLst>
            <pc:docMk/>
            <pc:sldMk cId="561251358" sldId="303"/>
            <ac:spMk id="32" creationId="{ACD57E62-EFDC-16B6-EA57-249A6CF6AAFE}"/>
          </ac:spMkLst>
        </pc:spChg>
        <pc:picChg chg="add mod">
          <ac:chgData name="Mia Savrljuga" userId="29d020ba494f34ac" providerId="LiveId" clId="{82BCDD3A-5DD2-4E8E-9A3D-5905A63D1D07}" dt="2024-02-15T19:04:30.748" v="81" actId="1076"/>
          <ac:picMkLst>
            <pc:docMk/>
            <pc:sldMk cId="561251358" sldId="303"/>
            <ac:picMk id="3" creationId="{7F57C736-494C-26FC-4C40-90631C1A1993}"/>
          </ac:picMkLst>
        </pc:picChg>
        <pc:picChg chg="add del">
          <ac:chgData name="Mia Savrljuga" userId="29d020ba494f34ac" providerId="LiveId" clId="{82BCDD3A-5DD2-4E8E-9A3D-5905A63D1D07}" dt="2024-02-15T19:05:44.347" v="90" actId="478"/>
          <ac:picMkLst>
            <pc:docMk/>
            <pc:sldMk cId="561251358" sldId="303"/>
            <ac:picMk id="6" creationId="{680FF14C-72EA-4D50-25B9-DEFDA5A2FBF9}"/>
          </ac:picMkLst>
        </pc:picChg>
        <pc:picChg chg="del">
          <ac:chgData name="Mia Savrljuga" userId="29d020ba494f34ac" providerId="LiveId" clId="{82BCDD3A-5DD2-4E8E-9A3D-5905A63D1D07}" dt="2024-02-15T19:04:03.615" v="77" actId="478"/>
          <ac:picMkLst>
            <pc:docMk/>
            <pc:sldMk cId="561251358" sldId="303"/>
            <ac:picMk id="10" creationId="{493EF94C-40A0-B8F4-47E1-6E0699C42079}"/>
          </ac:picMkLst>
        </pc:picChg>
        <pc:picChg chg="add del">
          <ac:chgData name="Mia Savrljuga" userId="29d020ba494f34ac" providerId="LiveId" clId="{82BCDD3A-5DD2-4E8E-9A3D-5905A63D1D07}" dt="2024-02-15T19:05:42.937" v="89" actId="22"/>
          <ac:picMkLst>
            <pc:docMk/>
            <pc:sldMk cId="561251358" sldId="303"/>
            <ac:picMk id="11" creationId="{F6EEE6E5-88B1-D85B-5FBA-E5732AB007D2}"/>
          </ac:picMkLst>
        </pc:picChg>
        <pc:picChg chg="add del">
          <ac:chgData name="Mia Savrljuga" userId="29d020ba494f34ac" providerId="LiveId" clId="{82BCDD3A-5DD2-4E8E-9A3D-5905A63D1D07}" dt="2024-02-15T19:05:41.022" v="88" actId="22"/>
          <ac:picMkLst>
            <pc:docMk/>
            <pc:sldMk cId="561251358" sldId="303"/>
            <ac:picMk id="13" creationId="{756510C9-AB6E-5E67-ACAD-756B08AC88E2}"/>
          </ac:picMkLst>
        </pc:picChg>
      </pc:sldChg>
      <pc:sldChg chg="addSp delSp modSp add mod ord modAnim">
        <pc:chgData name="Mia Savrljuga" userId="29d020ba494f34ac" providerId="LiveId" clId="{82BCDD3A-5DD2-4E8E-9A3D-5905A63D1D07}" dt="2024-02-15T19:09:54.101" v="164" actId="1076"/>
        <pc:sldMkLst>
          <pc:docMk/>
          <pc:sldMk cId="857361868" sldId="304"/>
        </pc:sldMkLst>
        <pc:spChg chg="add mod">
          <ac:chgData name="Mia Savrljuga" userId="29d020ba494f34ac" providerId="LiveId" clId="{82BCDD3A-5DD2-4E8E-9A3D-5905A63D1D07}" dt="2024-02-15T19:09:13.916" v="146" actId="1076"/>
          <ac:spMkLst>
            <pc:docMk/>
            <pc:sldMk cId="857361868" sldId="304"/>
            <ac:spMk id="4" creationId="{55FC8765-D7E5-906A-814F-E6BF9DE3E02E}"/>
          </ac:spMkLst>
        </pc:spChg>
        <pc:spChg chg="add mod">
          <ac:chgData name="Mia Savrljuga" userId="29d020ba494f34ac" providerId="LiveId" clId="{82BCDD3A-5DD2-4E8E-9A3D-5905A63D1D07}" dt="2024-02-15T19:09:20.639" v="148" actId="1076"/>
          <ac:spMkLst>
            <pc:docMk/>
            <pc:sldMk cId="857361868" sldId="304"/>
            <ac:spMk id="5" creationId="{C4C2EBC0-30FA-B034-8044-1054257B7ECE}"/>
          </ac:spMkLst>
        </pc:spChg>
        <pc:spChg chg="add mod">
          <ac:chgData name="Mia Savrljuga" userId="29d020ba494f34ac" providerId="LiveId" clId="{82BCDD3A-5DD2-4E8E-9A3D-5905A63D1D07}" dt="2024-02-15T19:09:24.004" v="150" actId="1076"/>
          <ac:spMkLst>
            <pc:docMk/>
            <pc:sldMk cId="857361868" sldId="304"/>
            <ac:spMk id="6" creationId="{3DC9FA6C-0BCF-6353-5A99-E6EE42672F30}"/>
          </ac:spMkLst>
        </pc:spChg>
        <pc:spChg chg="mod">
          <ac:chgData name="Mia Savrljuga" userId="29d020ba494f34ac" providerId="LiveId" clId="{82BCDD3A-5DD2-4E8E-9A3D-5905A63D1D07}" dt="2024-02-15T19:08:18.453" v="136" actId="1076"/>
          <ac:spMkLst>
            <pc:docMk/>
            <pc:sldMk cId="857361868" sldId="304"/>
            <ac:spMk id="8" creationId="{216F9A7E-E5CC-0483-CDBD-E2D78305EEA2}"/>
          </ac:spMkLst>
        </pc:spChg>
        <pc:spChg chg="add mod">
          <ac:chgData name="Mia Savrljuga" userId="29d020ba494f34ac" providerId="LiveId" clId="{82BCDD3A-5DD2-4E8E-9A3D-5905A63D1D07}" dt="2024-02-15T19:09:28.668" v="152" actId="1076"/>
          <ac:spMkLst>
            <pc:docMk/>
            <pc:sldMk cId="857361868" sldId="304"/>
            <ac:spMk id="9" creationId="{D6C88E14-868D-5504-9B9F-CE6C2451B8AE}"/>
          </ac:spMkLst>
        </pc:spChg>
        <pc:spChg chg="add mod">
          <ac:chgData name="Mia Savrljuga" userId="29d020ba494f34ac" providerId="LiveId" clId="{82BCDD3A-5DD2-4E8E-9A3D-5905A63D1D07}" dt="2024-02-15T19:09:38.045" v="154" actId="1076"/>
          <ac:spMkLst>
            <pc:docMk/>
            <pc:sldMk cId="857361868" sldId="304"/>
            <ac:spMk id="11" creationId="{7A71CF75-F7A0-74A0-2913-B034D95F6ADF}"/>
          </ac:spMkLst>
        </pc:spChg>
        <pc:spChg chg="add mod">
          <ac:chgData name="Mia Savrljuga" userId="29d020ba494f34ac" providerId="LiveId" clId="{82BCDD3A-5DD2-4E8E-9A3D-5905A63D1D07}" dt="2024-02-15T19:09:42.270" v="156" actId="1076"/>
          <ac:spMkLst>
            <pc:docMk/>
            <pc:sldMk cId="857361868" sldId="304"/>
            <ac:spMk id="12" creationId="{2818F63B-E7E0-CB27-72FF-3ECCF809F3F6}"/>
          </ac:spMkLst>
        </pc:spChg>
        <pc:spChg chg="add mod">
          <ac:chgData name="Mia Savrljuga" userId="29d020ba494f34ac" providerId="LiveId" clId="{82BCDD3A-5DD2-4E8E-9A3D-5905A63D1D07}" dt="2024-02-15T19:09:45.132" v="158" actId="1076"/>
          <ac:spMkLst>
            <pc:docMk/>
            <pc:sldMk cId="857361868" sldId="304"/>
            <ac:spMk id="13" creationId="{34222BA4-B0FF-C306-92A4-C0FE8E1B6515}"/>
          </ac:spMkLst>
        </pc:spChg>
        <pc:spChg chg="add mod">
          <ac:chgData name="Mia Savrljuga" userId="29d020ba494f34ac" providerId="LiveId" clId="{82BCDD3A-5DD2-4E8E-9A3D-5905A63D1D07}" dt="2024-02-15T19:09:47.943" v="160" actId="1076"/>
          <ac:spMkLst>
            <pc:docMk/>
            <pc:sldMk cId="857361868" sldId="304"/>
            <ac:spMk id="14" creationId="{B639360E-F508-FAF5-4906-A57919A14462}"/>
          </ac:spMkLst>
        </pc:spChg>
        <pc:spChg chg="add mod">
          <ac:chgData name="Mia Savrljuga" userId="29d020ba494f34ac" providerId="LiveId" clId="{82BCDD3A-5DD2-4E8E-9A3D-5905A63D1D07}" dt="2024-02-15T19:09:50.836" v="162" actId="1076"/>
          <ac:spMkLst>
            <pc:docMk/>
            <pc:sldMk cId="857361868" sldId="304"/>
            <ac:spMk id="15" creationId="{4C8A49D7-B415-6AC9-9262-090C0FC2215F}"/>
          </ac:spMkLst>
        </pc:spChg>
        <pc:spChg chg="add mod">
          <ac:chgData name="Mia Savrljuga" userId="29d020ba494f34ac" providerId="LiveId" clId="{82BCDD3A-5DD2-4E8E-9A3D-5905A63D1D07}" dt="2024-02-15T19:09:54.101" v="164" actId="1076"/>
          <ac:spMkLst>
            <pc:docMk/>
            <pc:sldMk cId="857361868" sldId="304"/>
            <ac:spMk id="16" creationId="{4C529C12-4C67-86E2-F165-721BFA9BD4EF}"/>
          </ac:spMkLst>
        </pc:spChg>
        <pc:picChg chg="add mod modCrop">
          <ac:chgData name="Mia Savrljuga" userId="29d020ba494f34ac" providerId="LiveId" clId="{82BCDD3A-5DD2-4E8E-9A3D-5905A63D1D07}" dt="2024-02-15T19:08:55.595" v="142" actId="14100"/>
          <ac:picMkLst>
            <pc:docMk/>
            <pc:sldMk cId="857361868" sldId="304"/>
            <ac:picMk id="3" creationId="{4FA077D5-FFC9-27EA-3FC7-41E2028BD95E}"/>
          </ac:picMkLst>
        </pc:picChg>
        <pc:picChg chg="del">
          <ac:chgData name="Mia Savrljuga" userId="29d020ba494f34ac" providerId="LiveId" clId="{82BCDD3A-5DD2-4E8E-9A3D-5905A63D1D07}" dt="2024-02-15T19:07:44.509" v="133" actId="478"/>
          <ac:picMkLst>
            <pc:docMk/>
            <pc:sldMk cId="857361868" sldId="304"/>
            <ac:picMk id="10" creationId="{E9F771F4-87B4-76C3-9F84-DA6B42638897}"/>
          </ac:picMkLst>
        </pc:picChg>
      </pc:sldChg>
      <pc:sldChg chg="addSp modSp add mod modAnim">
        <pc:chgData name="Mia Savrljuga" userId="29d020ba494f34ac" providerId="LiveId" clId="{82BCDD3A-5DD2-4E8E-9A3D-5905A63D1D07}" dt="2024-02-15T19:10:48.401" v="182" actId="1076"/>
        <pc:sldMkLst>
          <pc:docMk/>
          <pc:sldMk cId="3168558182" sldId="305"/>
        </pc:sldMkLst>
        <pc:spChg chg="add mod ord">
          <ac:chgData name="Mia Savrljuga" userId="29d020ba494f34ac" providerId="LiveId" clId="{82BCDD3A-5DD2-4E8E-9A3D-5905A63D1D07}" dt="2024-02-15T19:10:31.833" v="172" actId="1076"/>
          <ac:spMkLst>
            <pc:docMk/>
            <pc:sldMk cId="3168558182" sldId="305"/>
            <ac:spMk id="2" creationId="{7CBDBF7A-FA9B-1182-98C5-7DC022B55616}"/>
          </ac:spMkLst>
        </pc:spChg>
        <pc:spChg chg="add mod">
          <ac:chgData name="Mia Savrljuga" userId="29d020ba494f34ac" providerId="LiveId" clId="{82BCDD3A-5DD2-4E8E-9A3D-5905A63D1D07}" dt="2024-02-15T19:10:48.401" v="182" actId="1076"/>
          <ac:spMkLst>
            <pc:docMk/>
            <pc:sldMk cId="3168558182" sldId="305"/>
            <ac:spMk id="4" creationId="{D63A7FD4-B0E7-C287-0A42-712814AF60EA}"/>
          </ac:spMkLst>
        </pc:spChg>
        <pc:spChg chg="add mod">
          <ac:chgData name="Mia Savrljuga" userId="29d020ba494f34ac" providerId="LiveId" clId="{82BCDD3A-5DD2-4E8E-9A3D-5905A63D1D07}" dt="2024-02-15T19:10:46.170" v="181" actId="1076"/>
          <ac:spMkLst>
            <pc:docMk/>
            <pc:sldMk cId="3168558182" sldId="305"/>
            <ac:spMk id="5" creationId="{563E0077-FED0-5677-3FBA-509F4CB48782}"/>
          </ac:spMkLst>
        </pc:spChg>
        <pc:spChg chg="add mod">
          <ac:chgData name="Mia Savrljuga" userId="29d020ba494f34ac" providerId="LiveId" clId="{82BCDD3A-5DD2-4E8E-9A3D-5905A63D1D07}" dt="2024-02-15T19:10:43.328" v="180" actId="1076"/>
          <ac:spMkLst>
            <pc:docMk/>
            <pc:sldMk cId="3168558182" sldId="305"/>
            <ac:spMk id="6" creationId="{F63942DD-6E2D-C42B-3C08-F515D77C72F3}"/>
          </ac:spMkLst>
        </pc:spChg>
        <pc:spChg chg="add mod">
          <ac:chgData name="Mia Savrljuga" userId="29d020ba494f34ac" providerId="LiveId" clId="{82BCDD3A-5DD2-4E8E-9A3D-5905A63D1D07}" dt="2024-02-15T19:10:40.876" v="179" actId="1076"/>
          <ac:spMkLst>
            <pc:docMk/>
            <pc:sldMk cId="3168558182" sldId="305"/>
            <ac:spMk id="9" creationId="{E901E9C7-CF3B-7F6D-4711-FD9EBB994548}"/>
          </ac:spMkLst>
        </pc:spChg>
        <pc:spChg chg="add mod">
          <ac:chgData name="Mia Savrljuga" userId="29d020ba494f34ac" providerId="LiveId" clId="{82BCDD3A-5DD2-4E8E-9A3D-5905A63D1D07}" dt="2024-02-15T19:10:38.723" v="178" actId="1076"/>
          <ac:spMkLst>
            <pc:docMk/>
            <pc:sldMk cId="3168558182" sldId="305"/>
            <ac:spMk id="10" creationId="{67B72EC0-4F57-C324-8AD1-0D181089F666}"/>
          </ac:spMkLst>
        </pc:spChg>
        <pc:picChg chg="mod modCrop">
          <ac:chgData name="Mia Savrljuga" userId="29d020ba494f34ac" providerId="LiveId" clId="{82BCDD3A-5DD2-4E8E-9A3D-5905A63D1D07}" dt="2024-02-15T19:10:27.556" v="171" actId="1076"/>
          <ac:picMkLst>
            <pc:docMk/>
            <pc:sldMk cId="3168558182" sldId="305"/>
            <ac:picMk id="3" creationId="{D72D74A4-4992-9360-D4EC-3F6EBD26384C}"/>
          </ac:picMkLst>
        </pc:picChg>
      </pc:sldChg>
      <pc:sldChg chg="addSp delSp modSp add mod delAnim modAnim">
        <pc:chgData name="Mia Savrljuga" userId="29d020ba494f34ac" providerId="LiveId" clId="{82BCDD3A-5DD2-4E8E-9A3D-5905A63D1D07}" dt="2024-02-15T19:13:19.422" v="216" actId="1076"/>
        <pc:sldMkLst>
          <pc:docMk/>
          <pc:sldMk cId="513925844" sldId="306"/>
        </pc:sldMkLst>
        <pc:spChg chg="mod ord">
          <ac:chgData name="Mia Savrljuga" userId="29d020ba494f34ac" providerId="LiveId" clId="{82BCDD3A-5DD2-4E8E-9A3D-5905A63D1D07}" dt="2024-02-15T19:12:40.183" v="197" actId="1076"/>
          <ac:spMkLst>
            <pc:docMk/>
            <pc:sldMk cId="513925844" sldId="306"/>
            <ac:spMk id="2" creationId="{AC6EAF38-20CB-899E-511D-90ABF4F11E79}"/>
          </ac:spMkLst>
        </pc:spChg>
        <pc:spChg chg="del">
          <ac:chgData name="Mia Savrljuga" userId="29d020ba494f34ac" providerId="LiveId" clId="{82BCDD3A-5DD2-4E8E-9A3D-5905A63D1D07}" dt="2024-02-15T19:10:58.815" v="185" actId="478"/>
          <ac:spMkLst>
            <pc:docMk/>
            <pc:sldMk cId="513925844" sldId="306"/>
            <ac:spMk id="4" creationId="{B9845A7D-69E3-AE9A-1AB2-EBCC8163E87C}"/>
          </ac:spMkLst>
        </pc:spChg>
        <pc:spChg chg="del">
          <ac:chgData name="Mia Savrljuga" userId="29d020ba494f34ac" providerId="LiveId" clId="{82BCDD3A-5DD2-4E8E-9A3D-5905A63D1D07}" dt="2024-02-15T19:10:58.815" v="185" actId="478"/>
          <ac:spMkLst>
            <pc:docMk/>
            <pc:sldMk cId="513925844" sldId="306"/>
            <ac:spMk id="5" creationId="{D63DEF86-1A1D-82F8-A2FA-D3B44DEE073C}"/>
          </ac:spMkLst>
        </pc:spChg>
        <pc:spChg chg="del">
          <ac:chgData name="Mia Savrljuga" userId="29d020ba494f34ac" providerId="LiveId" clId="{82BCDD3A-5DD2-4E8E-9A3D-5905A63D1D07}" dt="2024-02-15T19:10:58.815" v="185" actId="478"/>
          <ac:spMkLst>
            <pc:docMk/>
            <pc:sldMk cId="513925844" sldId="306"/>
            <ac:spMk id="6" creationId="{F4CBD97D-6FF1-059A-18D6-A77BEABAC7FD}"/>
          </ac:spMkLst>
        </pc:spChg>
        <pc:spChg chg="del">
          <ac:chgData name="Mia Savrljuga" userId="29d020ba494f34ac" providerId="LiveId" clId="{82BCDD3A-5DD2-4E8E-9A3D-5905A63D1D07}" dt="2024-02-15T19:10:58.815" v="185" actId="478"/>
          <ac:spMkLst>
            <pc:docMk/>
            <pc:sldMk cId="513925844" sldId="306"/>
            <ac:spMk id="9" creationId="{2B94E6A2-E4DA-1091-B8DC-C145B38A16D9}"/>
          </ac:spMkLst>
        </pc:spChg>
        <pc:spChg chg="del">
          <ac:chgData name="Mia Savrljuga" userId="29d020ba494f34ac" providerId="LiveId" clId="{82BCDD3A-5DD2-4E8E-9A3D-5905A63D1D07}" dt="2024-02-15T19:10:58.815" v="185" actId="478"/>
          <ac:spMkLst>
            <pc:docMk/>
            <pc:sldMk cId="513925844" sldId="306"/>
            <ac:spMk id="10" creationId="{11C5A0B7-93EF-EF39-3BE7-135B39CCB066}"/>
          </ac:spMkLst>
        </pc:spChg>
        <pc:spChg chg="add mod">
          <ac:chgData name="Mia Savrljuga" userId="29d020ba494f34ac" providerId="LiveId" clId="{82BCDD3A-5DD2-4E8E-9A3D-5905A63D1D07}" dt="2024-02-15T19:12:57.870" v="207" actId="1076"/>
          <ac:spMkLst>
            <pc:docMk/>
            <pc:sldMk cId="513925844" sldId="306"/>
            <ac:spMk id="13" creationId="{FE91D462-2B8F-40BF-E2C9-23EEF55482ED}"/>
          </ac:spMkLst>
        </pc:spChg>
        <pc:spChg chg="add mod">
          <ac:chgData name="Mia Savrljuga" userId="29d020ba494f34ac" providerId="LiveId" clId="{82BCDD3A-5DD2-4E8E-9A3D-5905A63D1D07}" dt="2024-02-15T19:12:53.995" v="206" actId="1076"/>
          <ac:spMkLst>
            <pc:docMk/>
            <pc:sldMk cId="513925844" sldId="306"/>
            <ac:spMk id="14" creationId="{97A783EC-5D2D-C684-A4AB-3021A4730A34}"/>
          </ac:spMkLst>
        </pc:spChg>
        <pc:spChg chg="add mod">
          <ac:chgData name="Mia Savrljuga" userId="29d020ba494f34ac" providerId="LiveId" clId="{82BCDD3A-5DD2-4E8E-9A3D-5905A63D1D07}" dt="2024-02-15T19:12:52.009" v="205" actId="1076"/>
          <ac:spMkLst>
            <pc:docMk/>
            <pc:sldMk cId="513925844" sldId="306"/>
            <ac:spMk id="15" creationId="{72990080-56EC-941D-40D6-90C6D368B9D8}"/>
          </ac:spMkLst>
        </pc:spChg>
        <pc:spChg chg="add mod">
          <ac:chgData name="Mia Savrljuga" userId="29d020ba494f34ac" providerId="LiveId" clId="{82BCDD3A-5DD2-4E8E-9A3D-5905A63D1D07}" dt="2024-02-15T19:12:48.913" v="204" actId="1076"/>
          <ac:spMkLst>
            <pc:docMk/>
            <pc:sldMk cId="513925844" sldId="306"/>
            <ac:spMk id="16" creationId="{2339730D-848C-DA19-A813-CF36E4B4BD16}"/>
          </ac:spMkLst>
        </pc:spChg>
        <pc:spChg chg="add mod">
          <ac:chgData name="Mia Savrljuga" userId="29d020ba494f34ac" providerId="LiveId" clId="{82BCDD3A-5DD2-4E8E-9A3D-5905A63D1D07}" dt="2024-02-15T19:12:46.401" v="203" actId="1076"/>
          <ac:spMkLst>
            <pc:docMk/>
            <pc:sldMk cId="513925844" sldId="306"/>
            <ac:spMk id="17" creationId="{56DD03B8-F6B3-64B0-97B8-79EC36FB4A51}"/>
          </ac:spMkLst>
        </pc:spChg>
        <pc:spChg chg="add mod">
          <ac:chgData name="Mia Savrljuga" userId="29d020ba494f34ac" providerId="LiveId" clId="{82BCDD3A-5DD2-4E8E-9A3D-5905A63D1D07}" dt="2024-02-15T19:13:09.493" v="210" actId="14100"/>
          <ac:spMkLst>
            <pc:docMk/>
            <pc:sldMk cId="513925844" sldId="306"/>
            <ac:spMk id="18" creationId="{946A4C88-C732-764A-71EC-B0E764C78853}"/>
          </ac:spMkLst>
        </pc:spChg>
        <pc:spChg chg="add mod">
          <ac:chgData name="Mia Savrljuga" userId="29d020ba494f34ac" providerId="LiveId" clId="{82BCDD3A-5DD2-4E8E-9A3D-5905A63D1D07}" dt="2024-02-15T19:13:19.422" v="216" actId="1076"/>
          <ac:spMkLst>
            <pc:docMk/>
            <pc:sldMk cId="513925844" sldId="306"/>
            <ac:spMk id="19" creationId="{09DD6D01-1A18-63C7-E104-3919BCD1B26C}"/>
          </ac:spMkLst>
        </pc:spChg>
        <pc:spChg chg="add mod">
          <ac:chgData name="Mia Savrljuga" userId="29d020ba494f34ac" providerId="LiveId" clId="{82BCDD3A-5DD2-4E8E-9A3D-5905A63D1D07}" dt="2024-02-15T19:13:17.487" v="215" actId="1076"/>
          <ac:spMkLst>
            <pc:docMk/>
            <pc:sldMk cId="513925844" sldId="306"/>
            <ac:spMk id="20" creationId="{81836A7F-EA53-EBE3-24D3-3286058B9DB3}"/>
          </ac:spMkLst>
        </pc:spChg>
        <pc:spChg chg="add mod">
          <ac:chgData name="Mia Savrljuga" userId="29d020ba494f34ac" providerId="LiveId" clId="{82BCDD3A-5DD2-4E8E-9A3D-5905A63D1D07}" dt="2024-02-15T19:13:15.114" v="214" actId="1076"/>
          <ac:spMkLst>
            <pc:docMk/>
            <pc:sldMk cId="513925844" sldId="306"/>
            <ac:spMk id="21" creationId="{1FAA2903-2169-343A-E013-6CC7429EC42C}"/>
          </ac:spMkLst>
        </pc:spChg>
        <pc:picChg chg="del">
          <ac:chgData name="Mia Savrljuga" userId="29d020ba494f34ac" providerId="LiveId" clId="{82BCDD3A-5DD2-4E8E-9A3D-5905A63D1D07}" dt="2024-02-15T19:10:53.397" v="184" actId="478"/>
          <ac:picMkLst>
            <pc:docMk/>
            <pc:sldMk cId="513925844" sldId="306"/>
            <ac:picMk id="3" creationId="{DF1FC42C-2322-9DB0-EE87-BFB146707175}"/>
          </ac:picMkLst>
        </pc:picChg>
        <pc:picChg chg="add mod modCrop">
          <ac:chgData name="Mia Savrljuga" userId="29d020ba494f34ac" providerId="LiveId" clId="{82BCDD3A-5DD2-4E8E-9A3D-5905A63D1D07}" dt="2024-02-15T19:12:30.378" v="194" actId="14100"/>
          <ac:picMkLst>
            <pc:docMk/>
            <pc:sldMk cId="513925844" sldId="306"/>
            <ac:picMk id="12" creationId="{FB06597D-F1A0-543F-0F6F-F98186C6BB08}"/>
          </ac:picMkLst>
        </pc:picChg>
      </pc:sldChg>
      <pc:sldChg chg="addSp modSp add mod modAnim">
        <pc:chgData name="Mia Savrljuga" userId="29d020ba494f34ac" providerId="LiveId" clId="{82BCDD3A-5DD2-4E8E-9A3D-5905A63D1D07}" dt="2024-02-15T19:14:10.797" v="235" actId="1076"/>
        <pc:sldMkLst>
          <pc:docMk/>
          <pc:sldMk cId="681911329" sldId="307"/>
        </pc:sldMkLst>
        <pc:spChg chg="mod ord">
          <ac:chgData name="Mia Savrljuga" userId="29d020ba494f34ac" providerId="LiveId" clId="{82BCDD3A-5DD2-4E8E-9A3D-5905A63D1D07}" dt="2024-02-15T19:13:43.306" v="222" actId="14100"/>
          <ac:spMkLst>
            <pc:docMk/>
            <pc:sldMk cId="681911329" sldId="307"/>
            <ac:spMk id="2" creationId="{64113713-158C-DD2B-E689-B101AE177B09}"/>
          </ac:spMkLst>
        </pc:spChg>
        <pc:spChg chg="add mod">
          <ac:chgData name="Mia Savrljuga" userId="29d020ba494f34ac" providerId="LiveId" clId="{82BCDD3A-5DD2-4E8E-9A3D-5905A63D1D07}" dt="2024-02-15T19:13:50.406" v="224" actId="1076"/>
          <ac:spMkLst>
            <pc:docMk/>
            <pc:sldMk cId="681911329" sldId="307"/>
            <ac:spMk id="3" creationId="{A2F46F71-6999-2E03-70F8-397D84A3D06F}"/>
          </ac:spMkLst>
        </pc:spChg>
        <pc:spChg chg="add mod">
          <ac:chgData name="Mia Savrljuga" userId="29d020ba494f34ac" providerId="LiveId" clId="{82BCDD3A-5DD2-4E8E-9A3D-5905A63D1D07}" dt="2024-02-15T19:13:56.017" v="227" actId="14100"/>
          <ac:spMkLst>
            <pc:docMk/>
            <pc:sldMk cId="681911329" sldId="307"/>
            <ac:spMk id="4" creationId="{97D5597C-268C-F4C2-F033-644B7AFF0CBD}"/>
          </ac:spMkLst>
        </pc:spChg>
        <pc:spChg chg="add mod">
          <ac:chgData name="Mia Savrljuga" userId="29d020ba494f34ac" providerId="LiveId" clId="{82BCDD3A-5DD2-4E8E-9A3D-5905A63D1D07}" dt="2024-02-15T19:14:01.893" v="230" actId="14100"/>
          <ac:spMkLst>
            <pc:docMk/>
            <pc:sldMk cId="681911329" sldId="307"/>
            <ac:spMk id="5" creationId="{C1FEFFCD-37E1-82D9-E094-DCFE5FDD8C82}"/>
          </ac:spMkLst>
        </pc:spChg>
        <pc:spChg chg="add mod">
          <ac:chgData name="Mia Savrljuga" userId="29d020ba494f34ac" providerId="LiveId" clId="{82BCDD3A-5DD2-4E8E-9A3D-5905A63D1D07}" dt="2024-02-15T19:14:08.063" v="233" actId="14100"/>
          <ac:spMkLst>
            <pc:docMk/>
            <pc:sldMk cId="681911329" sldId="307"/>
            <ac:spMk id="6" creationId="{614C5D89-DBBA-8E87-1A5B-1AFBC3065730}"/>
          </ac:spMkLst>
        </pc:spChg>
        <pc:spChg chg="add mod">
          <ac:chgData name="Mia Savrljuga" userId="29d020ba494f34ac" providerId="LiveId" clId="{82BCDD3A-5DD2-4E8E-9A3D-5905A63D1D07}" dt="2024-02-15T19:14:10.797" v="235" actId="1076"/>
          <ac:spMkLst>
            <pc:docMk/>
            <pc:sldMk cId="681911329" sldId="307"/>
            <ac:spMk id="9" creationId="{3C19D2B1-734F-26B4-4B35-A0291742A8FD}"/>
          </ac:spMkLst>
        </pc:spChg>
        <pc:picChg chg="mod modCrop">
          <ac:chgData name="Mia Savrljuga" userId="29d020ba494f34ac" providerId="LiveId" clId="{82BCDD3A-5DD2-4E8E-9A3D-5905A63D1D07}" dt="2024-02-15T19:13:32.879" v="219" actId="14100"/>
          <ac:picMkLst>
            <pc:docMk/>
            <pc:sldMk cId="681911329" sldId="307"/>
            <ac:picMk id="12" creationId="{7920D189-E74F-2F2A-F328-3FBF71332AA6}"/>
          </ac:picMkLst>
        </pc:picChg>
      </pc:sldChg>
      <pc:sldChg chg="addSp modSp new mod modAnim">
        <pc:chgData name="Mia Savrljuga" userId="29d020ba494f34ac" providerId="LiveId" clId="{82BCDD3A-5DD2-4E8E-9A3D-5905A63D1D07}" dt="2024-02-15T19:19:25.564" v="289"/>
        <pc:sldMkLst>
          <pc:docMk/>
          <pc:sldMk cId="3315683285" sldId="308"/>
        </pc:sldMkLst>
        <pc:spChg chg="add mod">
          <ac:chgData name="Mia Savrljuga" userId="29d020ba494f34ac" providerId="LiveId" clId="{82BCDD3A-5DD2-4E8E-9A3D-5905A63D1D07}" dt="2024-02-15T19:15:47.023" v="238"/>
          <ac:spMkLst>
            <pc:docMk/>
            <pc:sldMk cId="3315683285" sldId="308"/>
            <ac:spMk id="4" creationId="{DA1CCDAE-359E-148E-350A-AD1BC19EB2CD}"/>
          </ac:spMkLst>
        </pc:spChg>
        <pc:spChg chg="add mod">
          <ac:chgData name="Mia Savrljuga" userId="29d020ba494f34ac" providerId="LiveId" clId="{82BCDD3A-5DD2-4E8E-9A3D-5905A63D1D07}" dt="2024-02-15T19:16:06.584" v="261" actId="1076"/>
          <ac:spMkLst>
            <pc:docMk/>
            <pc:sldMk cId="3315683285" sldId="308"/>
            <ac:spMk id="5" creationId="{FF62DC39-48B4-A622-1438-BC37A8805990}"/>
          </ac:spMkLst>
        </pc:spChg>
        <pc:picChg chg="add mod">
          <ac:chgData name="Mia Savrljuga" userId="29d020ba494f34ac" providerId="LiveId" clId="{82BCDD3A-5DD2-4E8E-9A3D-5905A63D1D07}" dt="2024-02-15T19:16:02.861" v="260" actId="14100"/>
          <ac:picMkLst>
            <pc:docMk/>
            <pc:sldMk cId="3315683285" sldId="308"/>
            <ac:picMk id="3" creationId="{EBB3DE87-7A9E-2291-279B-FBDC31DC3035}"/>
          </ac:picMkLst>
        </pc:picChg>
        <pc:picChg chg="add mod">
          <ac:chgData name="Mia Savrljuga" userId="29d020ba494f34ac" providerId="LiveId" clId="{82BCDD3A-5DD2-4E8E-9A3D-5905A63D1D07}" dt="2024-02-15T19:19:09.940" v="288" actId="14100"/>
          <ac:picMkLst>
            <pc:docMk/>
            <pc:sldMk cId="3315683285" sldId="308"/>
            <ac:picMk id="7" creationId="{C04938AA-E1DB-AB7A-5F38-0A87B2EED99C}"/>
          </ac:picMkLst>
        </pc:picChg>
        <pc:picChg chg="add mod">
          <ac:chgData name="Mia Savrljuga" userId="29d020ba494f34ac" providerId="LiveId" clId="{82BCDD3A-5DD2-4E8E-9A3D-5905A63D1D07}" dt="2024-02-15T19:18:31.522" v="278" actId="931"/>
          <ac:picMkLst>
            <pc:docMk/>
            <pc:sldMk cId="3315683285" sldId="308"/>
            <ac:picMk id="9" creationId="{60351E61-3D18-F42A-73A8-D70DB3A79BBA}"/>
          </ac:picMkLst>
        </pc:picChg>
        <pc:picChg chg="add mod">
          <ac:chgData name="Mia Savrljuga" userId="29d020ba494f34ac" providerId="LiveId" clId="{82BCDD3A-5DD2-4E8E-9A3D-5905A63D1D07}" dt="2024-02-15T19:19:25.564" v="289"/>
          <ac:picMkLst>
            <pc:docMk/>
            <pc:sldMk cId="3315683285" sldId="308"/>
            <ac:picMk id="11" creationId="{F6EDC92F-3D29-66ED-ED88-F619F36E6FC0}"/>
          </ac:picMkLst>
        </pc:picChg>
      </pc:sldChg>
      <pc:sldChg chg="addSp delSp modSp add mod modAnim">
        <pc:chgData name="Mia Savrljuga" userId="29d020ba494f34ac" providerId="LiveId" clId="{82BCDD3A-5DD2-4E8E-9A3D-5905A63D1D07}" dt="2024-02-15T19:18:45.203" v="283"/>
        <pc:sldMkLst>
          <pc:docMk/>
          <pc:sldMk cId="2201586398" sldId="309"/>
        </pc:sldMkLst>
        <pc:picChg chg="del">
          <ac:chgData name="Mia Savrljuga" userId="29d020ba494f34ac" providerId="LiveId" clId="{82BCDD3A-5DD2-4E8E-9A3D-5905A63D1D07}" dt="2024-02-15T19:16:15.332" v="263" actId="478"/>
          <ac:picMkLst>
            <pc:docMk/>
            <pc:sldMk cId="2201586398" sldId="309"/>
            <ac:picMk id="3" creationId="{84DB3D19-E931-98D7-EAF7-67BB5776D4AD}"/>
          </ac:picMkLst>
        </pc:picChg>
        <pc:picChg chg="add mod">
          <ac:chgData name="Mia Savrljuga" userId="29d020ba494f34ac" providerId="LiveId" clId="{82BCDD3A-5DD2-4E8E-9A3D-5905A63D1D07}" dt="2024-02-15T19:17:37.476" v="271" actId="1076"/>
          <ac:picMkLst>
            <pc:docMk/>
            <pc:sldMk cId="2201586398" sldId="309"/>
            <ac:picMk id="6" creationId="{0A2F334D-5542-7006-CECD-911B8A5480A9}"/>
          </ac:picMkLst>
        </pc:picChg>
        <pc:picChg chg="add mod">
          <ac:chgData name="Mia Savrljuga" userId="29d020ba494f34ac" providerId="LiveId" clId="{82BCDD3A-5DD2-4E8E-9A3D-5905A63D1D07}" dt="2024-02-15T19:18:13.667" v="276" actId="14100"/>
          <ac:picMkLst>
            <pc:docMk/>
            <pc:sldMk cId="2201586398" sldId="309"/>
            <ac:picMk id="8" creationId="{812952B9-8228-1F77-7F07-E7C4E6E22B64}"/>
          </ac:picMkLst>
        </pc:picChg>
      </pc:sldChg>
      <pc:sldChg chg="del">
        <pc:chgData name="Mia Savrljuga" userId="29d020ba494f34ac" providerId="LiveId" clId="{82BCDD3A-5DD2-4E8E-9A3D-5905A63D1D07}" dt="2024-02-15T19:02:15.068" v="0" actId="47"/>
        <pc:sldMkLst>
          <pc:docMk/>
          <pc:sldMk cId="1925098985" sldId="323"/>
        </pc:sldMkLst>
      </pc:sldChg>
      <pc:sldChg chg="del">
        <pc:chgData name="Mia Savrljuga" userId="29d020ba494f34ac" providerId="LiveId" clId="{82BCDD3A-5DD2-4E8E-9A3D-5905A63D1D07}" dt="2024-02-15T19:02:15.225" v="1" actId="47"/>
        <pc:sldMkLst>
          <pc:docMk/>
          <pc:sldMk cId="663911776" sldId="324"/>
        </pc:sldMkLst>
      </pc:sldChg>
      <pc:sldChg chg="del">
        <pc:chgData name="Mia Savrljuga" userId="29d020ba494f34ac" providerId="LiveId" clId="{82BCDD3A-5DD2-4E8E-9A3D-5905A63D1D07}" dt="2024-02-15T19:02:16.637" v="6" actId="47"/>
        <pc:sldMkLst>
          <pc:docMk/>
          <pc:sldMk cId="2361089910" sldId="325"/>
        </pc:sldMkLst>
      </pc:sldChg>
      <pc:sldChg chg="del">
        <pc:chgData name="Mia Savrljuga" userId="29d020ba494f34ac" providerId="LiveId" clId="{82BCDD3A-5DD2-4E8E-9A3D-5905A63D1D07}" dt="2024-02-15T19:02:16.621" v="5" actId="47"/>
        <pc:sldMkLst>
          <pc:docMk/>
          <pc:sldMk cId="3416256079" sldId="326"/>
        </pc:sldMkLst>
      </pc:sldChg>
      <pc:sldChg chg="del">
        <pc:chgData name="Mia Savrljuga" userId="29d020ba494f34ac" providerId="LiveId" clId="{82BCDD3A-5DD2-4E8E-9A3D-5905A63D1D07}" dt="2024-02-15T19:02:16.652" v="7" actId="47"/>
        <pc:sldMkLst>
          <pc:docMk/>
          <pc:sldMk cId="3995424814" sldId="327"/>
        </pc:sldMkLst>
      </pc:sldChg>
      <pc:sldChg chg="del">
        <pc:chgData name="Mia Savrljuga" userId="29d020ba494f34ac" providerId="LiveId" clId="{82BCDD3A-5DD2-4E8E-9A3D-5905A63D1D07}" dt="2024-02-15T19:02:15.365" v="2" actId="47"/>
        <pc:sldMkLst>
          <pc:docMk/>
          <pc:sldMk cId="3641230670" sldId="328"/>
        </pc:sldMkLst>
      </pc:sldChg>
      <pc:sldChg chg="del">
        <pc:chgData name="Mia Savrljuga" userId="29d020ba494f34ac" providerId="LiveId" clId="{82BCDD3A-5DD2-4E8E-9A3D-5905A63D1D07}" dt="2024-02-15T19:02:15.538" v="3" actId="47"/>
        <pc:sldMkLst>
          <pc:docMk/>
          <pc:sldMk cId="2237961072" sldId="329"/>
        </pc:sldMkLst>
      </pc:sldChg>
      <pc:sldChg chg="del">
        <pc:chgData name="Mia Savrljuga" userId="29d020ba494f34ac" providerId="LiveId" clId="{82BCDD3A-5DD2-4E8E-9A3D-5905A63D1D07}" dt="2024-02-15T19:02:15.711" v="4" actId="47"/>
        <pc:sldMkLst>
          <pc:docMk/>
          <pc:sldMk cId="1938524609" sldId="330"/>
        </pc:sldMkLst>
      </pc:sldChg>
      <pc:sldChg chg="del">
        <pc:chgData name="Mia Savrljuga" userId="29d020ba494f34ac" providerId="LiveId" clId="{82BCDD3A-5DD2-4E8E-9A3D-5905A63D1D07}" dt="2024-02-15T19:02:16.668" v="8" actId="47"/>
        <pc:sldMkLst>
          <pc:docMk/>
          <pc:sldMk cId="211594140" sldId="331"/>
        </pc:sldMkLst>
      </pc:sldChg>
    </pc:docChg>
  </pc:docChgLst>
  <pc:docChgLst>
    <pc:chgData name="Mia Savrljuga" userId="29d020ba494f34ac" providerId="LiveId" clId="{AD7A4391-6F86-4C10-90C4-F500EAB0F131}"/>
    <pc:docChg chg="modSld">
      <pc:chgData name="Mia Savrljuga" userId="29d020ba494f34ac" providerId="LiveId" clId="{AD7A4391-6F86-4C10-90C4-F500EAB0F131}" dt="2024-02-11T14:18:09.661" v="9" actId="20577"/>
      <pc:docMkLst>
        <pc:docMk/>
      </pc:docMkLst>
      <pc:sldChg chg="modSp mod">
        <pc:chgData name="Mia Savrljuga" userId="29d020ba494f34ac" providerId="LiveId" clId="{AD7A4391-6F86-4C10-90C4-F500EAB0F131}" dt="2024-02-11T14:16:33.768" v="0" actId="20577"/>
        <pc:sldMkLst>
          <pc:docMk/>
          <pc:sldMk cId="0" sldId="261"/>
        </pc:sldMkLst>
        <pc:spChg chg="mod">
          <ac:chgData name="Mia Savrljuga" userId="29d020ba494f34ac" providerId="LiveId" clId="{AD7A4391-6F86-4C10-90C4-F500EAB0F131}" dt="2024-02-11T14:16:33.768" v="0" actId="20577"/>
          <ac:spMkLst>
            <pc:docMk/>
            <pc:sldMk cId="0" sldId="261"/>
            <ac:spMk id="4" creationId="{00000000-0000-0000-0000-000000000000}"/>
          </ac:spMkLst>
        </pc:spChg>
      </pc:sldChg>
      <pc:sldChg chg="modSp mod">
        <pc:chgData name="Mia Savrljuga" userId="29d020ba494f34ac" providerId="LiveId" clId="{AD7A4391-6F86-4C10-90C4-F500EAB0F131}" dt="2024-02-11T14:17:22.089" v="5" actId="1076"/>
        <pc:sldMkLst>
          <pc:docMk/>
          <pc:sldMk cId="0" sldId="262"/>
        </pc:sldMkLst>
        <pc:spChg chg="mod">
          <ac:chgData name="Mia Savrljuga" userId="29d020ba494f34ac" providerId="LiveId" clId="{AD7A4391-6F86-4C10-90C4-F500EAB0F131}" dt="2024-02-11T14:17:10.680" v="2" actId="1076"/>
          <ac:spMkLst>
            <pc:docMk/>
            <pc:sldMk cId="0" sldId="262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14.939" v="3" actId="1076"/>
          <ac:spMkLst>
            <pc:docMk/>
            <pc:sldMk cId="0" sldId="262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22.089" v="5" actId="1076"/>
          <ac:picMkLst>
            <pc:docMk/>
            <pc:sldMk cId="0" sldId="262"/>
            <ac:picMk id="18434" creationId="{00000000-0000-0000-0000-000000000000}"/>
          </ac:picMkLst>
        </pc:picChg>
        <pc:picChg chg="mod">
          <ac:chgData name="Mia Savrljuga" userId="29d020ba494f34ac" providerId="LiveId" clId="{AD7A4391-6F86-4C10-90C4-F500EAB0F131}" dt="2024-02-11T14:17:17.513" v="4" actId="1076"/>
          <ac:picMkLst>
            <pc:docMk/>
            <pc:sldMk cId="0" sldId="262"/>
            <ac:picMk id="18435" creationId="{00000000-0000-0000-0000-000000000000}"/>
          </ac:picMkLst>
        </pc:picChg>
      </pc:sldChg>
      <pc:sldChg chg="modSp mod">
        <pc:chgData name="Mia Savrljuga" userId="29d020ba494f34ac" providerId="LiveId" clId="{AD7A4391-6F86-4C10-90C4-F500EAB0F131}" dt="2024-02-11T14:16:46.364" v="1" actId="20577"/>
        <pc:sldMkLst>
          <pc:docMk/>
          <pc:sldMk cId="628638768" sldId="289"/>
        </pc:sldMkLst>
        <pc:spChg chg="mod">
          <ac:chgData name="Mia Savrljuga" userId="29d020ba494f34ac" providerId="LiveId" clId="{AD7A4391-6F86-4C10-90C4-F500EAB0F131}" dt="2024-02-11T14:16:46.364" v="1" actId="20577"/>
          <ac:spMkLst>
            <pc:docMk/>
            <pc:sldMk cId="628638768" sldId="289"/>
            <ac:spMk id="12" creationId="{151F49ED-AD8B-464C-8AFE-57776E20769D}"/>
          </ac:spMkLst>
        </pc:spChg>
      </pc:sldChg>
      <pc:sldChg chg="modSp mod">
        <pc:chgData name="Mia Savrljuga" userId="29d020ba494f34ac" providerId="LiveId" clId="{AD7A4391-6F86-4C10-90C4-F500EAB0F131}" dt="2024-02-11T14:17:38.960" v="8" actId="1076"/>
        <pc:sldMkLst>
          <pc:docMk/>
          <pc:sldMk cId="346169655" sldId="290"/>
        </pc:sldMkLst>
        <pc:spChg chg="mod">
          <ac:chgData name="Mia Savrljuga" userId="29d020ba494f34ac" providerId="LiveId" clId="{AD7A4391-6F86-4C10-90C4-F500EAB0F131}" dt="2024-02-11T14:17:30.460" v="6" actId="1076"/>
          <ac:spMkLst>
            <pc:docMk/>
            <pc:sldMk cId="346169655" sldId="290"/>
            <ac:spMk id="5" creationId="{00000000-0000-0000-0000-000000000000}"/>
          </ac:spMkLst>
        </pc:spChg>
        <pc:spChg chg="mod">
          <ac:chgData name="Mia Savrljuga" userId="29d020ba494f34ac" providerId="LiveId" clId="{AD7A4391-6F86-4C10-90C4-F500EAB0F131}" dt="2024-02-11T14:17:35.222" v="7" actId="1076"/>
          <ac:spMkLst>
            <pc:docMk/>
            <pc:sldMk cId="346169655" sldId="290"/>
            <ac:spMk id="7" creationId="{00000000-0000-0000-0000-000000000000}"/>
          </ac:spMkLst>
        </pc:spChg>
        <pc:picChg chg="mod">
          <ac:chgData name="Mia Savrljuga" userId="29d020ba494f34ac" providerId="LiveId" clId="{AD7A4391-6F86-4C10-90C4-F500EAB0F131}" dt="2024-02-11T14:17:38.960" v="8" actId="1076"/>
          <ac:picMkLst>
            <pc:docMk/>
            <pc:sldMk cId="346169655" sldId="290"/>
            <ac:picMk id="18435" creationId="{00000000-0000-0000-0000-000000000000}"/>
          </ac:picMkLst>
        </pc:picChg>
      </pc:sldChg>
      <pc:sldChg chg="modSp mod">
        <pc:chgData name="Mia Savrljuga" userId="29d020ba494f34ac" providerId="LiveId" clId="{AD7A4391-6F86-4C10-90C4-F500EAB0F131}" dt="2024-02-11T14:18:09.661" v="9" actId="20577"/>
        <pc:sldMkLst>
          <pc:docMk/>
          <pc:sldMk cId="3514508829" sldId="298"/>
        </pc:sldMkLst>
        <pc:spChg chg="mod">
          <ac:chgData name="Mia Savrljuga" userId="29d020ba494f34ac" providerId="LiveId" clId="{AD7A4391-6F86-4C10-90C4-F500EAB0F131}" dt="2024-02-11T14:18:09.661" v="9" actId="20577"/>
          <ac:spMkLst>
            <pc:docMk/>
            <pc:sldMk cId="3514508829" sldId="298"/>
            <ac:spMk id="12" creationId="{151F49ED-AD8B-464C-8AFE-57776E2076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3CA8-99A7-D34D-AD22-47958096C3D1}" type="datetimeFigureOut">
              <a:rPr lang="en-HR" smtClean="0"/>
              <a:t>02/15/2024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209C5-1F4D-0644-AB88-90060C15FEC8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1141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3209C5-1F4D-0644-AB88-90060C15FEC8}" type="slidenum">
              <a:rPr lang="en-HR" smtClean="0"/>
              <a:t>1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48477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6DCD4-8779-45FE-AC0B-A9E17C921425}" type="datetimeFigureOut">
              <a:rPr lang="en-US" smtClean="0"/>
              <a:pPr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66D3-B65F-4559-9B2C-CCAC8BC48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12A54E9-A876-C146-BCCB-FCC1B68F09B2}"/>
              </a:ext>
            </a:extLst>
          </p:cNvPr>
          <p:cNvSpPr/>
          <p:nvPr/>
        </p:nvSpPr>
        <p:spPr>
          <a:xfrm>
            <a:off x="201001" y="132168"/>
            <a:ext cx="2448272" cy="44718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3 DOWN UNDER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0D7F8-5CF3-EC42-8DAF-C24C7269D240}"/>
              </a:ext>
            </a:extLst>
          </p:cNvPr>
          <p:cNvSpPr txBox="1"/>
          <p:nvPr/>
        </p:nvSpPr>
        <p:spPr>
          <a:xfrm>
            <a:off x="827584" y="162880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>
                <a:solidFill>
                  <a:schemeClr val="accent6"/>
                </a:solidFill>
              </a:rPr>
              <a:t>NOW I CAN!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5C017EB-F8B6-897A-F428-92DBE958C4C9}"/>
              </a:ext>
            </a:extLst>
          </p:cNvPr>
          <p:cNvSpPr txBox="1"/>
          <p:nvPr/>
        </p:nvSpPr>
        <p:spPr>
          <a:xfrm>
            <a:off x="2649273" y="132168"/>
            <a:ext cx="149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FFC000"/>
                </a:solidFill>
              </a:rPr>
              <a:t>NOW I CAN!</a:t>
            </a:r>
            <a:endParaRPr lang="en-GB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3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B54350E5-5557-82F2-6737-3FA088F79425}"/>
              </a:ext>
            </a:extLst>
          </p:cNvPr>
          <p:cNvSpPr/>
          <p:nvPr/>
        </p:nvSpPr>
        <p:spPr>
          <a:xfrm>
            <a:off x="201001" y="132168"/>
            <a:ext cx="2448272" cy="44718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3 DOWN UNDER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1ADEAD85-E09B-E4FD-1039-B573291315C2}"/>
              </a:ext>
            </a:extLst>
          </p:cNvPr>
          <p:cNvSpPr txBox="1"/>
          <p:nvPr/>
        </p:nvSpPr>
        <p:spPr>
          <a:xfrm>
            <a:off x="201001" y="579356"/>
            <a:ext cx="149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FFC000"/>
                </a:solidFill>
              </a:rPr>
              <a:t>NOW I CAN!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57696449-9478-92E4-F918-C53BC5A1CE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52" b="31101"/>
          <a:stretch/>
        </p:blipFill>
        <p:spPr>
          <a:xfrm>
            <a:off x="2451313" y="574691"/>
            <a:ext cx="6696744" cy="62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27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4A7F64-B59F-7660-40DF-81D604099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FE572F02-9A4A-426D-0762-02F297806EFF}"/>
              </a:ext>
            </a:extLst>
          </p:cNvPr>
          <p:cNvSpPr/>
          <p:nvPr/>
        </p:nvSpPr>
        <p:spPr>
          <a:xfrm>
            <a:off x="201001" y="132168"/>
            <a:ext cx="2448272" cy="44718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HR" dirty="0"/>
              <a:t>NIT 3 DOWN UNDER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33D8A89-EA24-A3D2-F920-176249A357C9}"/>
              </a:ext>
            </a:extLst>
          </p:cNvPr>
          <p:cNvSpPr txBox="1"/>
          <p:nvPr/>
        </p:nvSpPr>
        <p:spPr>
          <a:xfrm>
            <a:off x="201001" y="579356"/>
            <a:ext cx="149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FFC000"/>
                </a:solidFill>
              </a:rPr>
              <a:t>NOW I CAN!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232A236A-4F90-B193-E1B0-262805388C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900"/>
          <a:stretch/>
        </p:blipFill>
        <p:spPr>
          <a:xfrm>
            <a:off x="0" y="1124744"/>
            <a:ext cx="917894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439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5272</TotalTime>
  <Words>32</Words>
  <Application>Microsoft Office PowerPoint</Application>
  <PresentationFormat>Prikaz na zaslonu (4:3)</PresentationFormat>
  <Paragraphs>8</Paragraphs>
  <Slides>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Uncle Phil’s Relatives</dc:title>
  <dc:creator>Mia</dc:creator>
  <cp:lastModifiedBy>Mia Savrljuga</cp:lastModifiedBy>
  <cp:revision>35</cp:revision>
  <dcterms:created xsi:type="dcterms:W3CDTF">2017-04-03T16:35:27Z</dcterms:created>
  <dcterms:modified xsi:type="dcterms:W3CDTF">2024-02-15T19:23:41Z</dcterms:modified>
</cp:coreProperties>
</file>