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4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hr-HR"/>
    </a:defPPr>
    <a:lvl1pPr algn="ctr" rtl="0" fontAlgn="base">
      <a:spcBef>
        <a:spcPct val="0"/>
      </a:spcBef>
      <a:spcAft>
        <a:spcPct val="0"/>
      </a:spcAft>
      <a:defRPr kern="1200">
        <a:solidFill>
          <a:srgbClr val="996633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rgbClr val="996633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rgbClr val="996633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rgbClr val="996633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rgbClr val="996633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996633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996633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996633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996633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996633"/>
    <a:srgbClr val="AAB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4B0B6-1C90-46C9-8A1C-062F3741938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C59F0-039C-4409-BBD5-94877C3DE78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55CA6-C5D4-4AFC-8591-380F9188689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slov i 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ablic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hr-HR" noProof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0C1A7-5185-4628-A5BF-FF978DEC895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9B226-683F-49CF-BD67-CFCAFB239CE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27ADD-6FB4-4FE2-A8F1-1072A8321E5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A843F-E1E7-4D1A-88BC-39E1161C8EC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64E93-2F3C-4AE0-9FD8-3E07492F2E2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43D5C-A51D-416D-B399-4789369CC3E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DE3A1-7A18-467A-BC95-8B66A7116B4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4F881-56BE-44BF-A7D3-ADFE5854499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A0E87-E4D5-4D4B-B715-376DA39EAE7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Kliknite da biste uredili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F1413B2-5D9D-4485-95EE-E3DAC867E92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  <p:sldLayoutId id="214748391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491880" y="6237312"/>
            <a:ext cx="5328592" cy="389905"/>
          </a:xfrm>
        </p:spPr>
        <p:txBody>
          <a:bodyPr/>
          <a:lstStyle/>
          <a:p>
            <a:pPr algn="l"/>
            <a:r>
              <a:rPr lang="hr-HR" sz="1800" dirty="0">
                <a:latin typeface="+mn-lt"/>
              </a:rPr>
              <a:t>Danijela </a:t>
            </a:r>
            <a:r>
              <a:rPr lang="hr-HR" sz="1800" dirty="0" err="1">
                <a:latin typeface="+mn-lt"/>
              </a:rPr>
              <a:t>Krijan</a:t>
            </a:r>
            <a:r>
              <a:rPr lang="hr-HR" sz="1800" dirty="0">
                <a:latin typeface="+mn-lt"/>
              </a:rPr>
              <a:t>, OŠ Antuna Mihanovića, Slavonski Brod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75656" y="2204864"/>
            <a:ext cx="6400800" cy="1752600"/>
          </a:xfrm>
        </p:spPr>
        <p:txBody>
          <a:bodyPr/>
          <a:lstStyle/>
          <a:p>
            <a:r>
              <a:rPr lang="hr-HR" dirty="0">
                <a:solidFill>
                  <a:schemeClr val="tx1"/>
                </a:solidFill>
              </a:rPr>
              <a:t>IGRA ASOCIJACIJA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38" name="Group 14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48730931"/>
              </p:ext>
            </p:extLst>
          </p:nvPr>
        </p:nvGraphicFramePr>
        <p:xfrm>
          <a:off x="500063" y="1071563"/>
          <a:ext cx="8229601" cy="4133844"/>
        </p:xfrm>
        <a:graphic>
          <a:graphicData uri="http://schemas.openxmlformats.org/drawingml/2006/table">
            <a:tbl>
              <a:tblPr/>
              <a:tblGrid>
                <a:gridCol w="2000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8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94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SJEVER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SVE ŠTO VIDIMO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SPRAVA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MRAVINJAK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JUGOZAPAD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OBZOR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MAGNETNA IGLA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GODOVI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59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ISTOK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VIDOKRUG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SJEVER – JUG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ZVIJEZDE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SJEVEROISTOK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ŠIROK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ENGLESKE KRATICE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STRANE SVIJETA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HORIZONT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KOMPAS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ZNAKOVI U PRIRODI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945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ORIJENTACIJA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341" name="Rectangle 149"/>
          <p:cNvSpPr>
            <a:spLocks noChangeArrowheads="1"/>
          </p:cNvSpPr>
          <p:nvPr/>
        </p:nvSpPr>
        <p:spPr bwMode="auto">
          <a:xfrm>
            <a:off x="500063" y="1071563"/>
            <a:ext cx="2000250" cy="6477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hr-HR">
                <a:solidFill>
                  <a:srgbClr val="FFFF99"/>
                </a:solidFill>
              </a:rPr>
              <a:t>A1</a:t>
            </a:r>
          </a:p>
        </p:txBody>
      </p:sp>
      <p:sp>
        <p:nvSpPr>
          <p:cNvPr id="8342" name="Rectangle 150"/>
          <p:cNvSpPr>
            <a:spLocks noChangeArrowheads="1"/>
          </p:cNvSpPr>
          <p:nvPr/>
        </p:nvSpPr>
        <p:spPr bwMode="auto">
          <a:xfrm>
            <a:off x="500063" y="1714500"/>
            <a:ext cx="2000250" cy="71913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hr-HR">
                <a:solidFill>
                  <a:srgbClr val="FFFF99"/>
                </a:solidFill>
              </a:rPr>
              <a:t>A2</a:t>
            </a:r>
          </a:p>
        </p:txBody>
      </p:sp>
      <p:sp>
        <p:nvSpPr>
          <p:cNvPr id="8343" name="Rectangle 151"/>
          <p:cNvSpPr>
            <a:spLocks noChangeArrowheads="1"/>
          </p:cNvSpPr>
          <p:nvPr/>
        </p:nvSpPr>
        <p:spPr bwMode="auto">
          <a:xfrm>
            <a:off x="500063" y="2428875"/>
            <a:ext cx="2000250" cy="7143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hr-HR">
                <a:solidFill>
                  <a:srgbClr val="FFFF99"/>
                </a:solidFill>
              </a:rPr>
              <a:t>A3</a:t>
            </a:r>
          </a:p>
        </p:txBody>
      </p:sp>
      <p:sp>
        <p:nvSpPr>
          <p:cNvPr id="8344" name="Rectangle 152"/>
          <p:cNvSpPr>
            <a:spLocks noChangeArrowheads="1"/>
          </p:cNvSpPr>
          <p:nvPr/>
        </p:nvSpPr>
        <p:spPr bwMode="auto">
          <a:xfrm>
            <a:off x="500063" y="3143250"/>
            <a:ext cx="2000250" cy="7143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hr-HR">
                <a:solidFill>
                  <a:srgbClr val="FFFF99"/>
                </a:solidFill>
              </a:rPr>
              <a:t>A4</a:t>
            </a:r>
          </a:p>
        </p:txBody>
      </p:sp>
      <p:sp>
        <p:nvSpPr>
          <p:cNvPr id="8345" name="Rectangle 153"/>
          <p:cNvSpPr>
            <a:spLocks noChangeArrowheads="1"/>
          </p:cNvSpPr>
          <p:nvPr/>
        </p:nvSpPr>
        <p:spPr bwMode="auto">
          <a:xfrm>
            <a:off x="4643438" y="2428875"/>
            <a:ext cx="2087562" cy="7143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hr-HR">
                <a:solidFill>
                  <a:srgbClr val="FFFF99"/>
                </a:solidFill>
              </a:rPr>
              <a:t>C3</a:t>
            </a:r>
          </a:p>
        </p:txBody>
      </p:sp>
      <p:sp>
        <p:nvSpPr>
          <p:cNvPr id="8346" name="Rectangle 154"/>
          <p:cNvSpPr>
            <a:spLocks noChangeArrowheads="1"/>
          </p:cNvSpPr>
          <p:nvPr/>
        </p:nvSpPr>
        <p:spPr bwMode="auto">
          <a:xfrm>
            <a:off x="4643438" y="1714500"/>
            <a:ext cx="2087562" cy="7143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hr-HR">
                <a:solidFill>
                  <a:srgbClr val="FFFF99"/>
                </a:solidFill>
              </a:rPr>
              <a:t>C2</a:t>
            </a:r>
          </a:p>
        </p:txBody>
      </p:sp>
      <p:sp>
        <p:nvSpPr>
          <p:cNvPr id="8347" name="Rectangle 155"/>
          <p:cNvSpPr>
            <a:spLocks noChangeArrowheads="1"/>
          </p:cNvSpPr>
          <p:nvPr/>
        </p:nvSpPr>
        <p:spPr bwMode="auto">
          <a:xfrm>
            <a:off x="4643438" y="1071563"/>
            <a:ext cx="2071687" cy="64293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hr-HR">
                <a:solidFill>
                  <a:srgbClr val="FFFF99"/>
                </a:solidFill>
              </a:rPr>
              <a:t>C1</a:t>
            </a:r>
          </a:p>
        </p:txBody>
      </p:sp>
      <p:sp>
        <p:nvSpPr>
          <p:cNvPr id="8348" name="Rectangle 156"/>
          <p:cNvSpPr>
            <a:spLocks noChangeArrowheads="1"/>
          </p:cNvSpPr>
          <p:nvPr/>
        </p:nvSpPr>
        <p:spPr bwMode="auto">
          <a:xfrm>
            <a:off x="2500313" y="1071563"/>
            <a:ext cx="2143125" cy="64293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hr-HR">
                <a:solidFill>
                  <a:srgbClr val="FFFF99"/>
                </a:solidFill>
              </a:rPr>
              <a:t>B1</a:t>
            </a:r>
          </a:p>
        </p:txBody>
      </p:sp>
      <p:sp>
        <p:nvSpPr>
          <p:cNvPr id="8349" name="Rectangle 157"/>
          <p:cNvSpPr>
            <a:spLocks noChangeArrowheads="1"/>
          </p:cNvSpPr>
          <p:nvPr/>
        </p:nvSpPr>
        <p:spPr bwMode="auto">
          <a:xfrm>
            <a:off x="2500313" y="1714500"/>
            <a:ext cx="2143125" cy="7143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hr-HR">
                <a:solidFill>
                  <a:srgbClr val="FFFF99"/>
                </a:solidFill>
              </a:rPr>
              <a:t>B2</a:t>
            </a:r>
          </a:p>
        </p:txBody>
      </p:sp>
      <p:sp>
        <p:nvSpPr>
          <p:cNvPr id="8350" name="Rectangle 158"/>
          <p:cNvSpPr>
            <a:spLocks noChangeArrowheads="1"/>
          </p:cNvSpPr>
          <p:nvPr/>
        </p:nvSpPr>
        <p:spPr bwMode="auto">
          <a:xfrm>
            <a:off x="2500313" y="2428875"/>
            <a:ext cx="2143125" cy="7143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hr-HR">
                <a:solidFill>
                  <a:srgbClr val="FFFF99"/>
                </a:solidFill>
              </a:rPr>
              <a:t>B3</a:t>
            </a:r>
          </a:p>
        </p:txBody>
      </p:sp>
      <p:sp>
        <p:nvSpPr>
          <p:cNvPr id="8351" name="Rectangle 159"/>
          <p:cNvSpPr>
            <a:spLocks noChangeArrowheads="1"/>
          </p:cNvSpPr>
          <p:nvPr/>
        </p:nvSpPr>
        <p:spPr bwMode="auto">
          <a:xfrm>
            <a:off x="2500313" y="3143250"/>
            <a:ext cx="2143125" cy="7143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hr-HR">
                <a:solidFill>
                  <a:srgbClr val="FFFF99"/>
                </a:solidFill>
              </a:rPr>
              <a:t>B4</a:t>
            </a:r>
          </a:p>
        </p:txBody>
      </p:sp>
      <p:sp>
        <p:nvSpPr>
          <p:cNvPr id="8352" name="Rectangle 160"/>
          <p:cNvSpPr>
            <a:spLocks noChangeArrowheads="1"/>
          </p:cNvSpPr>
          <p:nvPr/>
        </p:nvSpPr>
        <p:spPr bwMode="auto">
          <a:xfrm>
            <a:off x="2500313" y="3857625"/>
            <a:ext cx="2143125" cy="7143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</a:rPr>
              <a:t>B</a:t>
            </a:r>
          </a:p>
        </p:txBody>
      </p:sp>
      <p:sp>
        <p:nvSpPr>
          <p:cNvPr id="8353" name="Rectangle 161"/>
          <p:cNvSpPr>
            <a:spLocks noChangeArrowheads="1"/>
          </p:cNvSpPr>
          <p:nvPr/>
        </p:nvSpPr>
        <p:spPr bwMode="auto">
          <a:xfrm>
            <a:off x="6715125" y="2428875"/>
            <a:ext cx="2000250" cy="7143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hr-HR">
                <a:solidFill>
                  <a:srgbClr val="FFFF99"/>
                </a:solidFill>
              </a:rPr>
              <a:t>D3</a:t>
            </a:r>
          </a:p>
        </p:txBody>
      </p:sp>
      <p:sp>
        <p:nvSpPr>
          <p:cNvPr id="8354" name="Rectangle 162"/>
          <p:cNvSpPr>
            <a:spLocks noChangeArrowheads="1"/>
          </p:cNvSpPr>
          <p:nvPr/>
        </p:nvSpPr>
        <p:spPr bwMode="auto">
          <a:xfrm>
            <a:off x="4643438" y="3857625"/>
            <a:ext cx="2087562" cy="7191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</a:rPr>
              <a:t>C</a:t>
            </a:r>
          </a:p>
        </p:txBody>
      </p:sp>
      <p:sp>
        <p:nvSpPr>
          <p:cNvPr id="8355" name="Rectangle 163"/>
          <p:cNvSpPr>
            <a:spLocks noChangeArrowheads="1"/>
          </p:cNvSpPr>
          <p:nvPr/>
        </p:nvSpPr>
        <p:spPr bwMode="auto">
          <a:xfrm>
            <a:off x="4643438" y="3143250"/>
            <a:ext cx="2087562" cy="7143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hr-HR">
                <a:solidFill>
                  <a:srgbClr val="FFFF99"/>
                </a:solidFill>
              </a:rPr>
              <a:t>C4</a:t>
            </a:r>
          </a:p>
        </p:txBody>
      </p:sp>
      <p:sp>
        <p:nvSpPr>
          <p:cNvPr id="8356" name="Rectangle 164"/>
          <p:cNvSpPr>
            <a:spLocks noChangeArrowheads="1"/>
          </p:cNvSpPr>
          <p:nvPr/>
        </p:nvSpPr>
        <p:spPr bwMode="auto">
          <a:xfrm>
            <a:off x="6715125" y="1071563"/>
            <a:ext cx="2000250" cy="64293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hr-HR">
                <a:solidFill>
                  <a:srgbClr val="FFFF99"/>
                </a:solidFill>
              </a:rPr>
              <a:t>D1</a:t>
            </a:r>
          </a:p>
        </p:txBody>
      </p:sp>
      <p:sp>
        <p:nvSpPr>
          <p:cNvPr id="8357" name="Rectangle 165"/>
          <p:cNvSpPr>
            <a:spLocks noChangeArrowheads="1"/>
          </p:cNvSpPr>
          <p:nvPr/>
        </p:nvSpPr>
        <p:spPr bwMode="auto">
          <a:xfrm>
            <a:off x="6715125" y="1714500"/>
            <a:ext cx="2000250" cy="7143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hr-HR">
                <a:solidFill>
                  <a:srgbClr val="FFFF99"/>
                </a:solidFill>
              </a:rPr>
              <a:t>D2</a:t>
            </a:r>
          </a:p>
        </p:txBody>
      </p:sp>
      <p:sp>
        <p:nvSpPr>
          <p:cNvPr id="8358" name="Rectangle 166"/>
          <p:cNvSpPr>
            <a:spLocks noChangeArrowheads="1"/>
          </p:cNvSpPr>
          <p:nvPr/>
        </p:nvSpPr>
        <p:spPr bwMode="auto">
          <a:xfrm>
            <a:off x="6715125" y="3143250"/>
            <a:ext cx="2000250" cy="7143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hr-HR">
                <a:solidFill>
                  <a:srgbClr val="FFFF99"/>
                </a:solidFill>
              </a:rPr>
              <a:t>D4</a:t>
            </a:r>
          </a:p>
        </p:txBody>
      </p:sp>
      <p:sp>
        <p:nvSpPr>
          <p:cNvPr id="8359" name="Rectangle 167"/>
          <p:cNvSpPr>
            <a:spLocks noChangeArrowheads="1"/>
          </p:cNvSpPr>
          <p:nvPr/>
        </p:nvSpPr>
        <p:spPr bwMode="auto">
          <a:xfrm>
            <a:off x="6715125" y="3857625"/>
            <a:ext cx="2000250" cy="7143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</a:rPr>
              <a:t>D</a:t>
            </a:r>
          </a:p>
        </p:txBody>
      </p:sp>
      <p:sp>
        <p:nvSpPr>
          <p:cNvPr id="8360" name="Rectangle 168"/>
          <p:cNvSpPr>
            <a:spLocks noChangeArrowheads="1"/>
          </p:cNvSpPr>
          <p:nvPr/>
        </p:nvSpPr>
        <p:spPr bwMode="auto">
          <a:xfrm>
            <a:off x="500063" y="3857625"/>
            <a:ext cx="2000250" cy="7207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rgbClr val="FFFF99"/>
                </a:solidFill>
              </a:rPr>
              <a:t>A</a:t>
            </a:r>
          </a:p>
        </p:txBody>
      </p:sp>
      <p:sp>
        <p:nvSpPr>
          <p:cNvPr id="8361" name="Rectangle 169"/>
          <p:cNvSpPr>
            <a:spLocks noChangeArrowheads="1"/>
          </p:cNvSpPr>
          <p:nvPr/>
        </p:nvSpPr>
        <p:spPr bwMode="auto">
          <a:xfrm>
            <a:off x="500005" y="4567237"/>
            <a:ext cx="8215370" cy="78581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sr-Latn-CS" dirty="0">
                <a:ln>
                  <a:solidFill>
                    <a:sysClr val="windowText" lastClr="000000"/>
                  </a:solidFill>
                </a:ln>
                <a:solidFill>
                  <a:srgbClr val="FFFF99"/>
                </a:solidFill>
              </a:rPr>
              <a:t>KONAČNO RJEŠENJE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8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" dur="500"/>
                                        <p:tgtEl>
                                          <p:spTgt spid="8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8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8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3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8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6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8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8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3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8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3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8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6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8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8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3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2" dur="500"/>
                                        <p:tgtEl>
                                          <p:spTgt spid="8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8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83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8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3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8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3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8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83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8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8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8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8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8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8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3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8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5"/>
                  </p:tgtEl>
                </p:cond>
              </p:nextCondLst>
            </p:seq>
          </p:childTnLst>
        </p:cTn>
      </p:par>
    </p:tnLst>
    <p:bldLst>
      <p:bldP spid="8341" grpId="0" animBg="1"/>
      <p:bldP spid="8342" grpId="0" animBg="1"/>
      <p:bldP spid="8343" grpId="0" animBg="1"/>
      <p:bldP spid="8344" grpId="0" animBg="1"/>
      <p:bldP spid="8345" grpId="0" animBg="1"/>
      <p:bldP spid="8346" grpId="0" animBg="1"/>
      <p:bldP spid="8347" grpId="0" animBg="1"/>
      <p:bldP spid="8348" grpId="0" animBg="1"/>
      <p:bldP spid="8349" grpId="0" animBg="1"/>
      <p:bldP spid="8350" grpId="0" animBg="1"/>
      <p:bldP spid="8351" grpId="0" animBg="1"/>
      <p:bldP spid="8352" grpId="0" animBg="1"/>
      <p:bldP spid="8353" grpId="0" animBg="1"/>
      <p:bldP spid="8354" grpId="0" animBg="1"/>
      <p:bldP spid="8355" grpId="0" animBg="1"/>
      <p:bldP spid="8356" grpId="0" animBg="1"/>
      <p:bldP spid="8357" grpId="0" animBg="1"/>
      <p:bldP spid="8358" grpId="0" animBg="1"/>
      <p:bldP spid="8359" grpId="0" animBg="1"/>
      <p:bldP spid="8360" grpId="0" animBg="1"/>
    </p:bldLst>
  </p:timing>
</p:sld>
</file>

<file path=ppt/theme/theme1.xml><?xml version="1.0" encoding="utf-8"?>
<a:theme xmlns:a="http://schemas.openxmlformats.org/drawingml/2006/main" name="Office tema">
  <a:themeElements>
    <a:clrScheme name="Oduševljenj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63</Words>
  <Application>Microsoft Office PowerPoint</Application>
  <PresentationFormat>On-screen Show (4:3)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tema</vt:lpstr>
      <vt:lpstr>Danijela Krijan, OŠ Antuna Mihanovića, Slavonski Brod</vt:lpstr>
      <vt:lpstr>PowerPoint Presentation</vt:lpstr>
    </vt:vector>
  </TitlesOfParts>
  <Company>Deluxe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Maja Jelić-Kolar</cp:lastModifiedBy>
  <cp:revision>67</cp:revision>
  <dcterms:created xsi:type="dcterms:W3CDTF">2011-05-10T17:03:42Z</dcterms:created>
  <dcterms:modified xsi:type="dcterms:W3CDTF">2016-11-25T11:40:01Z</dcterms:modified>
</cp:coreProperties>
</file>