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996633"/>
    <a:srgbClr val="AAB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F8281-F40E-4912-86BC-13D4A47FF74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6962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F8281-F40E-4912-86BC-13D4A47FF74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3325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F8281-F40E-4912-86BC-13D4A47FF74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1061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4" name="Rezervirano mjesto datum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0F268-0086-4BCA-8609-91245506A04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148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F8281-F40E-4912-86BC-13D4A47FF74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7365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F8281-F40E-4912-86BC-13D4A47FF74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3536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F8281-F40E-4912-86BC-13D4A47FF74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2030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F8281-F40E-4912-86BC-13D4A47FF74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67539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F8281-F40E-4912-86BC-13D4A47FF74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6482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F8281-F40E-4912-86BC-13D4A47FF74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036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F8281-F40E-4912-86BC-13D4A47FF74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4297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F8281-F40E-4912-86BC-13D4A47FF74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3530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E9F8281-F40E-4912-86BC-13D4A47FF74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296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59632" y="1484784"/>
            <a:ext cx="6858000" cy="1089075"/>
          </a:xfrm>
        </p:spPr>
        <p:txBody>
          <a:bodyPr/>
          <a:lstStyle/>
          <a:p>
            <a:r>
              <a:rPr lang="hr-HR" dirty="0"/>
              <a:t>IGRA ASOCIJACIJA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419872" y="6093296"/>
            <a:ext cx="5328592" cy="432048"/>
          </a:xfrm>
        </p:spPr>
        <p:txBody>
          <a:bodyPr>
            <a:noAutofit/>
          </a:bodyPr>
          <a:lstStyle/>
          <a:p>
            <a:pPr algn="l"/>
            <a:r>
              <a:rPr lang="hr-HR" dirty="0"/>
              <a:t>Danijela </a:t>
            </a:r>
            <a:r>
              <a:rPr lang="hr-HR" dirty="0" err="1"/>
              <a:t>Krijan</a:t>
            </a:r>
            <a:r>
              <a:rPr lang="hr-HR" dirty="0"/>
              <a:t>, OŠ Antuna Mihanovića, Slavonski Brod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38" name="Group 14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085005176"/>
              </p:ext>
            </p:extLst>
          </p:nvPr>
        </p:nvGraphicFramePr>
        <p:xfrm>
          <a:off x="500063" y="1071563"/>
          <a:ext cx="8229601" cy="4143387"/>
        </p:xfrm>
        <a:graphic>
          <a:graphicData uri="http://schemas.openxmlformats.org/drawingml/2006/table">
            <a:tbl>
              <a:tblPr/>
              <a:tblGrid>
                <a:gridCol w="2000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2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89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94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NIZINSKI 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BRODSKO – POSAVSKA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NAJVEĆI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UZVISINE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BREŽULJKASTI 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ŽUPAN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SREDIŠTE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UDUBINE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59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PRIMORSKI 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SREDIŠTE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NERAVNINE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GORSKI 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TRG BANA JOSIPA JELAČIĆA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RAVNINE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ZAVIČAJI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ŽUPANIJE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ZAGREB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RELJEF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8993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REPUBLIKA HRVATSKA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341" name="Rectangle 149"/>
          <p:cNvSpPr>
            <a:spLocks noChangeArrowheads="1"/>
          </p:cNvSpPr>
          <p:nvPr/>
        </p:nvSpPr>
        <p:spPr bwMode="auto">
          <a:xfrm>
            <a:off x="500063" y="1071563"/>
            <a:ext cx="2000250" cy="714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A1</a:t>
            </a:r>
          </a:p>
        </p:txBody>
      </p:sp>
      <p:sp>
        <p:nvSpPr>
          <p:cNvPr id="8342" name="Rectangle 150"/>
          <p:cNvSpPr>
            <a:spLocks noChangeArrowheads="1"/>
          </p:cNvSpPr>
          <p:nvPr/>
        </p:nvSpPr>
        <p:spPr bwMode="auto">
          <a:xfrm>
            <a:off x="500063" y="1785938"/>
            <a:ext cx="2000250" cy="6429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A2</a:t>
            </a:r>
          </a:p>
        </p:txBody>
      </p:sp>
      <p:sp>
        <p:nvSpPr>
          <p:cNvPr id="8343" name="Rectangle 151"/>
          <p:cNvSpPr>
            <a:spLocks noChangeArrowheads="1"/>
          </p:cNvSpPr>
          <p:nvPr/>
        </p:nvSpPr>
        <p:spPr bwMode="auto">
          <a:xfrm>
            <a:off x="500063" y="2428875"/>
            <a:ext cx="2000250" cy="714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A3</a:t>
            </a:r>
          </a:p>
        </p:txBody>
      </p:sp>
      <p:sp>
        <p:nvSpPr>
          <p:cNvPr id="8344" name="Rectangle 152"/>
          <p:cNvSpPr>
            <a:spLocks noChangeArrowheads="1"/>
          </p:cNvSpPr>
          <p:nvPr/>
        </p:nvSpPr>
        <p:spPr bwMode="auto">
          <a:xfrm>
            <a:off x="500063" y="3143250"/>
            <a:ext cx="2000250" cy="714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A4</a:t>
            </a:r>
          </a:p>
        </p:txBody>
      </p:sp>
      <p:sp>
        <p:nvSpPr>
          <p:cNvPr id="8345" name="Rectangle 153"/>
          <p:cNvSpPr>
            <a:spLocks noChangeArrowheads="1"/>
          </p:cNvSpPr>
          <p:nvPr/>
        </p:nvSpPr>
        <p:spPr bwMode="auto">
          <a:xfrm>
            <a:off x="4643438" y="2428875"/>
            <a:ext cx="2087562" cy="727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C3</a:t>
            </a:r>
          </a:p>
        </p:txBody>
      </p:sp>
      <p:sp>
        <p:nvSpPr>
          <p:cNvPr id="8346" name="Rectangle 154"/>
          <p:cNvSpPr>
            <a:spLocks noChangeArrowheads="1"/>
          </p:cNvSpPr>
          <p:nvPr/>
        </p:nvSpPr>
        <p:spPr bwMode="auto">
          <a:xfrm>
            <a:off x="4643438" y="1785938"/>
            <a:ext cx="2087562" cy="6429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C2</a:t>
            </a:r>
          </a:p>
        </p:txBody>
      </p:sp>
      <p:sp>
        <p:nvSpPr>
          <p:cNvPr id="8347" name="Rectangle 155"/>
          <p:cNvSpPr>
            <a:spLocks noChangeArrowheads="1"/>
          </p:cNvSpPr>
          <p:nvPr/>
        </p:nvSpPr>
        <p:spPr bwMode="auto">
          <a:xfrm>
            <a:off x="4643438" y="1071563"/>
            <a:ext cx="2087562" cy="714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C1</a:t>
            </a:r>
          </a:p>
        </p:txBody>
      </p:sp>
      <p:sp>
        <p:nvSpPr>
          <p:cNvPr id="8348" name="Rectangle 156"/>
          <p:cNvSpPr>
            <a:spLocks noChangeArrowheads="1"/>
          </p:cNvSpPr>
          <p:nvPr/>
        </p:nvSpPr>
        <p:spPr bwMode="auto">
          <a:xfrm>
            <a:off x="2507457" y="1077913"/>
            <a:ext cx="2143125" cy="714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B1</a:t>
            </a:r>
          </a:p>
        </p:txBody>
      </p:sp>
      <p:sp>
        <p:nvSpPr>
          <p:cNvPr id="8349" name="Rectangle 157"/>
          <p:cNvSpPr>
            <a:spLocks noChangeArrowheads="1"/>
          </p:cNvSpPr>
          <p:nvPr/>
        </p:nvSpPr>
        <p:spPr bwMode="auto">
          <a:xfrm>
            <a:off x="2500313" y="1785938"/>
            <a:ext cx="2143125" cy="6429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B2</a:t>
            </a:r>
          </a:p>
        </p:txBody>
      </p:sp>
      <p:sp>
        <p:nvSpPr>
          <p:cNvPr id="8350" name="Rectangle 158"/>
          <p:cNvSpPr>
            <a:spLocks noChangeArrowheads="1"/>
          </p:cNvSpPr>
          <p:nvPr/>
        </p:nvSpPr>
        <p:spPr bwMode="auto">
          <a:xfrm>
            <a:off x="2500313" y="2428875"/>
            <a:ext cx="2143125" cy="714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B3</a:t>
            </a:r>
          </a:p>
        </p:txBody>
      </p:sp>
      <p:sp>
        <p:nvSpPr>
          <p:cNvPr id="8351" name="Rectangle 159"/>
          <p:cNvSpPr>
            <a:spLocks noChangeArrowheads="1"/>
          </p:cNvSpPr>
          <p:nvPr/>
        </p:nvSpPr>
        <p:spPr bwMode="auto">
          <a:xfrm>
            <a:off x="2500313" y="3143250"/>
            <a:ext cx="2143125" cy="714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B4</a:t>
            </a:r>
          </a:p>
        </p:txBody>
      </p:sp>
      <p:sp>
        <p:nvSpPr>
          <p:cNvPr id="8352" name="Rectangle 160"/>
          <p:cNvSpPr>
            <a:spLocks noChangeArrowheads="1"/>
          </p:cNvSpPr>
          <p:nvPr/>
        </p:nvSpPr>
        <p:spPr bwMode="auto">
          <a:xfrm>
            <a:off x="2500313" y="3857625"/>
            <a:ext cx="214312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b="1" dirty="0">
                <a:solidFill>
                  <a:schemeClr val="tx1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8353" name="Rectangle 161"/>
          <p:cNvSpPr>
            <a:spLocks noChangeArrowheads="1"/>
          </p:cNvSpPr>
          <p:nvPr/>
        </p:nvSpPr>
        <p:spPr bwMode="auto">
          <a:xfrm>
            <a:off x="6715125" y="2428875"/>
            <a:ext cx="2000250" cy="714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D3</a:t>
            </a:r>
          </a:p>
        </p:txBody>
      </p:sp>
      <p:sp>
        <p:nvSpPr>
          <p:cNvPr id="8354" name="Rectangle 162"/>
          <p:cNvSpPr>
            <a:spLocks noChangeArrowheads="1"/>
          </p:cNvSpPr>
          <p:nvPr/>
        </p:nvSpPr>
        <p:spPr bwMode="auto">
          <a:xfrm>
            <a:off x="4643438" y="3857625"/>
            <a:ext cx="2087562" cy="7191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b="1" dirty="0">
                <a:solidFill>
                  <a:schemeClr val="tx1"/>
                </a:solidFill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8355" name="Rectangle 163"/>
          <p:cNvSpPr>
            <a:spLocks noChangeArrowheads="1"/>
          </p:cNvSpPr>
          <p:nvPr/>
        </p:nvSpPr>
        <p:spPr bwMode="auto">
          <a:xfrm>
            <a:off x="4643438" y="3143250"/>
            <a:ext cx="2071687" cy="714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C4</a:t>
            </a:r>
          </a:p>
        </p:txBody>
      </p:sp>
      <p:sp>
        <p:nvSpPr>
          <p:cNvPr id="8356" name="Rectangle 164"/>
          <p:cNvSpPr>
            <a:spLocks noChangeArrowheads="1"/>
          </p:cNvSpPr>
          <p:nvPr/>
        </p:nvSpPr>
        <p:spPr bwMode="auto">
          <a:xfrm>
            <a:off x="6715125" y="1071563"/>
            <a:ext cx="2000250" cy="7207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D1</a:t>
            </a:r>
          </a:p>
        </p:txBody>
      </p:sp>
      <p:sp>
        <p:nvSpPr>
          <p:cNvPr id="8357" name="Rectangle 165"/>
          <p:cNvSpPr>
            <a:spLocks noChangeArrowheads="1"/>
          </p:cNvSpPr>
          <p:nvPr/>
        </p:nvSpPr>
        <p:spPr bwMode="auto">
          <a:xfrm>
            <a:off x="6715125" y="1785938"/>
            <a:ext cx="2000250" cy="6429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D2</a:t>
            </a:r>
          </a:p>
        </p:txBody>
      </p:sp>
      <p:sp>
        <p:nvSpPr>
          <p:cNvPr id="8358" name="Rectangle 166"/>
          <p:cNvSpPr>
            <a:spLocks noChangeArrowheads="1"/>
          </p:cNvSpPr>
          <p:nvPr/>
        </p:nvSpPr>
        <p:spPr bwMode="auto">
          <a:xfrm>
            <a:off x="6715125" y="3143250"/>
            <a:ext cx="2000250" cy="7207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D4</a:t>
            </a:r>
          </a:p>
        </p:txBody>
      </p:sp>
      <p:sp>
        <p:nvSpPr>
          <p:cNvPr id="8359" name="Rectangle 167"/>
          <p:cNvSpPr>
            <a:spLocks noChangeArrowheads="1"/>
          </p:cNvSpPr>
          <p:nvPr/>
        </p:nvSpPr>
        <p:spPr bwMode="auto">
          <a:xfrm>
            <a:off x="6715125" y="3857625"/>
            <a:ext cx="20002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b="1" dirty="0">
                <a:solidFill>
                  <a:schemeClr val="tx1"/>
                </a:solidFill>
                <a:latin typeface="Arial" charset="0"/>
                <a:cs typeface="Arial" charset="0"/>
              </a:rPr>
              <a:t>D</a:t>
            </a:r>
          </a:p>
        </p:txBody>
      </p:sp>
      <p:sp>
        <p:nvSpPr>
          <p:cNvPr id="8360" name="Rectangle 168"/>
          <p:cNvSpPr>
            <a:spLocks noChangeArrowheads="1"/>
          </p:cNvSpPr>
          <p:nvPr/>
        </p:nvSpPr>
        <p:spPr bwMode="auto">
          <a:xfrm>
            <a:off x="500063" y="3857625"/>
            <a:ext cx="20002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b="1" dirty="0">
                <a:solidFill>
                  <a:schemeClr val="tx1"/>
                </a:solidFill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361" name="Rectangle 169"/>
          <p:cNvSpPr>
            <a:spLocks noChangeArrowheads="1"/>
          </p:cNvSpPr>
          <p:nvPr/>
        </p:nvSpPr>
        <p:spPr bwMode="auto">
          <a:xfrm>
            <a:off x="500063" y="4572000"/>
            <a:ext cx="8215312" cy="642938"/>
          </a:xfrm>
          <a:prstGeom prst="rect">
            <a:avLst/>
          </a:prstGeom>
          <a:solidFill>
            <a:schemeClr val="bg2">
              <a:lumMod val="2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sr-Latn-CS" b="1" dirty="0">
                <a:solidFill>
                  <a:schemeClr val="tx1"/>
                </a:solidFill>
                <a:latin typeface="Arial" charset="0"/>
                <a:cs typeface="Arial" charset="0"/>
              </a:rPr>
              <a:t>KONAČNO RJEŠENJE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8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8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3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8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8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8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3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8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8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3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2" dur="500"/>
                                        <p:tgtEl>
                                          <p:spTgt spid="8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0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83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8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83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8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3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8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83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8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8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6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8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8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5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8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83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8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5"/>
                  </p:tgtEl>
                </p:cond>
              </p:nextCondLst>
            </p:seq>
          </p:childTnLst>
        </p:cTn>
      </p:par>
    </p:tnLst>
    <p:bldLst>
      <p:bldP spid="8341" grpId="0" animBg="1"/>
      <p:bldP spid="8342" grpId="0" animBg="1"/>
      <p:bldP spid="8343" grpId="0" animBg="1"/>
      <p:bldP spid="8344" grpId="0" animBg="1"/>
      <p:bldP spid="8345" grpId="0" animBg="1"/>
      <p:bldP spid="8346" grpId="0" animBg="1"/>
      <p:bldP spid="8347" grpId="0" animBg="1"/>
      <p:bldP spid="8348" grpId="0" animBg="1"/>
      <p:bldP spid="8349" grpId="0" animBg="1"/>
      <p:bldP spid="8350" grpId="0" animBg="1"/>
      <p:bldP spid="8351" grpId="0" animBg="1"/>
      <p:bldP spid="8352" grpId="0" animBg="1"/>
      <p:bldP spid="8353" grpId="0" animBg="1"/>
      <p:bldP spid="8354" grpId="0" animBg="1"/>
      <p:bldP spid="8355" grpId="0" animBg="1"/>
      <p:bldP spid="8356" grpId="0" animBg="1"/>
      <p:bldP spid="8357" grpId="0" animBg="1"/>
      <p:bldP spid="8358" grpId="0" animBg="1"/>
      <p:bldP spid="8359" grpId="0" animBg="1"/>
      <p:bldP spid="8360" grpId="0" animBg="1"/>
      <p:bldP spid="836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64</Words>
  <Application>Microsoft Office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IGRA ASOCIJACIJA</vt:lpstr>
      <vt:lpstr>PowerPoint Presentation</vt:lpstr>
    </vt:vector>
  </TitlesOfParts>
  <Company>Deluxe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Maja Jelić-Kolar</cp:lastModifiedBy>
  <cp:revision>68</cp:revision>
  <dcterms:created xsi:type="dcterms:W3CDTF">2011-05-10T17:03:42Z</dcterms:created>
  <dcterms:modified xsi:type="dcterms:W3CDTF">2016-11-25T11:40:34Z</dcterms:modified>
</cp:coreProperties>
</file>