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696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332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1061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0F268-0086-4BCA-8609-91245506A04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1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736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353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203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753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48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03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429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353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9F8281-F40E-4912-86BC-13D4A47FF74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296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6858000" cy="1089075"/>
          </a:xfrm>
        </p:spPr>
        <p:txBody>
          <a:bodyPr/>
          <a:lstStyle/>
          <a:p>
            <a:r>
              <a:rPr lang="hr-HR" dirty="0"/>
              <a:t>IGRA ASOCIJACIJA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19872" y="6093296"/>
            <a:ext cx="5328592" cy="432048"/>
          </a:xfrm>
        </p:spPr>
        <p:txBody>
          <a:bodyPr>
            <a:noAutofit/>
          </a:bodyPr>
          <a:lstStyle/>
          <a:p>
            <a:pPr algn="l"/>
            <a:r>
              <a:rPr lang="hr-HR" dirty="0"/>
              <a:t>Danijela </a:t>
            </a:r>
            <a:r>
              <a:rPr lang="hr-HR" dirty="0" err="1"/>
              <a:t>Krijan</a:t>
            </a:r>
            <a:r>
              <a:rPr lang="hr-HR" dirty="0"/>
              <a:t>, OŠ Antuna Mihanovića, Slavonski Brod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85005176"/>
              </p:ext>
            </p:extLst>
          </p:nvPr>
        </p:nvGraphicFramePr>
        <p:xfrm>
          <a:off x="500063" y="1071563"/>
          <a:ext cx="8229601" cy="4143387"/>
        </p:xfrm>
        <a:graphic>
          <a:graphicData uri="http://schemas.openxmlformats.org/drawingml/2006/table">
            <a:tbl>
              <a:tblPr/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NIZINSKI 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BRODSKO – POSAVSKA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NAJVEĆI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UZVISINE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BREŽULJKASTI 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ŽUPAN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SREDIŠTE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UDUBINE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59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PRIMORSKI 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SREDIŠTE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NERAVNINE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GORSKI 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TRG BANA JOSIPA JELAČIĆA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RAVNINE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ZAVIČAJI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ŽUPANIJE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ZAGREB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RELJEF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99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REPUBLIKA HRVATSKA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500063" y="1071563"/>
            <a:ext cx="2000250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500063" y="1785938"/>
            <a:ext cx="2000250" cy="642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500063" y="2428875"/>
            <a:ext cx="2000250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4" name="Rectangle 152"/>
          <p:cNvSpPr>
            <a:spLocks noChangeArrowheads="1"/>
          </p:cNvSpPr>
          <p:nvPr/>
        </p:nvSpPr>
        <p:spPr bwMode="auto">
          <a:xfrm>
            <a:off x="500063" y="3143250"/>
            <a:ext cx="2000250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A4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4643438" y="2428875"/>
            <a:ext cx="2087562" cy="727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4643438" y="1785938"/>
            <a:ext cx="2087562" cy="642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4643438" y="1071563"/>
            <a:ext cx="2087562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2507457" y="1077913"/>
            <a:ext cx="214312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2500313" y="1785938"/>
            <a:ext cx="2143125" cy="642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2500313" y="2428875"/>
            <a:ext cx="214312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1" name="Rectangle 159"/>
          <p:cNvSpPr>
            <a:spLocks noChangeArrowheads="1"/>
          </p:cNvSpPr>
          <p:nvPr/>
        </p:nvSpPr>
        <p:spPr bwMode="auto">
          <a:xfrm>
            <a:off x="2500313" y="3143250"/>
            <a:ext cx="2143125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B4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2500313" y="3857625"/>
            <a:ext cx="214312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3" name="Rectangle 161"/>
          <p:cNvSpPr>
            <a:spLocks noChangeArrowheads="1"/>
          </p:cNvSpPr>
          <p:nvPr/>
        </p:nvSpPr>
        <p:spPr bwMode="auto">
          <a:xfrm>
            <a:off x="6715125" y="2428875"/>
            <a:ext cx="2000250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D3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4643438" y="3857625"/>
            <a:ext cx="2087562" cy="7191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55" name="Rectangle 163"/>
          <p:cNvSpPr>
            <a:spLocks noChangeArrowheads="1"/>
          </p:cNvSpPr>
          <p:nvPr/>
        </p:nvSpPr>
        <p:spPr bwMode="auto">
          <a:xfrm>
            <a:off x="4643438" y="3143250"/>
            <a:ext cx="2071687" cy="714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C4</a:t>
            </a:r>
          </a:p>
        </p:txBody>
      </p:sp>
      <p:sp>
        <p:nvSpPr>
          <p:cNvPr id="8356" name="Rectangle 164"/>
          <p:cNvSpPr>
            <a:spLocks noChangeArrowheads="1"/>
          </p:cNvSpPr>
          <p:nvPr/>
        </p:nvSpPr>
        <p:spPr bwMode="auto">
          <a:xfrm>
            <a:off x="6715125" y="1071563"/>
            <a:ext cx="2000250" cy="720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D1</a:t>
            </a:r>
          </a:p>
        </p:txBody>
      </p:sp>
      <p:sp>
        <p:nvSpPr>
          <p:cNvPr id="8357" name="Rectangle 165"/>
          <p:cNvSpPr>
            <a:spLocks noChangeArrowheads="1"/>
          </p:cNvSpPr>
          <p:nvPr/>
        </p:nvSpPr>
        <p:spPr bwMode="auto">
          <a:xfrm>
            <a:off x="6715125" y="1785938"/>
            <a:ext cx="2000250" cy="642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D2</a:t>
            </a:r>
          </a:p>
        </p:txBody>
      </p:sp>
      <p:sp>
        <p:nvSpPr>
          <p:cNvPr id="8358" name="Rectangle 166"/>
          <p:cNvSpPr>
            <a:spLocks noChangeArrowheads="1"/>
          </p:cNvSpPr>
          <p:nvPr/>
        </p:nvSpPr>
        <p:spPr bwMode="auto">
          <a:xfrm>
            <a:off x="6715125" y="3143250"/>
            <a:ext cx="2000250" cy="720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chemeClr val="tx1"/>
                </a:solidFill>
                <a:latin typeface="Arial" charset="0"/>
                <a:cs typeface="Arial" charset="0"/>
              </a:rPr>
              <a:t>D4</a:t>
            </a:r>
          </a:p>
        </p:txBody>
      </p:sp>
      <p:sp>
        <p:nvSpPr>
          <p:cNvPr id="8359" name="Rectangle 167"/>
          <p:cNvSpPr>
            <a:spLocks noChangeArrowheads="1"/>
          </p:cNvSpPr>
          <p:nvPr/>
        </p:nvSpPr>
        <p:spPr bwMode="auto">
          <a:xfrm>
            <a:off x="6715125" y="3857625"/>
            <a:ext cx="20002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500063" y="3857625"/>
            <a:ext cx="20002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500063" y="4572000"/>
            <a:ext cx="8215312" cy="642938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sr-Latn-CS" b="1" dirty="0">
                <a:solidFill>
                  <a:schemeClr val="tx1"/>
                </a:solidFill>
                <a:latin typeface="Arial" charset="0"/>
                <a:cs typeface="Arial" charset="0"/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8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8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8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2" dur="500"/>
                                        <p:tgtEl>
                                          <p:spTgt spid="8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8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5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4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1" grpId="0" animBg="1"/>
      <p:bldP spid="8352" grpId="0" animBg="1"/>
      <p:bldP spid="8353" grpId="0" animBg="1"/>
      <p:bldP spid="8354" grpId="0" animBg="1"/>
      <p:bldP spid="8355" grpId="0" animBg="1"/>
      <p:bldP spid="8356" grpId="0" animBg="1"/>
      <p:bldP spid="8357" grpId="0" animBg="1"/>
      <p:bldP spid="8358" grpId="0" animBg="1"/>
      <p:bldP spid="8359" grpId="0" animBg="1"/>
      <p:bldP spid="8360" grpId="0" animBg="1"/>
      <p:bldP spid="83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64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IGRA ASOCIJACIJA</vt:lpstr>
      <vt:lpstr>PowerPoint Presentation</vt:lpstr>
    </vt:vector>
  </TitlesOfParts>
  <Company>Deluxe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Maja Jelić-Kolar</cp:lastModifiedBy>
  <cp:revision>68</cp:revision>
  <dcterms:created xsi:type="dcterms:W3CDTF">2011-05-10T17:03:42Z</dcterms:created>
  <dcterms:modified xsi:type="dcterms:W3CDTF">2016-11-25T11:40:34Z</dcterms:modified>
</cp:coreProperties>
</file>