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7" r:id="rId1"/>
  </p:sldMasterIdLst>
  <p:sldIdLst>
    <p:sldId id="259" r:id="rId2"/>
    <p:sldId id="258" r:id="rId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66"/>
    <a:srgbClr val="996633"/>
    <a:srgbClr val="AAB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01E346-37FE-4FEF-ABDE-45DB96BD6B5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47876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01E346-37FE-4FEF-ABDE-45DB96BD6B5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05652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01E346-37FE-4FEF-ABDE-45DB96BD6B5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2250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slov i tabl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ablic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hr-HR" noProof="0"/>
          </a:p>
        </p:txBody>
      </p:sp>
      <p:sp>
        <p:nvSpPr>
          <p:cNvPr id="4" name="Rezervirano mjesto datum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66759-1EDE-45E3-9CD7-F7BE86E06A9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52205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01E346-37FE-4FEF-ABDE-45DB96BD6B5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00276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01E346-37FE-4FEF-ABDE-45DB96BD6B5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81246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01E346-37FE-4FEF-ABDE-45DB96BD6B5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4034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01E346-37FE-4FEF-ABDE-45DB96BD6B5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93418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01E346-37FE-4FEF-ABDE-45DB96BD6B5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01998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01E346-37FE-4FEF-ABDE-45DB96BD6B5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65466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01E346-37FE-4FEF-ABDE-45DB96BD6B5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6778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01E346-37FE-4FEF-ABDE-45DB96BD6B5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0849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201E346-37FE-4FEF-ABDE-45DB96BD6B5F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84219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  <p:sldLayoutId id="2147483889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75856" y="6021288"/>
            <a:ext cx="5589240" cy="441003"/>
          </a:xfrm>
        </p:spPr>
        <p:txBody>
          <a:bodyPr>
            <a:normAutofit/>
          </a:bodyPr>
          <a:lstStyle/>
          <a:p>
            <a:r>
              <a:rPr lang="hr-HR" sz="1800" dirty="0">
                <a:latin typeface="+mn-lt"/>
              </a:rPr>
              <a:t>Danijela </a:t>
            </a:r>
            <a:r>
              <a:rPr lang="hr-HR" sz="1800" dirty="0" err="1">
                <a:latin typeface="+mn-lt"/>
              </a:rPr>
              <a:t>Krijan</a:t>
            </a:r>
            <a:r>
              <a:rPr lang="hr-HR" sz="1800" dirty="0">
                <a:latin typeface="+mn-lt"/>
              </a:rPr>
              <a:t>, OŠ Antuna Mihanovića, Slavonski Brod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87624" y="2492896"/>
            <a:ext cx="6858000" cy="1655762"/>
          </a:xfrm>
        </p:spPr>
        <p:txBody>
          <a:bodyPr>
            <a:normAutofit/>
          </a:bodyPr>
          <a:lstStyle/>
          <a:p>
            <a:r>
              <a:rPr lang="hr-HR" sz="4000" dirty="0"/>
              <a:t>IGRA ASOCIJACIJA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38" name="Group 146"/>
          <p:cNvGraphicFramePr>
            <a:graphicFrameLocks noGrp="1"/>
          </p:cNvGraphicFramePr>
          <p:nvPr>
            <p:ph type="tbl" idx="1"/>
          </p:nvPr>
        </p:nvGraphicFramePr>
        <p:xfrm>
          <a:off x="714375" y="1143000"/>
          <a:ext cx="7215238" cy="4244368"/>
        </p:xfrm>
        <a:graphic>
          <a:graphicData uri="http://schemas.openxmlformats.org/drawingml/2006/table">
            <a:tbl>
              <a:tblPr/>
              <a:tblGrid>
                <a:gridCol w="22860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2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69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201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IZVOR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UDUBINE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SLANO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67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UŠĆE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ŽABA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r-H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PROZIRNO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RIBE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BUJAN ŽIVOT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PROSTRANO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PONORNICE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ŠAŠ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ČISTO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TEKUĆICE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STAJAĆICE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JADRANSKO MORE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4381"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VODE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341" name="Rectangle 149"/>
          <p:cNvSpPr>
            <a:spLocks noChangeArrowheads="1"/>
          </p:cNvSpPr>
          <p:nvPr/>
        </p:nvSpPr>
        <p:spPr bwMode="auto">
          <a:xfrm>
            <a:off x="714375" y="1143000"/>
            <a:ext cx="2305050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A1</a:t>
            </a:r>
          </a:p>
        </p:txBody>
      </p:sp>
      <p:sp>
        <p:nvSpPr>
          <p:cNvPr id="8342" name="Rectangle 150"/>
          <p:cNvSpPr>
            <a:spLocks noChangeArrowheads="1"/>
          </p:cNvSpPr>
          <p:nvPr/>
        </p:nvSpPr>
        <p:spPr bwMode="auto">
          <a:xfrm>
            <a:off x="714375" y="1857375"/>
            <a:ext cx="2305050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A2</a:t>
            </a:r>
          </a:p>
        </p:txBody>
      </p:sp>
      <p:sp>
        <p:nvSpPr>
          <p:cNvPr id="8343" name="Rectangle 151"/>
          <p:cNvSpPr>
            <a:spLocks noChangeArrowheads="1"/>
          </p:cNvSpPr>
          <p:nvPr/>
        </p:nvSpPr>
        <p:spPr bwMode="auto">
          <a:xfrm>
            <a:off x="714375" y="2571750"/>
            <a:ext cx="2305050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A3</a:t>
            </a:r>
          </a:p>
        </p:txBody>
      </p:sp>
      <p:sp>
        <p:nvSpPr>
          <p:cNvPr id="8344" name="Rectangle 152"/>
          <p:cNvSpPr>
            <a:spLocks noChangeArrowheads="1"/>
          </p:cNvSpPr>
          <p:nvPr/>
        </p:nvSpPr>
        <p:spPr bwMode="auto">
          <a:xfrm>
            <a:off x="714375" y="3286125"/>
            <a:ext cx="2305050" cy="6429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A4</a:t>
            </a:r>
          </a:p>
        </p:txBody>
      </p:sp>
      <p:sp>
        <p:nvSpPr>
          <p:cNvPr id="8345" name="Rectangle 153"/>
          <p:cNvSpPr>
            <a:spLocks noChangeArrowheads="1"/>
          </p:cNvSpPr>
          <p:nvPr/>
        </p:nvSpPr>
        <p:spPr bwMode="auto">
          <a:xfrm>
            <a:off x="5500688" y="2571750"/>
            <a:ext cx="2428875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rgbClr val="FFFF99"/>
                </a:solidFill>
                <a:latin typeface="Arial" charset="0"/>
                <a:cs typeface="Arial" charset="0"/>
              </a:rPr>
              <a:t>C3</a:t>
            </a:r>
          </a:p>
        </p:txBody>
      </p:sp>
      <p:sp>
        <p:nvSpPr>
          <p:cNvPr id="8346" name="Rectangle 154"/>
          <p:cNvSpPr>
            <a:spLocks noChangeArrowheads="1"/>
          </p:cNvSpPr>
          <p:nvPr/>
        </p:nvSpPr>
        <p:spPr bwMode="auto">
          <a:xfrm>
            <a:off x="5500688" y="1857375"/>
            <a:ext cx="2428875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C2</a:t>
            </a:r>
          </a:p>
        </p:txBody>
      </p:sp>
      <p:sp>
        <p:nvSpPr>
          <p:cNvPr id="8347" name="Rectangle 155"/>
          <p:cNvSpPr>
            <a:spLocks noChangeArrowheads="1"/>
          </p:cNvSpPr>
          <p:nvPr/>
        </p:nvSpPr>
        <p:spPr bwMode="auto">
          <a:xfrm>
            <a:off x="5500688" y="1143000"/>
            <a:ext cx="2428875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C1</a:t>
            </a:r>
          </a:p>
        </p:txBody>
      </p:sp>
      <p:sp>
        <p:nvSpPr>
          <p:cNvPr id="8348" name="Rectangle 156"/>
          <p:cNvSpPr>
            <a:spLocks noChangeArrowheads="1"/>
          </p:cNvSpPr>
          <p:nvPr/>
        </p:nvSpPr>
        <p:spPr bwMode="auto">
          <a:xfrm>
            <a:off x="3000375" y="1143000"/>
            <a:ext cx="2500313" cy="72072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B1</a:t>
            </a:r>
          </a:p>
        </p:txBody>
      </p:sp>
      <p:sp>
        <p:nvSpPr>
          <p:cNvPr id="8349" name="Rectangle 157"/>
          <p:cNvSpPr>
            <a:spLocks noChangeArrowheads="1"/>
          </p:cNvSpPr>
          <p:nvPr/>
        </p:nvSpPr>
        <p:spPr bwMode="auto">
          <a:xfrm>
            <a:off x="3000375" y="1857375"/>
            <a:ext cx="2500313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B2</a:t>
            </a:r>
          </a:p>
        </p:txBody>
      </p:sp>
      <p:sp>
        <p:nvSpPr>
          <p:cNvPr id="8350" name="Rectangle 158"/>
          <p:cNvSpPr>
            <a:spLocks noChangeArrowheads="1"/>
          </p:cNvSpPr>
          <p:nvPr/>
        </p:nvSpPr>
        <p:spPr bwMode="auto">
          <a:xfrm>
            <a:off x="3000375" y="2571750"/>
            <a:ext cx="2500313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B3</a:t>
            </a:r>
          </a:p>
        </p:txBody>
      </p:sp>
      <p:sp>
        <p:nvSpPr>
          <p:cNvPr id="8351" name="Rectangle 159"/>
          <p:cNvSpPr>
            <a:spLocks noChangeArrowheads="1"/>
          </p:cNvSpPr>
          <p:nvPr/>
        </p:nvSpPr>
        <p:spPr bwMode="auto">
          <a:xfrm>
            <a:off x="3000375" y="3286125"/>
            <a:ext cx="2500313" cy="6429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B4</a:t>
            </a:r>
          </a:p>
        </p:txBody>
      </p:sp>
      <p:sp>
        <p:nvSpPr>
          <p:cNvPr id="8352" name="Rectangle 160"/>
          <p:cNvSpPr>
            <a:spLocks noChangeArrowheads="1"/>
          </p:cNvSpPr>
          <p:nvPr/>
        </p:nvSpPr>
        <p:spPr bwMode="auto">
          <a:xfrm>
            <a:off x="3000364" y="3929066"/>
            <a:ext cx="2500330" cy="6492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8354" name="Rectangle 162"/>
          <p:cNvSpPr>
            <a:spLocks noChangeArrowheads="1"/>
          </p:cNvSpPr>
          <p:nvPr/>
        </p:nvSpPr>
        <p:spPr bwMode="auto">
          <a:xfrm>
            <a:off x="5500694" y="3929066"/>
            <a:ext cx="2428892" cy="6477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8355" name="Rectangle 163"/>
          <p:cNvSpPr>
            <a:spLocks noChangeArrowheads="1"/>
          </p:cNvSpPr>
          <p:nvPr/>
        </p:nvSpPr>
        <p:spPr bwMode="auto">
          <a:xfrm>
            <a:off x="5500688" y="3286125"/>
            <a:ext cx="2428875" cy="6429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C4</a:t>
            </a:r>
          </a:p>
        </p:txBody>
      </p:sp>
      <p:sp>
        <p:nvSpPr>
          <p:cNvPr id="8360" name="Rectangle 168"/>
          <p:cNvSpPr>
            <a:spLocks noChangeArrowheads="1"/>
          </p:cNvSpPr>
          <p:nvPr/>
        </p:nvSpPr>
        <p:spPr bwMode="auto">
          <a:xfrm>
            <a:off x="714348" y="3929066"/>
            <a:ext cx="2305050" cy="6492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sz="2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8361" name="Rectangle 169"/>
          <p:cNvSpPr>
            <a:spLocks noChangeArrowheads="1"/>
          </p:cNvSpPr>
          <p:nvPr/>
        </p:nvSpPr>
        <p:spPr bwMode="auto">
          <a:xfrm>
            <a:off x="714348" y="4572008"/>
            <a:ext cx="7215238" cy="792163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>
              <a:defRPr/>
            </a:pPr>
            <a:r>
              <a:rPr lang="sr-Latn-CS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charset="0"/>
                <a:cs typeface="Arial" charset="0"/>
              </a:rPr>
              <a:t>KONAČNO RJEŠENJE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3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8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3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" dur="500"/>
                                        <p:tgtEl>
                                          <p:spTgt spid="8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3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8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3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8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3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83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6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3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8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3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8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3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8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6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3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8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83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8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83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83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1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83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2" dur="500"/>
                                        <p:tgtEl>
                                          <p:spTgt spid="8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83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8" dur="500"/>
                                        <p:tgtEl>
                                          <p:spTgt spid="8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6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83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4" dur="500"/>
                                        <p:tgtEl>
                                          <p:spTgt spid="8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83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0" dur="500"/>
                                        <p:tgtEl>
                                          <p:spTgt spid="8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83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96" dur="500"/>
                                        <p:tgtEl>
                                          <p:spTgt spid="8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5"/>
                  </p:tgtEl>
                </p:cond>
              </p:nextCondLst>
            </p:seq>
          </p:childTnLst>
        </p:cTn>
      </p:par>
    </p:tnLst>
    <p:bldLst>
      <p:bldP spid="8341" grpId="0" animBg="1"/>
      <p:bldP spid="8342" grpId="0" animBg="1"/>
      <p:bldP spid="8343" grpId="0" animBg="1"/>
      <p:bldP spid="8344" grpId="0" animBg="1"/>
      <p:bldP spid="8345" grpId="0" animBg="1"/>
      <p:bldP spid="8346" grpId="0" animBg="1"/>
      <p:bldP spid="8347" grpId="0" animBg="1"/>
      <p:bldP spid="8348" grpId="0" animBg="1"/>
      <p:bldP spid="8349" grpId="0" animBg="1"/>
      <p:bldP spid="8350" grpId="0" animBg="1"/>
      <p:bldP spid="8351" grpId="0" animBg="1"/>
      <p:bldP spid="835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</TotalTime>
  <Words>46</Words>
  <Application>Microsoft Office PowerPoint</Application>
  <PresentationFormat>On-screen Show (4:3)</PresentationFormat>
  <Paragraphs>36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Danijela Krijan, OŠ Antuna Mihanovića, Slavonski Brod</vt:lpstr>
      <vt:lpstr>PowerPoint Presentation</vt:lpstr>
    </vt:vector>
  </TitlesOfParts>
  <Company>Deluxe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Computer</dc:creator>
  <cp:lastModifiedBy>Maja Jelić-Kolar</cp:lastModifiedBy>
  <cp:revision>59</cp:revision>
  <dcterms:created xsi:type="dcterms:W3CDTF">2011-05-10T17:03:42Z</dcterms:created>
  <dcterms:modified xsi:type="dcterms:W3CDTF">2016-09-12T10:00:42Z</dcterms:modified>
</cp:coreProperties>
</file>