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09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098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180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6CB32-1400-46F2-90E2-E349784C69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750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339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252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507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66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164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69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917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354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CF92EBA-8CDB-4211-9F22-4DB187C2526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47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491880" y="6021288"/>
            <a:ext cx="5229200" cy="513011"/>
          </a:xfrm>
        </p:spPr>
        <p:txBody>
          <a:bodyPr>
            <a:normAutofit/>
          </a:bodyPr>
          <a:lstStyle/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6858000" cy="792088"/>
          </a:xfrm>
        </p:spPr>
        <p:txBody>
          <a:bodyPr>
            <a:normAutofit/>
          </a:bodyPr>
          <a:lstStyle/>
          <a:p>
            <a:r>
              <a:rPr lang="hr-HR" sz="3600" dirty="0"/>
              <a:t>IGRA ASOCIJACIJA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714375" y="1285875"/>
          <a:ext cx="7215238" cy="400052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PAPIR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VUK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BOŽIKOVINA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STAKLO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DOBRI DUPIN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VELEBITSKA DEGENIJA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PLASTIKA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SREDOZEMNA MEDVJEDICA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HRVATSKA SIBIREJA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BATERIJE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RIJEČNI RAK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PROLJETNICE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SPREMNICI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ZAŠTIĆENE ŽIVOTINJE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ZAŠTIĆENE BILJKE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ZAŠTITA OKOLIŠA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285875"/>
            <a:ext cx="230505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18573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5717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714375" y="32861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5717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18573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285875"/>
            <a:ext cx="2428875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285875"/>
            <a:ext cx="2500313" cy="5778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1857375"/>
            <a:ext cx="2500313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5717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3000375" y="32861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3929066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929066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5500688" y="32861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C4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929066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572008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52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Danijela Krijan, OŠ Antuna Mihanovića, Slavonski Brod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60</cp:revision>
  <dcterms:created xsi:type="dcterms:W3CDTF">2011-05-10T17:03:42Z</dcterms:created>
  <dcterms:modified xsi:type="dcterms:W3CDTF">2016-09-12T10:01:49Z</dcterms:modified>
</cp:coreProperties>
</file>