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937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4392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785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9352C-5BF3-4FA8-981E-6CE6B7B6788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937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911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416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09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41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315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537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717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909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A63C6D-A892-4265-9E47-EF8A683285A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633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347864" y="6165304"/>
            <a:ext cx="5661248" cy="441003"/>
          </a:xfrm>
        </p:spPr>
        <p:txBody>
          <a:bodyPr>
            <a:normAutofit/>
          </a:bodyPr>
          <a:lstStyle/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492896"/>
            <a:ext cx="6858000" cy="1655762"/>
          </a:xfrm>
        </p:spPr>
        <p:txBody>
          <a:bodyPr>
            <a:normAutofit/>
          </a:bodyPr>
          <a:lstStyle/>
          <a:p>
            <a:r>
              <a:rPr lang="hr-HR" sz="3600" dirty="0"/>
              <a:t>IGRA ASOCIJACIJA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07457519"/>
              </p:ext>
            </p:extLst>
          </p:nvPr>
        </p:nvGraphicFramePr>
        <p:xfrm>
          <a:off x="395536" y="1340768"/>
          <a:ext cx="8229600" cy="4133844"/>
        </p:xfrm>
        <a:graphic>
          <a:graphicData uri="http://schemas.openxmlformats.org/drawingml/2006/table">
            <a:tbl>
              <a:tblPr/>
              <a:tblGrid>
                <a:gridCol w="2312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8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9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VENERA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BOJE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BIOMASA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PARA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MARS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KARTA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VJETRENJAČA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PLAVA BOJA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5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JUPITER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UZISINE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SUNCE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MOČVARA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PLUTON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UDUBINE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VODOPAD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LED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PLANET</a:t>
                      </a:r>
                      <a:endParaRPr kumimoji="0" lang="hr-H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RELJEF</a:t>
                      </a:r>
                      <a:endParaRPr kumimoji="0" lang="hr-H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ENERGIJA</a:t>
                      </a:r>
                      <a:endParaRPr kumimoji="0" lang="hr-H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VODA</a:t>
                      </a:r>
                      <a:endParaRPr kumimoji="0" lang="hr-H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450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 E M LJ A</a:t>
                      </a:r>
                      <a:endParaRPr kumimoji="0" lang="hr-H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357436" y="1294731"/>
            <a:ext cx="2357437" cy="71913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360346" y="2005137"/>
            <a:ext cx="2347912" cy="71913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357436" y="2721893"/>
            <a:ext cx="2376487" cy="7143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A3</a:t>
            </a:r>
          </a:p>
        </p:txBody>
      </p:sp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357436" y="3436268"/>
            <a:ext cx="2376487" cy="72072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A4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4500811" y="2721893"/>
            <a:ext cx="2087562" cy="7270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4500811" y="2007518"/>
            <a:ext cx="2087562" cy="71913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4500811" y="1293143"/>
            <a:ext cx="2087562" cy="7143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2714873" y="1293143"/>
            <a:ext cx="1800225" cy="7143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2714873" y="2007518"/>
            <a:ext cx="1800225" cy="72072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2714873" y="2721893"/>
            <a:ext cx="1800225" cy="7270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B3</a:t>
            </a:r>
          </a:p>
        </p:txBody>
      </p:sp>
      <p:sp>
        <p:nvSpPr>
          <p:cNvPr id="8351" name="Rectangle 159"/>
          <p:cNvSpPr>
            <a:spLocks noChangeArrowheads="1"/>
          </p:cNvSpPr>
          <p:nvPr/>
        </p:nvSpPr>
        <p:spPr bwMode="auto">
          <a:xfrm>
            <a:off x="2714873" y="3436268"/>
            <a:ext cx="1800225" cy="722313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B4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2714873" y="4150643"/>
            <a:ext cx="1800225" cy="64928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B</a:t>
            </a:r>
          </a:p>
        </p:txBody>
      </p:sp>
      <p:sp>
        <p:nvSpPr>
          <p:cNvPr id="8353" name="Rectangle 161"/>
          <p:cNvSpPr>
            <a:spLocks noChangeArrowheads="1"/>
          </p:cNvSpPr>
          <p:nvPr/>
        </p:nvSpPr>
        <p:spPr bwMode="auto">
          <a:xfrm>
            <a:off x="6572498" y="2721893"/>
            <a:ext cx="2071688" cy="7270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D3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4500811" y="4079206"/>
            <a:ext cx="2087562" cy="719137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C</a:t>
            </a:r>
          </a:p>
        </p:txBody>
      </p:sp>
      <p:sp>
        <p:nvSpPr>
          <p:cNvPr id="8355" name="Rectangle 163"/>
          <p:cNvSpPr>
            <a:spLocks noChangeArrowheads="1"/>
          </p:cNvSpPr>
          <p:nvPr/>
        </p:nvSpPr>
        <p:spPr bwMode="auto">
          <a:xfrm>
            <a:off x="4500811" y="3436268"/>
            <a:ext cx="2087562" cy="71913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C4</a:t>
            </a:r>
          </a:p>
        </p:txBody>
      </p:sp>
      <p:sp>
        <p:nvSpPr>
          <p:cNvPr id="8356" name="Rectangle 164"/>
          <p:cNvSpPr>
            <a:spLocks noChangeArrowheads="1"/>
          </p:cNvSpPr>
          <p:nvPr/>
        </p:nvSpPr>
        <p:spPr bwMode="auto">
          <a:xfrm>
            <a:off x="6572498" y="1293143"/>
            <a:ext cx="2071688" cy="72072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D1</a:t>
            </a:r>
          </a:p>
        </p:txBody>
      </p:sp>
      <p:sp>
        <p:nvSpPr>
          <p:cNvPr id="8357" name="Rectangle 165"/>
          <p:cNvSpPr>
            <a:spLocks noChangeArrowheads="1"/>
          </p:cNvSpPr>
          <p:nvPr/>
        </p:nvSpPr>
        <p:spPr bwMode="auto">
          <a:xfrm>
            <a:off x="6572498" y="2007518"/>
            <a:ext cx="2071688" cy="71913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D2</a:t>
            </a:r>
          </a:p>
        </p:txBody>
      </p:sp>
      <p:sp>
        <p:nvSpPr>
          <p:cNvPr id="8358" name="Rectangle 166"/>
          <p:cNvSpPr>
            <a:spLocks noChangeArrowheads="1"/>
          </p:cNvSpPr>
          <p:nvPr/>
        </p:nvSpPr>
        <p:spPr bwMode="auto">
          <a:xfrm>
            <a:off x="6572498" y="3436268"/>
            <a:ext cx="2071688" cy="72072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D4</a:t>
            </a:r>
          </a:p>
        </p:txBody>
      </p:sp>
      <p:sp>
        <p:nvSpPr>
          <p:cNvPr id="8359" name="Rectangle 167"/>
          <p:cNvSpPr>
            <a:spLocks noChangeArrowheads="1"/>
          </p:cNvSpPr>
          <p:nvPr/>
        </p:nvSpPr>
        <p:spPr bwMode="auto">
          <a:xfrm>
            <a:off x="6572498" y="4150643"/>
            <a:ext cx="2071688" cy="64928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D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357436" y="4150643"/>
            <a:ext cx="2376487" cy="64928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r-HR">
                <a:solidFill>
                  <a:srgbClr val="FFFF99"/>
                </a:solidFill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357436" y="4793581"/>
            <a:ext cx="8286750" cy="928687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r-Latn-CS">
                <a:solidFill>
                  <a:srgbClr val="FFFF99"/>
                </a:solidFill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8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8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5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1" grpId="0" animBg="1"/>
      <p:bldP spid="8352" grpId="0" animBg="1"/>
      <p:bldP spid="8353" grpId="0" animBg="1"/>
      <p:bldP spid="8354" grpId="0" animBg="1"/>
      <p:bldP spid="8355" grpId="0" animBg="1"/>
      <p:bldP spid="8356" grpId="0" animBg="1"/>
      <p:bldP spid="8357" grpId="0" animBg="1"/>
      <p:bldP spid="8358" grpId="0" animBg="1"/>
      <p:bldP spid="8359" grpId="0" animBg="1"/>
      <p:bldP spid="8360" grpId="0" animBg="1"/>
      <p:bldP spid="83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59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Danijela Krijan, OŠ Antuna Mihanovića, Slavonski Brod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62</cp:revision>
  <dcterms:created xsi:type="dcterms:W3CDTF">2011-05-10T17:03:42Z</dcterms:created>
  <dcterms:modified xsi:type="dcterms:W3CDTF">2016-12-01T10:32:10Z</dcterms:modified>
</cp:coreProperties>
</file>