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2" r:id="rId6"/>
    <p:sldId id="264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914" y="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C6DC6-93C3-4CEF-A14D-4083128D3DE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2754-6F6D-4AFB-A690-3E8224657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8055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C6DC6-93C3-4CEF-A14D-4083128D3DE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2754-6F6D-4AFB-A690-3E8224657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363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C6DC6-93C3-4CEF-A14D-4083128D3DE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2754-6F6D-4AFB-A690-3E8224657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132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C6DC6-93C3-4CEF-A14D-4083128D3DE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2754-6F6D-4AFB-A690-3E8224657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812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C6DC6-93C3-4CEF-A14D-4083128D3DE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2754-6F6D-4AFB-A690-3E8224657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867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C6DC6-93C3-4CEF-A14D-4083128D3DE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2754-6F6D-4AFB-A690-3E8224657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113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C6DC6-93C3-4CEF-A14D-4083128D3DE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2754-6F6D-4AFB-A690-3E8224657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1196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C6DC6-93C3-4CEF-A14D-4083128D3DE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2754-6F6D-4AFB-A690-3E8224657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620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C6DC6-93C3-4CEF-A14D-4083128D3DE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2754-6F6D-4AFB-A690-3E8224657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9513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C6DC6-93C3-4CEF-A14D-4083128D3DE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2754-6F6D-4AFB-A690-3E8224657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946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C6DC6-93C3-4CEF-A14D-4083128D3DE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2754-6F6D-4AFB-A690-3E8224657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923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C6DC6-93C3-4CEF-A14D-4083128D3DE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2754-6F6D-4AFB-A690-3E822465794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539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NULL" TargetMode="External"/><Relationship Id="rId4" Type="http://schemas.openxmlformats.org/officeDocument/2006/relationships/hyperlink" Target="NUL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15616" y="620688"/>
            <a:ext cx="6858000" cy="873051"/>
          </a:xfrm>
        </p:spPr>
        <p:txBody>
          <a:bodyPr>
            <a:normAutofit/>
          </a:bodyPr>
          <a:lstStyle/>
          <a:p>
            <a:r>
              <a:rPr lang="hr-HR" sz="5400" dirty="0"/>
              <a:t>BOJA 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27584" y="1556792"/>
            <a:ext cx="7846640" cy="1143174"/>
          </a:xfrm>
        </p:spPr>
        <p:txBody>
          <a:bodyPr>
            <a:normAutofit/>
          </a:bodyPr>
          <a:lstStyle/>
          <a:p>
            <a:r>
              <a:rPr lang="hr-HR" sz="3200" dirty="0"/>
              <a:t>KOMPLEMENTARNI KONTRAST</a:t>
            </a:r>
          </a:p>
          <a:p>
            <a:endParaRPr lang="hr-HR" sz="1400" dirty="0"/>
          </a:p>
        </p:txBody>
      </p:sp>
      <p:sp>
        <p:nvSpPr>
          <p:cNvPr id="4" name="Rectangle 3"/>
          <p:cNvSpPr/>
          <p:nvPr/>
        </p:nvSpPr>
        <p:spPr>
          <a:xfrm>
            <a:off x="4153046" y="6237312"/>
            <a:ext cx="4689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r-HR" dirty="0"/>
              <a:t>Nives </a:t>
            </a:r>
            <a:r>
              <a:rPr lang="hr-HR" dirty="0" err="1"/>
              <a:t>Miljuš</a:t>
            </a:r>
            <a:r>
              <a:rPr lang="hr-HR" dirty="0"/>
              <a:t>, III. osnovna škola Bjelovar, Bjelovar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2420888"/>
            <a:ext cx="3528392" cy="252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52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20688"/>
            <a:ext cx="4176464" cy="5568619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4788024" y="6189307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600" dirty="0"/>
              <a:t>Antonia </a:t>
            </a:r>
            <a:r>
              <a:rPr lang="hr-HR" sz="1600" dirty="0" err="1"/>
              <a:t>Hodalić</a:t>
            </a:r>
            <a:r>
              <a:rPr lang="hr-HR" sz="1600" dirty="0"/>
              <a:t>, 2.r.</a:t>
            </a:r>
          </a:p>
        </p:txBody>
      </p:sp>
    </p:spTree>
    <p:extLst>
      <p:ext uri="{BB962C8B-B14F-4D97-AF65-F5344CB8AC3E}">
        <p14:creationId xmlns:p14="http://schemas.microsoft.com/office/powerpoint/2010/main" val="2607225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4" t="3434" r="4748"/>
          <a:stretch/>
        </p:blipFill>
        <p:spPr>
          <a:xfrm>
            <a:off x="2555776" y="332656"/>
            <a:ext cx="4314749" cy="5960838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4932040" y="6293494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600" dirty="0"/>
              <a:t>Sara </a:t>
            </a:r>
            <a:r>
              <a:rPr lang="hr-HR" sz="1600" dirty="0" err="1"/>
              <a:t>Kravaica</a:t>
            </a:r>
            <a:r>
              <a:rPr lang="hr-HR" sz="1600" dirty="0"/>
              <a:t>, 2.r.</a:t>
            </a:r>
          </a:p>
        </p:txBody>
      </p:sp>
    </p:spTree>
    <p:extLst>
      <p:ext uri="{BB962C8B-B14F-4D97-AF65-F5344CB8AC3E}">
        <p14:creationId xmlns:p14="http://schemas.microsoft.com/office/powerpoint/2010/main" val="3607982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356309" cy="5517232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6372200" y="623731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/>
              <a:t>Rea Ban, 3.r.</a:t>
            </a:r>
          </a:p>
        </p:txBody>
      </p:sp>
    </p:spTree>
    <p:extLst>
      <p:ext uri="{BB962C8B-B14F-4D97-AF65-F5344CB8AC3E}">
        <p14:creationId xmlns:p14="http://schemas.microsoft.com/office/powerpoint/2010/main" val="1756495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6181091" cy="4695153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6804248" y="5834333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Nina </a:t>
            </a:r>
            <a:r>
              <a:rPr lang="hr-HR" sz="1600" dirty="0" err="1"/>
              <a:t>Čermak</a:t>
            </a:r>
            <a:r>
              <a:rPr lang="hr-HR" sz="1600" dirty="0"/>
              <a:t>, 2.r.</a:t>
            </a:r>
          </a:p>
        </p:txBody>
      </p:sp>
    </p:spTree>
    <p:extLst>
      <p:ext uri="{BB962C8B-B14F-4D97-AF65-F5344CB8AC3E}">
        <p14:creationId xmlns:p14="http://schemas.microsoft.com/office/powerpoint/2010/main" val="2200375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Nastavni plan i program za osnovnu školu 2006./2007.</a:t>
            </a:r>
          </a:p>
          <a:p>
            <a:r>
              <a:rPr lang="hr-HR" dirty="0" err="1"/>
              <a:t>Mati,Ida</a:t>
            </a:r>
            <a:r>
              <a:rPr lang="hr-HR" dirty="0"/>
              <a:t> – </a:t>
            </a:r>
            <a:r>
              <a:rPr lang="hr-HR" dirty="0" err="1"/>
              <a:t>Košćec,Gordana</a:t>
            </a:r>
            <a:r>
              <a:rPr lang="hr-HR" dirty="0"/>
              <a:t>: </a:t>
            </a:r>
            <a:r>
              <a:rPr lang="hr-HR" i="1" dirty="0"/>
              <a:t>Točka, crta, svijet </a:t>
            </a:r>
            <a:r>
              <a:rPr lang="hr-HR" dirty="0"/>
              <a:t>1 i 2, priručnik s CD-om za učitelje/učiteljice likovne kulture u prvom i drugom razredu osnovne škole, Profil, Zagreb, 2007.</a:t>
            </a:r>
          </a:p>
          <a:p>
            <a:r>
              <a:rPr lang="hr-HR" dirty="0"/>
              <a:t>Mati,Ida – </a:t>
            </a:r>
            <a:r>
              <a:rPr lang="hr-HR" dirty="0" err="1"/>
              <a:t>Košćec</a:t>
            </a:r>
            <a:r>
              <a:rPr lang="hr-HR" dirty="0"/>
              <a:t>,Gordana: </a:t>
            </a:r>
            <a:r>
              <a:rPr lang="hr-HR" i="1" dirty="0"/>
              <a:t>Točka, crta, svijet </a:t>
            </a:r>
            <a:r>
              <a:rPr lang="hr-HR" dirty="0"/>
              <a:t>3 i 4, priručnik s CD-om za učitelje/učiteljice likovne kulture u trećem i četvrtom razredu osnovne škole, Profil, Zagreb, 2008.</a:t>
            </a:r>
          </a:p>
          <a:p>
            <a:r>
              <a:rPr lang="hr-HR" dirty="0"/>
              <a:t>Mati,Ida – Košćec,Gordana: </a:t>
            </a:r>
            <a:r>
              <a:rPr lang="hr-HR" i="1" dirty="0"/>
              <a:t>Točka, crta, svijet  </a:t>
            </a:r>
            <a:r>
              <a:rPr lang="hr-HR" dirty="0"/>
              <a:t>3 i 4, udžbenici iz likovne kulture </a:t>
            </a:r>
            <a:r>
              <a:rPr lang="hr-HR"/>
              <a:t>3. izdanje</a:t>
            </a:r>
            <a:r>
              <a:rPr lang="hr-HR" dirty="0"/>
              <a:t>, Profil, Zagreb, 2009.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r>
              <a:rPr lang="hr-HR" u="sng" dirty="0"/>
              <a:t>Internetske stranice:</a:t>
            </a:r>
          </a:p>
          <a:p>
            <a:r>
              <a:rPr lang="hr-HR" dirty="0">
                <a:hlinkClick r:id="rId3" invalidUrl="http://:likovna-kultura.ufzg.unizg.hr/index.htm"/>
              </a:rPr>
              <a:t>http://:likovna-kultura.ufzg.unizg.hr/</a:t>
            </a:r>
            <a:r>
              <a:rPr lang="hr-HR" dirty="0" err="1">
                <a:hlinkClick r:id="rId4" invalidUrl="http://:likovna-kultura.ufzg.unizg.hr/index.htm"/>
              </a:rPr>
              <a:t>index.htm</a:t>
            </a:r>
            <a:endParaRPr lang="hr-HR" dirty="0">
              <a:hlinkClick r:id="rId5" invalidUrl="http://:likovna-kultura.ufzg.unizg.hr/index.htm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0368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Ponovimo!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484784"/>
            <a:ext cx="8003232" cy="4992216"/>
          </a:xfrm>
        </p:spPr>
        <p:txBody>
          <a:bodyPr/>
          <a:lstStyle/>
          <a:p>
            <a:pPr marL="0" indent="0">
              <a:buNone/>
            </a:pPr>
            <a:r>
              <a:rPr lang="hr-HR" sz="3200" dirty="0"/>
              <a:t>osnovne (primarne) boje:</a:t>
            </a:r>
          </a:p>
        </p:txBody>
      </p:sp>
      <p:pic>
        <p:nvPicPr>
          <p:cNvPr id="1026" name="Picture 2" descr="C:\Users\nives\Pictures\krug-osnovne boj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5" y="2114475"/>
            <a:ext cx="8928895" cy="47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286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Ponovimo!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136232"/>
          </a:xfrm>
        </p:spPr>
        <p:txBody>
          <a:bodyPr/>
          <a:lstStyle/>
          <a:p>
            <a:pPr marL="0" indent="0">
              <a:buNone/>
            </a:pPr>
            <a:r>
              <a:rPr lang="hr-HR" sz="2800" dirty="0"/>
              <a:t>Miješanjem parova osnovnih boja nastaju izvedene   (sekundarne) boje: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1026" name="Picture 2" descr="C:\Users\nives\Pictures\krug-IZVEDENE BOJ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6" y="2564904"/>
            <a:ext cx="8442196" cy="427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44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686800" cy="2952328"/>
          </a:xfrm>
        </p:spPr>
        <p:txBody>
          <a:bodyPr>
            <a:normAutofit fontScale="90000"/>
          </a:bodyPr>
          <a:lstStyle/>
          <a:p>
            <a:r>
              <a:rPr lang="hr-HR" sz="3000" dirty="0"/>
              <a:t>Uočite gdje se u krugovima nalaze narančasta i plava boja.</a:t>
            </a:r>
            <a:br>
              <a:rPr lang="hr-HR" sz="3000" dirty="0"/>
            </a:br>
            <a:br>
              <a:rPr lang="hr-HR" sz="3000" dirty="0"/>
            </a:br>
            <a:r>
              <a:rPr lang="hr-HR" sz="3000" dirty="0"/>
              <a:t>A žuta i ljubičasta?</a:t>
            </a:r>
            <a:br>
              <a:rPr lang="hr-HR" sz="3000" dirty="0"/>
            </a:br>
            <a:br>
              <a:rPr lang="hr-HR" sz="3000" dirty="0"/>
            </a:br>
            <a:r>
              <a:rPr lang="hr-HR" sz="3000" dirty="0"/>
              <a:t>Gdje su crvena i zelena?</a:t>
            </a:r>
            <a:br>
              <a:rPr lang="hr-HR" sz="3000" dirty="0"/>
            </a:br>
            <a:endParaRPr lang="hr-HR" sz="30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hr-HR" dirty="0"/>
          </a:p>
          <a:p>
            <a:endParaRPr lang="hr-HR" dirty="0"/>
          </a:p>
        </p:txBody>
      </p:sp>
      <p:pic>
        <p:nvPicPr>
          <p:cNvPr id="3074" name="Picture 2" descr="C:\Users\nives\Pictures\krug-osnovne boj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9702"/>
            <a:ext cx="4693055" cy="257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ives\Pictures\krug-IZVEDENE BOJ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18" y="3999702"/>
            <a:ext cx="5648774" cy="2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27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7288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4098" name="Picture 2" descr="C:\Users\nives\Pictures\KRUG BOJA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3" y="1383808"/>
            <a:ext cx="9125498" cy="486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/>
          <p:cNvSpPr txBox="1"/>
          <p:nvPr/>
        </p:nvSpPr>
        <p:spPr>
          <a:xfrm rot="2084752">
            <a:off x="6876256" y="4637747"/>
            <a:ext cx="1113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PAR</a:t>
            </a:r>
          </a:p>
        </p:txBody>
      </p:sp>
      <p:sp>
        <p:nvSpPr>
          <p:cNvPr id="11" name="TekstniOkvir 10"/>
          <p:cNvSpPr txBox="1"/>
          <p:nvPr/>
        </p:nvSpPr>
        <p:spPr>
          <a:xfrm rot="19376218">
            <a:off x="2061644" y="4733593"/>
            <a:ext cx="969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PAR</a:t>
            </a:r>
          </a:p>
        </p:txBody>
      </p:sp>
      <p:sp>
        <p:nvSpPr>
          <p:cNvPr id="16" name="TekstniOkvir 15"/>
          <p:cNvSpPr txBox="1"/>
          <p:nvPr/>
        </p:nvSpPr>
        <p:spPr>
          <a:xfrm>
            <a:off x="4139952" y="602128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PAR</a:t>
            </a:r>
          </a:p>
        </p:txBody>
      </p:sp>
      <p:cxnSp>
        <p:nvCxnSpPr>
          <p:cNvPr id="20" name="Ravni poveznik sa strelicom 19"/>
          <p:cNvCxnSpPr/>
          <p:nvPr/>
        </p:nvCxnSpPr>
        <p:spPr>
          <a:xfrm flipH="1">
            <a:off x="4788024" y="1376168"/>
            <a:ext cx="180020" cy="46451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sa strelicom 22"/>
          <p:cNvCxnSpPr/>
          <p:nvPr/>
        </p:nvCxnSpPr>
        <p:spPr>
          <a:xfrm>
            <a:off x="2843808" y="2276872"/>
            <a:ext cx="4824536" cy="304250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/>
          <p:cNvCxnSpPr/>
          <p:nvPr/>
        </p:nvCxnSpPr>
        <p:spPr>
          <a:xfrm flipH="1">
            <a:off x="2195736" y="2132856"/>
            <a:ext cx="4665739" cy="33843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5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533399"/>
            <a:ext cx="8435280" cy="1439471"/>
          </a:xfrm>
        </p:spPr>
        <p:txBody>
          <a:bodyPr>
            <a:normAutofit/>
          </a:bodyPr>
          <a:lstStyle/>
          <a:p>
            <a:r>
              <a:rPr lang="hr-HR" dirty="0"/>
              <a:t>Boje koje se nalaze na suprotnim stranama kruga boja međusobno se nadopunjuju.</a:t>
            </a:r>
          </a:p>
        </p:txBody>
      </p:sp>
      <p:pic>
        <p:nvPicPr>
          <p:cNvPr id="4098" name="Picture 2" descr="C:\Users\nives\Pictures\KRUG BOJA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1905996"/>
            <a:ext cx="7886700" cy="419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/>
          <p:cNvSpPr txBox="1"/>
          <p:nvPr/>
        </p:nvSpPr>
        <p:spPr>
          <a:xfrm rot="2084752">
            <a:off x="6751762" y="4835599"/>
            <a:ext cx="1113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PAR</a:t>
            </a:r>
          </a:p>
        </p:txBody>
      </p:sp>
      <p:sp>
        <p:nvSpPr>
          <p:cNvPr id="11" name="TekstniOkvir 10"/>
          <p:cNvSpPr txBox="1"/>
          <p:nvPr/>
        </p:nvSpPr>
        <p:spPr>
          <a:xfrm rot="19376218">
            <a:off x="2218419" y="4865513"/>
            <a:ext cx="969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PAR</a:t>
            </a:r>
          </a:p>
        </p:txBody>
      </p:sp>
      <p:sp>
        <p:nvSpPr>
          <p:cNvPr id="16" name="TekstniOkvir 15"/>
          <p:cNvSpPr txBox="1"/>
          <p:nvPr/>
        </p:nvSpPr>
        <p:spPr>
          <a:xfrm>
            <a:off x="4161923" y="6146631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PAR</a:t>
            </a:r>
          </a:p>
        </p:txBody>
      </p:sp>
      <p:cxnSp>
        <p:nvCxnSpPr>
          <p:cNvPr id="20" name="Ravni poveznik sa strelicom 19"/>
          <p:cNvCxnSpPr/>
          <p:nvPr/>
        </p:nvCxnSpPr>
        <p:spPr>
          <a:xfrm flipH="1">
            <a:off x="4809995" y="1972871"/>
            <a:ext cx="180020" cy="42484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sa strelicom 22"/>
          <p:cNvCxnSpPr/>
          <p:nvPr/>
        </p:nvCxnSpPr>
        <p:spPr>
          <a:xfrm>
            <a:off x="2856593" y="2651235"/>
            <a:ext cx="4451711" cy="286599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/>
          <p:cNvCxnSpPr/>
          <p:nvPr/>
        </p:nvCxnSpPr>
        <p:spPr>
          <a:xfrm flipH="1">
            <a:off x="2546177" y="2480301"/>
            <a:ext cx="4315299" cy="32134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37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3200" dirty="0"/>
              <a:t>KOMPLEMENTARNI PAROVI</a:t>
            </a:r>
            <a:br>
              <a:rPr lang="hr-HR" sz="3200" dirty="0"/>
            </a:br>
            <a:r>
              <a:rPr lang="hr-HR" sz="3200" i="1" dirty="0"/>
              <a:t>komplementarno</a:t>
            </a:r>
            <a:r>
              <a:rPr lang="hr-HR" sz="3200" dirty="0"/>
              <a:t> = dopunjujuće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7504" y="1484784"/>
            <a:ext cx="8784976" cy="5184576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    </a:t>
            </a:r>
          </a:p>
        </p:txBody>
      </p:sp>
      <p:sp>
        <p:nvSpPr>
          <p:cNvPr id="4" name="Pravokutnik 3"/>
          <p:cNvSpPr/>
          <p:nvPr/>
        </p:nvSpPr>
        <p:spPr>
          <a:xfrm>
            <a:off x="2123728" y="1748881"/>
            <a:ext cx="1296144" cy="12241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/>
          <p:cNvSpPr/>
          <p:nvPr/>
        </p:nvSpPr>
        <p:spPr>
          <a:xfrm>
            <a:off x="4408213" y="1748881"/>
            <a:ext cx="1296144" cy="12241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6876256" y="1752628"/>
            <a:ext cx="1296144" cy="12203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4412918" y="3104019"/>
            <a:ext cx="1296144" cy="12241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/>
          <p:cNvSpPr/>
          <p:nvPr/>
        </p:nvSpPr>
        <p:spPr>
          <a:xfrm>
            <a:off x="2124231" y="3104019"/>
            <a:ext cx="1296144" cy="12241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/>
          <p:cNvSpPr/>
          <p:nvPr/>
        </p:nvSpPr>
        <p:spPr>
          <a:xfrm>
            <a:off x="6877566" y="3121379"/>
            <a:ext cx="1296144" cy="12203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kstniOkvir 9"/>
          <p:cNvSpPr txBox="1"/>
          <p:nvPr/>
        </p:nvSpPr>
        <p:spPr>
          <a:xfrm>
            <a:off x="109967" y="2008879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OSNOVNE BOJE</a:t>
            </a:r>
          </a:p>
        </p:txBody>
      </p:sp>
      <p:sp>
        <p:nvSpPr>
          <p:cNvPr id="14" name="TekstniOkvir 13"/>
          <p:cNvSpPr txBox="1"/>
          <p:nvPr/>
        </p:nvSpPr>
        <p:spPr>
          <a:xfrm>
            <a:off x="0" y="3362144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IZVEDENE</a:t>
            </a:r>
          </a:p>
          <a:p>
            <a:pPr algn="ctr"/>
            <a:r>
              <a:rPr lang="hr-HR" sz="2000" dirty="0"/>
              <a:t> BOJE</a:t>
            </a:r>
          </a:p>
        </p:txBody>
      </p:sp>
      <p:sp>
        <p:nvSpPr>
          <p:cNvPr id="15" name="Oblačić sa strelicom gore 14"/>
          <p:cNvSpPr/>
          <p:nvPr/>
        </p:nvSpPr>
        <p:spPr>
          <a:xfrm>
            <a:off x="1907704" y="4806013"/>
            <a:ext cx="1764195" cy="1434271"/>
          </a:xfrm>
          <a:prstGeom prst="up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Oblačić sa strelicom gore 17"/>
          <p:cNvSpPr/>
          <p:nvPr/>
        </p:nvSpPr>
        <p:spPr>
          <a:xfrm>
            <a:off x="4354110" y="4833514"/>
            <a:ext cx="1636681" cy="1406770"/>
          </a:xfrm>
          <a:prstGeom prst="up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Oblačić sa strelicom gore 18"/>
          <p:cNvSpPr/>
          <p:nvPr/>
        </p:nvSpPr>
        <p:spPr>
          <a:xfrm>
            <a:off x="6792442" y="4795412"/>
            <a:ext cx="1739998" cy="1440159"/>
          </a:xfrm>
          <a:prstGeom prst="up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TekstniOkvir 15"/>
          <p:cNvSpPr txBox="1"/>
          <p:nvPr/>
        </p:nvSpPr>
        <p:spPr>
          <a:xfrm>
            <a:off x="1907704" y="5328283"/>
            <a:ext cx="1764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U zelenoj se nalaze žuta i plava</a:t>
            </a:r>
          </a:p>
        </p:txBody>
      </p:sp>
      <p:sp>
        <p:nvSpPr>
          <p:cNvPr id="17" name="TekstniOkvir 16"/>
          <p:cNvSpPr txBox="1"/>
          <p:nvPr/>
        </p:nvSpPr>
        <p:spPr>
          <a:xfrm>
            <a:off x="4396298" y="5424013"/>
            <a:ext cx="1594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U ljubičastoj  crvena i plava</a:t>
            </a:r>
          </a:p>
        </p:txBody>
      </p:sp>
      <p:sp>
        <p:nvSpPr>
          <p:cNvPr id="20" name="TekstniOkvir 19"/>
          <p:cNvSpPr txBox="1"/>
          <p:nvPr/>
        </p:nvSpPr>
        <p:spPr>
          <a:xfrm>
            <a:off x="6792442" y="5346743"/>
            <a:ext cx="1739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U narančastoj  crvena i žuta</a:t>
            </a:r>
          </a:p>
        </p:txBody>
      </p:sp>
    </p:spTree>
    <p:extLst>
      <p:ext uri="{BB962C8B-B14F-4D97-AF65-F5344CB8AC3E}">
        <p14:creationId xmlns:p14="http://schemas.microsoft.com/office/powerpoint/2010/main" val="84994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4" grpId="0"/>
      <p:bldP spid="16" grpId="0"/>
      <p:bldP spid="1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Potraži komplementarni par/parove boja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9" t="8095" r="4190" b="4121"/>
          <a:stretch/>
        </p:blipFill>
        <p:spPr>
          <a:xfrm>
            <a:off x="1115616" y="1424608"/>
            <a:ext cx="7016250" cy="5077333"/>
          </a:xfrm>
        </p:spPr>
      </p:pic>
      <p:sp>
        <p:nvSpPr>
          <p:cNvPr id="5" name="TekstniOkvir 4"/>
          <p:cNvSpPr txBox="1"/>
          <p:nvPr/>
        </p:nvSpPr>
        <p:spPr>
          <a:xfrm>
            <a:off x="5761771" y="6517074"/>
            <a:ext cx="3205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 err="1"/>
              <a:t>Antea</a:t>
            </a:r>
            <a:r>
              <a:rPr lang="hr-HR" sz="1400" dirty="0"/>
              <a:t> </a:t>
            </a:r>
            <a:r>
              <a:rPr lang="hr-HR" sz="1400" dirty="0" err="1"/>
              <a:t>Miklobušec</a:t>
            </a:r>
            <a:r>
              <a:rPr lang="hr-HR" sz="1400" dirty="0"/>
              <a:t>,4.r.</a:t>
            </a:r>
          </a:p>
        </p:txBody>
      </p:sp>
    </p:spTree>
    <p:extLst>
      <p:ext uri="{BB962C8B-B14F-4D97-AF65-F5344CB8AC3E}">
        <p14:creationId xmlns:p14="http://schemas.microsoft.com/office/powerpoint/2010/main" val="3966920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"/>
          <a:stretch/>
        </p:blipFill>
        <p:spPr>
          <a:xfrm>
            <a:off x="1535847" y="1124744"/>
            <a:ext cx="6424968" cy="4624746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6300192" y="5749490"/>
            <a:ext cx="241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600" dirty="0" err="1"/>
              <a:t>Vanesa</a:t>
            </a:r>
            <a:r>
              <a:rPr lang="hr-HR" sz="1600" dirty="0"/>
              <a:t> </a:t>
            </a:r>
            <a:r>
              <a:rPr lang="hr-HR" sz="1600" dirty="0" err="1"/>
              <a:t>Bursać</a:t>
            </a:r>
            <a:r>
              <a:rPr lang="hr-HR" sz="1600" dirty="0"/>
              <a:t>, 4.r.</a:t>
            </a:r>
          </a:p>
        </p:txBody>
      </p:sp>
    </p:spTree>
    <p:extLst>
      <p:ext uri="{BB962C8B-B14F-4D97-AF65-F5344CB8AC3E}">
        <p14:creationId xmlns:p14="http://schemas.microsoft.com/office/powerpoint/2010/main" val="1926152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</TotalTime>
  <Words>276</Words>
  <Application>Microsoft Office PowerPoint</Application>
  <PresentationFormat>On-screen Show (4:3)</PresentationFormat>
  <Paragraphs>40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BOJA </vt:lpstr>
      <vt:lpstr>Ponovimo!</vt:lpstr>
      <vt:lpstr>Ponovimo!</vt:lpstr>
      <vt:lpstr>Uočite gdje se u krugovima nalaze narančasta i plava boja.  A žuta i ljubičasta?  Gdje su crvena i zelena? </vt:lpstr>
      <vt:lpstr>PowerPoint Presentation</vt:lpstr>
      <vt:lpstr>Boje koje se nalaze na suprotnim stranama kruga boja međusobno se nadopunjuju.</vt:lpstr>
      <vt:lpstr>KOMPLEMENTARNI PAROVI komplementarno = dopunjujuće</vt:lpstr>
      <vt:lpstr>Potraži komplementarni par/parove boja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BOJA</dc:title>
  <dc:creator>nives miljuš</dc:creator>
  <cp:lastModifiedBy>Maja Jelić-Kolar</cp:lastModifiedBy>
  <cp:revision>40</cp:revision>
  <dcterms:created xsi:type="dcterms:W3CDTF">2014-09-27T18:19:15Z</dcterms:created>
  <dcterms:modified xsi:type="dcterms:W3CDTF">2016-12-07T12:04:15Z</dcterms:modified>
</cp:coreProperties>
</file>