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0"/>
  </p:notesMasterIdLst>
  <p:sldIdLst>
    <p:sldId id="263" r:id="rId2"/>
    <p:sldId id="268" r:id="rId3"/>
    <p:sldId id="258" r:id="rId4"/>
    <p:sldId id="259" r:id="rId5"/>
    <p:sldId id="269" r:id="rId6"/>
    <p:sldId id="265" r:id="rId7"/>
    <p:sldId id="266" r:id="rId8"/>
    <p:sldId id="264" r:id="rId9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81" autoAdjust="0"/>
  </p:normalViewPr>
  <p:slideViewPr>
    <p:cSldViewPr>
      <p:cViewPr varScale="1">
        <p:scale>
          <a:sx n="108" d="100"/>
          <a:sy n="108" d="100"/>
        </p:scale>
        <p:origin x="132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8FA02A-0DF2-4275-8FF7-C6A3F1E6181A}" type="datetimeFigureOut">
              <a:rPr lang="hr-HR" smtClean="0"/>
              <a:pPr/>
              <a:t>7.12.2016.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25819E-CA7D-41AF-9254-FF2F4BF555BB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A9F80-EE6C-4DCF-9B22-E3AE71B5817B}" type="datetimeFigureOut">
              <a:rPr lang="hr-HR" smtClean="0"/>
              <a:pPr/>
              <a:t>7.12.2016.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4F00D-18EE-4531-9C6D-F80F387AE63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02517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A9F80-EE6C-4DCF-9B22-E3AE71B5817B}" type="datetimeFigureOut">
              <a:rPr lang="hr-HR" smtClean="0"/>
              <a:pPr/>
              <a:t>7.12.2016.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4F00D-18EE-4531-9C6D-F80F387AE63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12625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A9F80-EE6C-4DCF-9B22-E3AE71B5817B}" type="datetimeFigureOut">
              <a:rPr lang="hr-HR" smtClean="0"/>
              <a:pPr/>
              <a:t>7.12.2016.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4F00D-18EE-4531-9C6D-F80F387AE63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39416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A9F80-EE6C-4DCF-9B22-E3AE71B5817B}" type="datetimeFigureOut">
              <a:rPr lang="hr-HR" smtClean="0"/>
              <a:pPr/>
              <a:t>7.12.2016.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4F00D-18EE-4531-9C6D-F80F387AE63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39692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A9F80-EE6C-4DCF-9B22-E3AE71B5817B}" type="datetimeFigureOut">
              <a:rPr lang="hr-HR" smtClean="0"/>
              <a:pPr/>
              <a:t>7.12.2016.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4F00D-18EE-4531-9C6D-F80F387AE63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45682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A9F80-EE6C-4DCF-9B22-E3AE71B5817B}" type="datetimeFigureOut">
              <a:rPr lang="hr-HR" smtClean="0"/>
              <a:pPr/>
              <a:t>7.12.2016.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4F00D-18EE-4531-9C6D-F80F387AE63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16475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A9F80-EE6C-4DCF-9B22-E3AE71B5817B}" type="datetimeFigureOut">
              <a:rPr lang="hr-HR" smtClean="0"/>
              <a:pPr/>
              <a:t>7.12.2016.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4F00D-18EE-4531-9C6D-F80F387AE63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65208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A9F80-EE6C-4DCF-9B22-E3AE71B5817B}" type="datetimeFigureOut">
              <a:rPr lang="hr-HR" smtClean="0"/>
              <a:pPr/>
              <a:t>7.12.2016.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4F00D-18EE-4531-9C6D-F80F387AE63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60557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A9F80-EE6C-4DCF-9B22-E3AE71B5817B}" type="datetimeFigureOut">
              <a:rPr lang="hr-HR" smtClean="0"/>
              <a:pPr/>
              <a:t>7.12.2016.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4F00D-18EE-4531-9C6D-F80F387AE63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64421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A9F80-EE6C-4DCF-9B22-E3AE71B5817B}" type="datetimeFigureOut">
              <a:rPr lang="hr-HR" smtClean="0"/>
              <a:pPr/>
              <a:t>7.12.2016.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4F00D-18EE-4531-9C6D-F80F387AE63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23091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A9F80-EE6C-4DCF-9B22-E3AE71B5817B}" type="datetimeFigureOut">
              <a:rPr lang="hr-HR" smtClean="0"/>
              <a:pPr/>
              <a:t>7.12.2016.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4F00D-18EE-4531-9C6D-F80F387AE63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2157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A9F80-EE6C-4DCF-9B22-E3AE71B5817B}" type="datetimeFigureOut">
              <a:rPr lang="hr-HR" smtClean="0"/>
              <a:pPr/>
              <a:t>7.12.2016.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4F00D-18EE-4531-9C6D-F80F387AE63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08394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624" y="548680"/>
            <a:ext cx="6858000" cy="1017067"/>
          </a:xfrm>
        </p:spPr>
        <p:txBody>
          <a:bodyPr/>
          <a:lstStyle/>
          <a:p>
            <a:r>
              <a:rPr lang="hr-HR" dirty="0"/>
              <a:t>Glina – Pernate životinje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1466" y="6237312"/>
            <a:ext cx="5328592" cy="432048"/>
          </a:xfrm>
        </p:spPr>
        <p:txBody>
          <a:bodyPr>
            <a:normAutofit/>
          </a:bodyPr>
          <a:lstStyle/>
          <a:p>
            <a:pPr algn="l"/>
            <a:r>
              <a:rPr lang="hr-HR" dirty="0"/>
              <a:t>Ljiljana </a:t>
            </a:r>
            <a:r>
              <a:rPr lang="hr-HR" dirty="0" err="1"/>
              <a:t>Pogorilić</a:t>
            </a:r>
            <a:r>
              <a:rPr lang="hr-HR" dirty="0"/>
              <a:t>, OŠ Dragutina Tadijanovića, Petrinja</a:t>
            </a:r>
          </a:p>
        </p:txBody>
      </p:sp>
      <p:pic>
        <p:nvPicPr>
          <p:cNvPr id="4" name="Picture 2" descr="C:\Users\Guest\Desktop\0000422479_l_0_69bxpb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3131840" y="1844824"/>
            <a:ext cx="3177636" cy="2392537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/>
          </a:p>
          <a:p>
            <a:r>
              <a:rPr lang="hr-HR" dirty="0"/>
              <a:t>Likovni problem: ritam i kontrast volumena u prostoru, karakterizacija volumena, tekstura</a:t>
            </a:r>
          </a:p>
          <a:p>
            <a:r>
              <a:rPr lang="hr-HR" dirty="0"/>
              <a:t>Likovna tehnika: glina</a:t>
            </a:r>
          </a:p>
          <a:p>
            <a:r>
              <a:rPr lang="hr-HR" dirty="0"/>
              <a:t>Likovno područje: modeliranje 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Ritam: ravnomjerno i pravilno izmjenjivanje likovnih elemenata</a:t>
            </a:r>
          </a:p>
          <a:p>
            <a:r>
              <a:rPr lang="hr-HR" dirty="0"/>
              <a:t>Kontrast: suprotnost dvaju ili više elemenata</a:t>
            </a:r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Volumen: obujam ili zapremina nekog tijela u prostoru</a:t>
            </a:r>
          </a:p>
          <a:p>
            <a:r>
              <a:rPr lang="hr-HR" dirty="0"/>
              <a:t>Karakter volumena: tipičan oblik nekog volumena</a:t>
            </a:r>
          </a:p>
          <a:p>
            <a:r>
              <a:rPr lang="hr-HR" dirty="0"/>
              <a:t>Tekstura: različite karakteristike površine volumena (hrapavo, glatko)</a:t>
            </a:r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1800" dirty="0"/>
              <a:t>Vučedolska golubica</a:t>
            </a:r>
          </a:p>
        </p:txBody>
      </p:sp>
      <p:pic>
        <p:nvPicPr>
          <p:cNvPr id="1026" name="Picture 2" descr="C:\Users\Guest\Desktop\images.jpe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1556792"/>
            <a:ext cx="3600399" cy="34747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1026" name="Picture 2" descr="C:\Users\Guest\Desktop\0000422479_l_0_69bxpb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1682396" y="1825625"/>
            <a:ext cx="5779208" cy="43513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1026" name="Picture 2" descr="C:\Users\Guest\Desktop\fazan2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1308496" y="1825625"/>
            <a:ext cx="6527007" cy="43513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 </a:t>
            </a:r>
          </a:p>
        </p:txBody>
      </p:sp>
      <p:pic>
        <p:nvPicPr>
          <p:cNvPr id="1026" name="Picture 2" descr="C:\Users\Guest\Desktop\indeksiraj.jpe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2060848"/>
            <a:ext cx="3312368" cy="3312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</TotalTime>
  <Words>79</Words>
  <Application>Microsoft Office PowerPoint</Application>
  <PresentationFormat>On-screen Show (4:3)</PresentationFormat>
  <Paragraphs>13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Glina – Pernate životinje</vt:lpstr>
      <vt:lpstr>PowerPoint Presentation</vt:lpstr>
      <vt:lpstr>PowerPoint Presentation</vt:lpstr>
      <vt:lpstr>PowerPoint Presentation</vt:lpstr>
      <vt:lpstr>Vučedolska golubica</vt:lpstr>
      <vt:lpstr>PowerPoint Presentation</vt:lpstr>
      <vt:lpstr>PowerPoint Presentation</vt:lpstr>
      <vt:lpstr> </vt:lpstr>
    </vt:vector>
  </TitlesOfParts>
  <Company>Deftones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Pernate životinje</dc:title>
  <dc:creator>Guest</dc:creator>
  <cp:lastModifiedBy>Maja Jelić-Kolar</cp:lastModifiedBy>
  <cp:revision>26</cp:revision>
  <dcterms:created xsi:type="dcterms:W3CDTF">2014-05-06T18:04:57Z</dcterms:created>
  <dcterms:modified xsi:type="dcterms:W3CDTF">2016-12-07T12:13:33Z</dcterms:modified>
</cp:coreProperties>
</file>