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263" r:id="rId2"/>
    <p:sldId id="268" r:id="rId3"/>
    <p:sldId id="258" r:id="rId4"/>
    <p:sldId id="259" r:id="rId5"/>
    <p:sldId id="269" r:id="rId6"/>
    <p:sldId id="265" r:id="rId7"/>
    <p:sldId id="266" r:id="rId8"/>
    <p:sldId id="264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1" autoAdjust="0"/>
  </p:normalViewPr>
  <p:slideViewPr>
    <p:cSldViewPr>
      <p:cViewPr varScale="1">
        <p:scale>
          <a:sx n="108" d="100"/>
          <a:sy n="108" d="100"/>
        </p:scale>
        <p:origin x="13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FA02A-0DF2-4275-8FF7-C6A3F1E6181A}" type="datetimeFigureOut">
              <a:rPr lang="hr-HR" smtClean="0"/>
              <a:pPr/>
              <a:t>7.12.2016.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5819E-CA7D-41AF-9254-FF2F4BF555B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9F80-EE6C-4DCF-9B22-E3AE71B5817B}" type="datetimeFigureOut">
              <a:rPr lang="hr-HR" smtClean="0"/>
              <a:pPr/>
              <a:t>7.12.2016.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4F00D-18EE-4531-9C6D-F80F387AE6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251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9F80-EE6C-4DCF-9B22-E3AE71B5817B}" type="datetimeFigureOut">
              <a:rPr lang="hr-HR" smtClean="0"/>
              <a:pPr/>
              <a:t>7.12.2016.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4F00D-18EE-4531-9C6D-F80F387AE6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2625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9F80-EE6C-4DCF-9B22-E3AE71B5817B}" type="datetimeFigureOut">
              <a:rPr lang="hr-HR" smtClean="0"/>
              <a:pPr/>
              <a:t>7.12.2016.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4F00D-18EE-4531-9C6D-F80F387AE6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941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9F80-EE6C-4DCF-9B22-E3AE71B5817B}" type="datetimeFigureOut">
              <a:rPr lang="hr-HR" smtClean="0"/>
              <a:pPr/>
              <a:t>7.12.2016.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4F00D-18EE-4531-9C6D-F80F387AE6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96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9F80-EE6C-4DCF-9B22-E3AE71B5817B}" type="datetimeFigureOut">
              <a:rPr lang="hr-HR" smtClean="0"/>
              <a:pPr/>
              <a:t>7.12.2016.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4F00D-18EE-4531-9C6D-F80F387AE6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568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9F80-EE6C-4DCF-9B22-E3AE71B5817B}" type="datetimeFigureOut">
              <a:rPr lang="hr-HR" smtClean="0"/>
              <a:pPr/>
              <a:t>7.12.2016.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4F00D-18EE-4531-9C6D-F80F387AE6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647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9F80-EE6C-4DCF-9B22-E3AE71B5817B}" type="datetimeFigureOut">
              <a:rPr lang="hr-HR" smtClean="0"/>
              <a:pPr/>
              <a:t>7.12.2016.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4F00D-18EE-4531-9C6D-F80F387AE6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520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9F80-EE6C-4DCF-9B22-E3AE71B5817B}" type="datetimeFigureOut">
              <a:rPr lang="hr-HR" smtClean="0"/>
              <a:pPr/>
              <a:t>7.12.2016.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4F00D-18EE-4531-9C6D-F80F387AE6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55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9F80-EE6C-4DCF-9B22-E3AE71B5817B}" type="datetimeFigureOut">
              <a:rPr lang="hr-HR" smtClean="0"/>
              <a:pPr/>
              <a:t>7.12.2016.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4F00D-18EE-4531-9C6D-F80F387AE6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442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9F80-EE6C-4DCF-9B22-E3AE71B5817B}" type="datetimeFigureOut">
              <a:rPr lang="hr-HR" smtClean="0"/>
              <a:pPr/>
              <a:t>7.12.2016.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4F00D-18EE-4531-9C6D-F80F387AE6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309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9F80-EE6C-4DCF-9B22-E3AE71B5817B}" type="datetimeFigureOut">
              <a:rPr lang="hr-HR" smtClean="0"/>
              <a:pPr/>
              <a:t>7.12.2016.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4F00D-18EE-4531-9C6D-F80F387AE6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15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A9F80-EE6C-4DCF-9B22-E3AE71B5817B}" type="datetimeFigureOut">
              <a:rPr lang="hr-HR" smtClean="0"/>
              <a:pPr/>
              <a:t>7.12.2016.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4F00D-18EE-4531-9C6D-F80F387AE6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839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548680"/>
            <a:ext cx="6858000" cy="1017067"/>
          </a:xfrm>
        </p:spPr>
        <p:txBody>
          <a:bodyPr/>
          <a:lstStyle/>
          <a:p>
            <a:r>
              <a:rPr lang="hr-HR" dirty="0"/>
              <a:t>Glina – Pernate životinje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1466" y="6237312"/>
            <a:ext cx="5328592" cy="432048"/>
          </a:xfrm>
        </p:spPr>
        <p:txBody>
          <a:bodyPr>
            <a:normAutofit/>
          </a:bodyPr>
          <a:lstStyle/>
          <a:p>
            <a:pPr algn="l"/>
            <a:r>
              <a:rPr lang="hr-HR" dirty="0"/>
              <a:t>Ljiljana </a:t>
            </a:r>
            <a:r>
              <a:rPr lang="hr-HR" dirty="0" err="1"/>
              <a:t>Pogorilić</a:t>
            </a:r>
            <a:r>
              <a:rPr lang="hr-HR" dirty="0"/>
              <a:t>, OŠ Dragutina Tadijanovića, Petrinja</a:t>
            </a:r>
          </a:p>
        </p:txBody>
      </p:sp>
      <p:pic>
        <p:nvPicPr>
          <p:cNvPr id="4" name="Picture 2" descr="C:\Users\Guest\Desktop\0000422479_l_0_69bxpb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131840" y="1844824"/>
            <a:ext cx="3177636" cy="239253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  <a:p>
            <a:r>
              <a:rPr lang="hr-HR" dirty="0"/>
              <a:t>Likovni problem: ritam i kontrast volumena u prostoru, karakterizacija volumena, tekstura</a:t>
            </a:r>
          </a:p>
          <a:p>
            <a:r>
              <a:rPr lang="hr-HR" dirty="0"/>
              <a:t>Likovna tehnika: glina</a:t>
            </a:r>
          </a:p>
          <a:p>
            <a:r>
              <a:rPr lang="hr-HR" dirty="0"/>
              <a:t>Likovno područje: modeliranje 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Ritam: ravnomjerno i pravilno izmjenjivanje likovnih elemenata</a:t>
            </a:r>
          </a:p>
          <a:p>
            <a:r>
              <a:rPr lang="hr-HR" dirty="0"/>
              <a:t>Kontrast: suprotnost dvaju ili više elemenata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Volumen: obujam ili zapremina nekog tijela u prostoru</a:t>
            </a:r>
          </a:p>
          <a:p>
            <a:r>
              <a:rPr lang="hr-HR" dirty="0"/>
              <a:t>Karakter volumena: tipičan oblik nekog volumena</a:t>
            </a:r>
          </a:p>
          <a:p>
            <a:r>
              <a:rPr lang="hr-HR" dirty="0"/>
              <a:t>Tekstura: različite karakteristike površine volumena (hrapavo, glatko)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1800" dirty="0"/>
              <a:t>Vučedolska golubica</a:t>
            </a:r>
          </a:p>
        </p:txBody>
      </p:sp>
      <p:pic>
        <p:nvPicPr>
          <p:cNvPr id="1026" name="Picture 2" descr="C:\Users\Guest\Desktop\images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556792"/>
            <a:ext cx="3600399" cy="34747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C:\Users\Guest\Desktop\0000422479_l_0_69bxpb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682396" y="1825625"/>
            <a:ext cx="5779208" cy="4351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C:\Users\Guest\Desktop\fazan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308496" y="1825625"/>
            <a:ext cx="6527007" cy="4351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</a:t>
            </a:r>
          </a:p>
        </p:txBody>
      </p:sp>
      <p:pic>
        <p:nvPicPr>
          <p:cNvPr id="1026" name="Picture 2" descr="C:\Users\Guest\Desktop\indeksiraj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060848"/>
            <a:ext cx="3312368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79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Glina – Pernate životinje</vt:lpstr>
      <vt:lpstr>PowerPoint Presentation</vt:lpstr>
      <vt:lpstr>PowerPoint Presentation</vt:lpstr>
      <vt:lpstr>PowerPoint Presentation</vt:lpstr>
      <vt:lpstr>Vučedolska golubica</vt:lpstr>
      <vt:lpstr>PowerPoint Presentation</vt:lpstr>
      <vt:lpstr>PowerPoint Presentation</vt:lpstr>
      <vt:lpstr> 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Pernate životinje</dc:title>
  <dc:creator>Guest</dc:creator>
  <cp:lastModifiedBy>Maja Jelić-Kolar</cp:lastModifiedBy>
  <cp:revision>26</cp:revision>
  <dcterms:created xsi:type="dcterms:W3CDTF">2014-05-06T18:04:57Z</dcterms:created>
  <dcterms:modified xsi:type="dcterms:W3CDTF">2016-12-07T12:13:33Z</dcterms:modified>
</cp:coreProperties>
</file>