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A86"/>
    <a:srgbClr val="0000CC"/>
    <a:srgbClr val="0033CC"/>
    <a:srgbClr val="33CC33"/>
    <a:srgbClr val="777777"/>
    <a:srgbClr val="4D4D4D"/>
    <a:srgbClr val="969696"/>
    <a:srgbClr val="C0C0C0"/>
    <a:srgbClr val="EAEAEA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89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85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08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58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2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89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78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22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1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85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11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61BB6-EA74-45B3-A295-4DD19ADD60D9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715B-A5A5-4349-948E-D651CF3F20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9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N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858000" cy="1012304"/>
          </a:xfrm>
        </p:spPr>
        <p:txBody>
          <a:bodyPr>
            <a:normAutofit/>
          </a:bodyPr>
          <a:lstStyle/>
          <a:p>
            <a:r>
              <a:rPr lang="hr-HR" sz="6600" dirty="0"/>
              <a:t>BOJA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9308" y="1272952"/>
            <a:ext cx="7918648" cy="1507976"/>
          </a:xfrm>
        </p:spPr>
        <p:txBody>
          <a:bodyPr>
            <a:normAutofit/>
          </a:bodyPr>
          <a:lstStyle/>
          <a:p>
            <a:r>
              <a:rPr lang="hr-HR" sz="2800" dirty="0"/>
              <a:t>KONTRAST KROMATSKO - AKROMATSKO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7944" y="6237312"/>
            <a:ext cx="468948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dirty="0"/>
              <a:t>Nives </a:t>
            </a:r>
            <a:r>
              <a:rPr lang="hr-HR" dirty="0" err="1"/>
              <a:t>Miljuš</a:t>
            </a:r>
            <a:r>
              <a:rPr lang="hr-HR" dirty="0"/>
              <a:t>, III. osnovna škola Bjelovar, Bjelovar</a:t>
            </a:r>
          </a:p>
        </p:txBody>
      </p:sp>
      <p:pic>
        <p:nvPicPr>
          <p:cNvPr id="5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37" y="2132856"/>
            <a:ext cx="3180589" cy="24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1" y="514350"/>
            <a:ext cx="7659869" cy="593898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300192" y="645333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Iva </a:t>
            </a:r>
            <a:r>
              <a:rPr lang="hr-HR" sz="1600" dirty="0" err="1"/>
              <a:t>Hruby</a:t>
            </a:r>
            <a:r>
              <a:rPr lang="hr-HR" sz="1600" dirty="0"/>
              <a:t>, 3.r.</a:t>
            </a:r>
          </a:p>
        </p:txBody>
      </p:sp>
    </p:spTree>
    <p:extLst>
      <p:ext uri="{BB962C8B-B14F-4D97-AF65-F5344CB8AC3E}">
        <p14:creationId xmlns:p14="http://schemas.microsoft.com/office/powerpoint/2010/main" val="8661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560840" cy="572735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084168" y="643904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Ivona </a:t>
            </a:r>
            <a:r>
              <a:rPr lang="hr-HR" sz="1600" dirty="0" err="1"/>
              <a:t>Miklobušec</a:t>
            </a:r>
            <a:r>
              <a:rPr lang="hr-HR" sz="1600" dirty="0"/>
              <a:t>, 4.r.</a:t>
            </a:r>
          </a:p>
        </p:txBody>
      </p:sp>
    </p:spTree>
    <p:extLst>
      <p:ext uri="{BB962C8B-B14F-4D97-AF65-F5344CB8AC3E}">
        <p14:creationId xmlns:p14="http://schemas.microsoft.com/office/powerpoint/2010/main" val="292549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8" t="1932" r="2444" b="1932"/>
          <a:stretch/>
        </p:blipFill>
        <p:spPr>
          <a:xfrm>
            <a:off x="1115616" y="908720"/>
            <a:ext cx="6912768" cy="5365321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940152" y="6274041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Antonia </a:t>
            </a:r>
            <a:r>
              <a:rPr lang="hr-HR" sz="1600" dirty="0" err="1"/>
              <a:t>Hodalić</a:t>
            </a:r>
            <a:r>
              <a:rPr lang="hr-HR" sz="1600" dirty="0"/>
              <a:t>, 3.r.</a:t>
            </a:r>
          </a:p>
        </p:txBody>
      </p:sp>
    </p:spTree>
    <p:extLst>
      <p:ext uri="{BB962C8B-B14F-4D97-AF65-F5344CB8AC3E}">
        <p14:creationId xmlns:p14="http://schemas.microsoft.com/office/powerpoint/2010/main" val="151109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921186" cy="614191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454258" y="645333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Rea Ban, 3.r.</a:t>
            </a:r>
          </a:p>
        </p:txBody>
      </p:sp>
    </p:spTree>
    <p:extLst>
      <p:ext uri="{BB962C8B-B14F-4D97-AF65-F5344CB8AC3E}">
        <p14:creationId xmlns:p14="http://schemas.microsoft.com/office/powerpoint/2010/main" val="41767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460" t="-6134" r="-9460" b="-6134"/>
          <a:stretch/>
        </p:blipFill>
        <p:spPr>
          <a:xfrm>
            <a:off x="359024" y="270016"/>
            <a:ext cx="8568952" cy="629688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012160" y="6228344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Vlatka </a:t>
            </a:r>
            <a:r>
              <a:rPr lang="hr-HR" sz="1600" dirty="0" err="1"/>
              <a:t>Jakšeković</a:t>
            </a:r>
            <a:r>
              <a:rPr lang="hr-HR" sz="1600" dirty="0"/>
              <a:t>, 3.r.</a:t>
            </a:r>
          </a:p>
        </p:txBody>
      </p:sp>
    </p:spTree>
    <p:extLst>
      <p:ext uri="{BB962C8B-B14F-4D97-AF65-F5344CB8AC3E}">
        <p14:creationId xmlns:p14="http://schemas.microsoft.com/office/powerpoint/2010/main" val="41717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899592" y="980728"/>
            <a:ext cx="7272808" cy="509096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652120" y="6071693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/>
              <a:t>Karla </a:t>
            </a:r>
            <a:r>
              <a:rPr lang="hr-HR" sz="1600" dirty="0" err="1"/>
              <a:t>Bertić</a:t>
            </a:r>
            <a:r>
              <a:rPr lang="hr-HR" sz="1600" dirty="0"/>
              <a:t>, 3.r.</a:t>
            </a:r>
          </a:p>
        </p:txBody>
      </p:sp>
    </p:spTree>
    <p:extLst>
      <p:ext uri="{BB962C8B-B14F-4D97-AF65-F5344CB8AC3E}">
        <p14:creationId xmlns:p14="http://schemas.microsoft.com/office/powerpoint/2010/main" val="44458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Nastavni plan i program za osnovnu školu 2006./2007.</a:t>
            </a:r>
          </a:p>
          <a:p>
            <a:r>
              <a:rPr lang="hr-HR" dirty="0"/>
              <a:t>Mati,Ida – </a:t>
            </a:r>
            <a:r>
              <a:rPr lang="hr-HR" dirty="0" err="1"/>
              <a:t>Košćec</a:t>
            </a:r>
            <a:r>
              <a:rPr lang="hr-HR" dirty="0"/>
              <a:t>,Gordana: </a:t>
            </a:r>
            <a:r>
              <a:rPr lang="hr-HR" i="1" dirty="0"/>
              <a:t>Točka, crta, svijet </a:t>
            </a:r>
            <a:r>
              <a:rPr lang="hr-HR" dirty="0"/>
              <a:t>1 i 2, priručnik s CD-om za učitelje/učiteljice likovne kulture u prvom i drugom razredu osnovne škole, Profil, Zagreb, 2007.</a:t>
            </a:r>
          </a:p>
          <a:p>
            <a:r>
              <a:rPr lang="hr-HR" dirty="0"/>
              <a:t>Mati,Ida – </a:t>
            </a:r>
            <a:r>
              <a:rPr lang="hr-HR" dirty="0" err="1"/>
              <a:t>Košćec</a:t>
            </a:r>
            <a:r>
              <a:rPr lang="hr-HR" dirty="0"/>
              <a:t>,Gordana: </a:t>
            </a:r>
            <a:r>
              <a:rPr lang="hr-HR" i="1" dirty="0"/>
              <a:t>Točka, crta, svijet </a:t>
            </a:r>
            <a:r>
              <a:rPr lang="hr-HR" dirty="0"/>
              <a:t>3 i 4, priručnik s CD-om za učitelje/učiteljice likovne kulture u trećem i četvrtom razredu osnovne škole, Profil, Zagreb, 2008.</a:t>
            </a:r>
          </a:p>
          <a:p>
            <a:r>
              <a:rPr lang="hr-HR" dirty="0"/>
              <a:t>Mati,Ida – </a:t>
            </a:r>
            <a:r>
              <a:rPr lang="hr-HR" dirty="0" err="1"/>
              <a:t>Košćec,Gordana</a:t>
            </a:r>
            <a:r>
              <a:rPr lang="hr-HR" dirty="0"/>
              <a:t>: </a:t>
            </a:r>
            <a:r>
              <a:rPr lang="hr-HR" i="1" dirty="0"/>
              <a:t>Točka, crta, svijet </a:t>
            </a:r>
            <a:r>
              <a:rPr lang="hr-HR" dirty="0"/>
              <a:t>1, 2, 3 i 4, udžbenici iz likovne kulture 3. izdanje, Profil, Zagreb,2009.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u="sng" dirty="0"/>
              <a:t>Internetske stranice:</a:t>
            </a:r>
          </a:p>
          <a:p>
            <a:r>
              <a:rPr lang="hr-HR" dirty="0">
                <a:hlinkClick r:id="rId3" invalidUrl="http://:likovna-kultura.ufzg.unizg.hr/index.htm"/>
              </a:rPr>
              <a:t>http://:likovna-kultura.ufzg.unizg.hr/</a:t>
            </a:r>
            <a:r>
              <a:rPr lang="hr-HR" dirty="0" err="1">
                <a:hlinkClick r:id="rId4" invalidUrl="http://:likovna-kultura.ufzg.unizg.hr/index.htm"/>
              </a:rPr>
              <a:t>index.htm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173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boje vidiš na krugovima?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KROMATSKE (ŠARENE)</a:t>
            </a:r>
          </a:p>
          <a:p>
            <a:r>
              <a:rPr lang="hr-HR" dirty="0"/>
              <a:t> BOJE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319543"/>
            <a:ext cx="3868737" cy="2055652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dirty="0"/>
              <a:t>AKROMATSKE (NEŠARENE) BOJE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314482"/>
            <a:ext cx="3887788" cy="2065774"/>
          </a:xfrm>
        </p:spPr>
      </p:pic>
    </p:spTree>
    <p:extLst>
      <p:ext uri="{BB962C8B-B14F-4D97-AF65-F5344CB8AC3E}">
        <p14:creationId xmlns:p14="http://schemas.microsoft.com/office/powerpoint/2010/main" val="22720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/>
            <a:r>
              <a:rPr lang="hr-HR" dirty="0"/>
              <a:t>KONTRAST (SUPROTNOST)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3931920" cy="864096"/>
          </a:xfrm>
        </p:spPr>
        <p:txBody>
          <a:bodyPr>
            <a:normAutofit/>
          </a:bodyPr>
          <a:lstStyle/>
          <a:p>
            <a:r>
              <a:rPr lang="hr-HR" dirty="0"/>
              <a:t>šarene – BOJE</a:t>
            </a:r>
          </a:p>
          <a:p>
            <a:r>
              <a:rPr lang="hr-HR" dirty="0"/>
              <a:t>nalaze se u dugi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3931920" cy="479715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754880" y="1268760"/>
            <a:ext cx="3931920" cy="720080"/>
          </a:xfrm>
        </p:spPr>
        <p:txBody>
          <a:bodyPr>
            <a:normAutofit/>
          </a:bodyPr>
          <a:lstStyle/>
          <a:p>
            <a:r>
              <a:rPr lang="hr-HR" dirty="0" err="1"/>
              <a:t>nešarene</a:t>
            </a:r>
            <a:r>
              <a:rPr lang="hr-HR" dirty="0"/>
              <a:t> – NEBOJE</a:t>
            </a:r>
          </a:p>
          <a:p>
            <a:r>
              <a:rPr lang="hr-HR" dirty="0"/>
              <a:t>nisu u dugi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54880" y="2090370"/>
            <a:ext cx="3931920" cy="450527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756556" y="2090370"/>
            <a:ext cx="3672408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756556" y="2765617"/>
            <a:ext cx="3672408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756556" y="3485697"/>
            <a:ext cx="3672408" cy="792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56556" y="4277785"/>
            <a:ext cx="3672408" cy="77784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756556" y="5039954"/>
            <a:ext cx="3672408" cy="777846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56556" y="5817800"/>
            <a:ext cx="3672408" cy="777846"/>
          </a:xfrm>
          <a:prstGeom prst="rect">
            <a:avLst/>
          </a:prstGeom>
          <a:solidFill>
            <a:srgbClr val="862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4788024" y="2090370"/>
            <a:ext cx="3672408" cy="72008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4788024" y="2810450"/>
            <a:ext cx="3672408" cy="720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4788024" y="3518342"/>
            <a:ext cx="3672408" cy="792088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4787133" y="4310430"/>
            <a:ext cx="3672408" cy="77784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4794030" y="5088276"/>
            <a:ext cx="3665511" cy="745200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4788024" y="5830595"/>
            <a:ext cx="3672408" cy="77784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9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Koliko tonova sive boje (</a:t>
            </a:r>
            <a:r>
              <a:rPr lang="hr-HR" sz="3600" dirty="0" err="1"/>
              <a:t>neboje</a:t>
            </a:r>
            <a:r>
              <a:rPr lang="hr-HR" sz="3600" dirty="0"/>
              <a:t>) prepoznaješ? Pokušaj sliku zamisliti u boji!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6" y="1600200"/>
            <a:ext cx="6512768" cy="5069160"/>
          </a:xfrm>
        </p:spPr>
      </p:pic>
    </p:spTree>
    <p:extLst>
      <p:ext uri="{BB962C8B-B14F-4D97-AF65-F5344CB8AC3E}">
        <p14:creationId xmlns:p14="http://schemas.microsoft.com/office/powerpoint/2010/main" val="236490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KONTRAST KROMATSKO - AKROMATSKO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6" y="1600200"/>
            <a:ext cx="6512768" cy="5069160"/>
          </a:xfrm>
        </p:spPr>
      </p:pic>
    </p:spTree>
    <p:extLst>
      <p:ext uri="{BB962C8B-B14F-4D97-AF65-F5344CB8AC3E}">
        <p14:creationId xmlns:p14="http://schemas.microsoft.com/office/powerpoint/2010/main" val="12559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300" dirty="0"/>
              <a:t>Koliko akromatskih tonova vidiš na fotografiji?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0245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8391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Pogodi koje su boje na slici!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5317"/>
            <a:ext cx="3886200" cy="295195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9" y="2503481"/>
            <a:ext cx="4038600" cy="30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76800"/>
          </a:xfrm>
        </p:spPr>
        <p:txBody>
          <a:bodyPr>
            <a:normAutofit/>
          </a:bodyPr>
          <a:lstStyle/>
          <a:p>
            <a:r>
              <a:rPr lang="hr-HR" sz="2800" dirty="0"/>
              <a:t>KROMATSKE BOJE (ŠARENE): žuta, crvena, plava, narančasta, zelena i ljubičasta → nalaze se u dugi</a:t>
            </a:r>
          </a:p>
          <a:p>
            <a:r>
              <a:rPr lang="hr-HR" sz="2800" dirty="0"/>
              <a:t>AKROMATSKE (NEŠARENE, NEBOJE): bijela, tonovi sive i crna</a:t>
            </a:r>
          </a:p>
          <a:p>
            <a:r>
              <a:rPr lang="hr-HR" sz="2800" dirty="0"/>
              <a:t>TONOVI SIVE nastaju miješanjem bijele i crne</a:t>
            </a:r>
          </a:p>
          <a:p>
            <a:r>
              <a:rPr lang="hr-HR" sz="2800" dirty="0"/>
              <a:t>Šarene i </a:t>
            </a:r>
            <a:r>
              <a:rPr lang="hr-HR" sz="2800" dirty="0" err="1"/>
              <a:t>nešarene</a:t>
            </a:r>
            <a:r>
              <a:rPr lang="hr-HR" sz="2800" dirty="0"/>
              <a:t> boje su u KONTRASTU</a:t>
            </a:r>
          </a:p>
          <a:p>
            <a:r>
              <a:rPr lang="hr-HR" sz="2800" dirty="0"/>
              <a:t>KONTRAST boja i </a:t>
            </a:r>
            <a:r>
              <a:rPr lang="hr-HR" sz="2800" dirty="0" err="1"/>
              <a:t>neboja</a:t>
            </a:r>
            <a:r>
              <a:rPr lang="hr-HR" sz="2800" dirty="0"/>
              <a:t> javlja se kada su na istoj slici boje i </a:t>
            </a:r>
            <a:r>
              <a:rPr lang="hr-HR" sz="2800" dirty="0" err="1"/>
              <a:t>neboje</a:t>
            </a:r>
            <a:r>
              <a:rPr lang="hr-HR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1588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330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BOJA</vt:lpstr>
      <vt:lpstr>Koje boje vidiš na krugovima?</vt:lpstr>
      <vt:lpstr>KONTRAST (SUPROTNOST)</vt:lpstr>
      <vt:lpstr>Koliko tonova sive boje (neboje) prepoznaješ? Pokušaj sliku zamisliti u boji!</vt:lpstr>
      <vt:lpstr>KONTRAST KROMATSKO - AKROMATSKO</vt:lpstr>
      <vt:lpstr>Koliko akromatskih tonova vidiš na fotografiji?</vt:lpstr>
      <vt:lpstr>PowerPoint Presentation</vt:lpstr>
      <vt:lpstr>Pogodi koje su boje na slici!</vt:lpstr>
      <vt:lpstr>Ponovimo.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boja</dc:title>
  <dc:creator>nives miljuš</dc:creator>
  <cp:lastModifiedBy>Maja Jelić-Kolar</cp:lastModifiedBy>
  <cp:revision>30</cp:revision>
  <dcterms:created xsi:type="dcterms:W3CDTF">2014-09-28T14:13:46Z</dcterms:created>
  <dcterms:modified xsi:type="dcterms:W3CDTF">2016-12-07T12:02:04Z</dcterms:modified>
</cp:coreProperties>
</file>