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0" r:id="rId6"/>
    <p:sldId id="282" r:id="rId7"/>
    <p:sldId id="281" r:id="rId8"/>
    <p:sldId id="277" r:id="rId9"/>
    <p:sldId id="279" r:id="rId10"/>
    <p:sldId id="280" r:id="rId11"/>
    <p:sldId id="269" r:id="rId12"/>
    <p:sldId id="270" r:id="rId13"/>
    <p:sldId id="271" r:id="rId14"/>
    <p:sldId id="272" r:id="rId15"/>
    <p:sldId id="276" r:id="rId16"/>
    <p:sldId id="263" r:id="rId17"/>
    <p:sldId id="264" r:id="rId18"/>
    <p:sldId id="285" r:id="rId19"/>
    <p:sldId id="275" r:id="rId20"/>
    <p:sldId id="267" r:id="rId21"/>
    <p:sldId id="274" r:id="rId22"/>
    <p:sldId id="268" r:id="rId23"/>
    <p:sldId id="266" r:id="rId24"/>
    <p:sldId id="283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31CBF-5D84-403D-98E6-19D43BC862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A1C8AF-DC71-4EB1-80EF-4398C670D60F}">
      <dgm:prSet phldrT="[Tekst]"/>
      <dgm:spPr/>
      <dgm:t>
        <a:bodyPr/>
        <a:lstStyle/>
        <a:p>
          <a:r>
            <a:rPr lang="hr-HR" b="1" dirty="0"/>
            <a:t>CRTE</a:t>
          </a:r>
        </a:p>
      </dgm:t>
    </dgm:pt>
    <dgm:pt modelId="{FCB4938A-9EC9-420A-8003-A07451B747E1}" type="parTrans" cxnId="{D5C9E150-2FE6-4B7A-994B-B50F2E7DE5AF}">
      <dgm:prSet/>
      <dgm:spPr/>
      <dgm:t>
        <a:bodyPr/>
        <a:lstStyle/>
        <a:p>
          <a:endParaRPr lang="hr-HR"/>
        </a:p>
      </dgm:t>
    </dgm:pt>
    <dgm:pt modelId="{3C8B1749-11D5-4FAB-AF45-5CAA51B9A077}" type="sibTrans" cxnId="{D5C9E150-2FE6-4B7A-994B-B50F2E7DE5AF}">
      <dgm:prSet/>
      <dgm:spPr/>
      <dgm:t>
        <a:bodyPr/>
        <a:lstStyle/>
        <a:p>
          <a:endParaRPr lang="hr-HR"/>
        </a:p>
      </dgm:t>
    </dgm:pt>
    <dgm:pt modelId="{C59297C9-8EAC-4111-875D-8D486BEC7722}">
      <dgm:prSet phldrT="[Teks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hr-HR" sz="2400" dirty="0"/>
            <a:t>Crte po toku</a:t>
          </a:r>
        </a:p>
      </dgm:t>
    </dgm:pt>
    <dgm:pt modelId="{A46D5B4C-54CE-4407-B709-67B35CDF35E6}" type="parTrans" cxnId="{43194E85-8610-4E90-B518-BA4B02FEEA56}">
      <dgm:prSet/>
      <dgm:spPr/>
      <dgm:t>
        <a:bodyPr/>
        <a:lstStyle/>
        <a:p>
          <a:endParaRPr lang="hr-HR"/>
        </a:p>
      </dgm:t>
    </dgm:pt>
    <dgm:pt modelId="{AEBDDB8D-1A0A-40F6-BD0C-CAE159104CD9}" type="sibTrans" cxnId="{43194E85-8610-4E90-B518-BA4B02FEEA56}">
      <dgm:prSet/>
      <dgm:spPr/>
      <dgm:t>
        <a:bodyPr/>
        <a:lstStyle/>
        <a:p>
          <a:endParaRPr lang="hr-HR"/>
        </a:p>
      </dgm:t>
    </dgm:pt>
    <dgm:pt modelId="{61FADD98-C6B7-48D5-8026-A4633DEF836A}">
      <dgm:prSet phldrT="[Tekst]" custT="1"/>
      <dgm:spPr>
        <a:solidFill>
          <a:srgbClr val="FF3300">
            <a:alpha val="89804"/>
          </a:srgbClr>
        </a:solidFill>
      </dgm:spPr>
      <dgm:t>
        <a:bodyPr/>
        <a:lstStyle/>
        <a:p>
          <a:r>
            <a:rPr lang="hr-HR" sz="2400" dirty="0"/>
            <a:t>Crte</a:t>
          </a:r>
          <a:r>
            <a:rPr lang="hr-HR" sz="2200" dirty="0"/>
            <a:t> prema značenju </a:t>
          </a:r>
        </a:p>
      </dgm:t>
    </dgm:pt>
    <dgm:pt modelId="{9FBF4050-8747-4FB5-8462-B9F4CF94DDB7}" type="parTrans" cxnId="{807F5147-8566-4166-95C9-65C9FBF91B98}">
      <dgm:prSet/>
      <dgm:spPr/>
      <dgm:t>
        <a:bodyPr/>
        <a:lstStyle/>
        <a:p>
          <a:endParaRPr lang="hr-HR"/>
        </a:p>
      </dgm:t>
    </dgm:pt>
    <dgm:pt modelId="{E5A8ADE6-F8D3-4577-991A-38263380F736}" type="sibTrans" cxnId="{807F5147-8566-4166-95C9-65C9FBF91B98}">
      <dgm:prSet/>
      <dgm:spPr/>
      <dgm:t>
        <a:bodyPr/>
        <a:lstStyle/>
        <a:p>
          <a:endParaRPr lang="hr-HR"/>
        </a:p>
      </dgm:t>
    </dgm:pt>
    <dgm:pt modelId="{034407F2-32F6-4439-B3F1-7522CE2406F0}">
      <dgm:prSet phldrT="[Teks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hr-HR" sz="2400" dirty="0"/>
            <a:t>Crte</a:t>
          </a:r>
          <a:r>
            <a:rPr lang="hr-HR" sz="2100" dirty="0"/>
            <a:t> po karakteru</a:t>
          </a:r>
        </a:p>
      </dgm:t>
    </dgm:pt>
    <dgm:pt modelId="{90522017-3AB8-4322-A9C7-DB94B976378A}" type="parTrans" cxnId="{9B0BDCA3-F1A4-4D98-BD7E-A05B854EDB1C}">
      <dgm:prSet/>
      <dgm:spPr/>
      <dgm:t>
        <a:bodyPr/>
        <a:lstStyle/>
        <a:p>
          <a:endParaRPr lang="hr-HR"/>
        </a:p>
      </dgm:t>
    </dgm:pt>
    <dgm:pt modelId="{4B4132B6-CF83-49EF-82BC-FDFCBCDD933B}" type="sibTrans" cxnId="{9B0BDCA3-F1A4-4D98-BD7E-A05B854EDB1C}">
      <dgm:prSet/>
      <dgm:spPr/>
      <dgm:t>
        <a:bodyPr/>
        <a:lstStyle/>
        <a:p>
          <a:endParaRPr lang="hr-HR"/>
        </a:p>
      </dgm:t>
    </dgm:pt>
    <dgm:pt modelId="{FA00AF2A-BCD7-4082-9E71-975B30298547}" type="pres">
      <dgm:prSet presAssocID="{0A331CBF-5D84-403D-98E6-19D43BC862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7764D1-605A-4566-9CB8-70D290484257}" type="pres">
      <dgm:prSet presAssocID="{26A1C8AF-DC71-4EB1-80EF-4398C670D60F}" presName="hierRoot1" presStyleCnt="0"/>
      <dgm:spPr/>
    </dgm:pt>
    <dgm:pt modelId="{73FE1C39-13A6-4B07-9F82-225A663364CF}" type="pres">
      <dgm:prSet presAssocID="{26A1C8AF-DC71-4EB1-80EF-4398C670D60F}" presName="composite" presStyleCnt="0"/>
      <dgm:spPr/>
    </dgm:pt>
    <dgm:pt modelId="{F4C7AAC2-F2DE-4574-BEF3-64DF2A6957D0}" type="pres">
      <dgm:prSet presAssocID="{26A1C8AF-DC71-4EB1-80EF-4398C670D60F}" presName="background" presStyleLbl="node0" presStyleIdx="0" presStyleCnt="1"/>
      <dgm:spPr/>
    </dgm:pt>
    <dgm:pt modelId="{FBCD5E2F-E9AE-42C8-BF69-005C19C8D849}" type="pres">
      <dgm:prSet presAssocID="{26A1C8AF-DC71-4EB1-80EF-4398C670D60F}" presName="text" presStyleLbl="fgAcc0" presStyleIdx="0" presStyleCnt="1" custLinFactNeighborX="-3987" custLinFactNeighborY="-16766">
        <dgm:presLayoutVars>
          <dgm:chPref val="3"/>
        </dgm:presLayoutVars>
      </dgm:prSet>
      <dgm:spPr/>
    </dgm:pt>
    <dgm:pt modelId="{F31D75E4-0A3F-406D-91F1-EA61A355DBCA}" type="pres">
      <dgm:prSet presAssocID="{26A1C8AF-DC71-4EB1-80EF-4398C670D60F}" presName="hierChild2" presStyleCnt="0"/>
      <dgm:spPr/>
    </dgm:pt>
    <dgm:pt modelId="{04A7CBA2-0C1C-43EB-AC13-DDF09B7B0787}" type="pres">
      <dgm:prSet presAssocID="{A46D5B4C-54CE-4407-B709-67B35CDF35E6}" presName="Name10" presStyleLbl="parChTrans1D2" presStyleIdx="0" presStyleCnt="3"/>
      <dgm:spPr/>
    </dgm:pt>
    <dgm:pt modelId="{AC68C175-290E-481F-B672-A04ADA4CF2D8}" type="pres">
      <dgm:prSet presAssocID="{C59297C9-8EAC-4111-875D-8D486BEC7722}" presName="hierRoot2" presStyleCnt="0"/>
      <dgm:spPr/>
    </dgm:pt>
    <dgm:pt modelId="{1E2BB72C-874B-4465-B1D3-CDB0245BA3AA}" type="pres">
      <dgm:prSet presAssocID="{C59297C9-8EAC-4111-875D-8D486BEC7722}" presName="composite2" presStyleCnt="0"/>
      <dgm:spPr/>
    </dgm:pt>
    <dgm:pt modelId="{F6BCBE8C-34E9-432F-A3AD-A30950865544}" type="pres">
      <dgm:prSet presAssocID="{C59297C9-8EAC-4111-875D-8D486BEC7722}" presName="background2" presStyleLbl="node2" presStyleIdx="0" presStyleCnt="3"/>
      <dgm:spPr/>
    </dgm:pt>
    <dgm:pt modelId="{D8F93AFD-9770-4452-BE35-E73EDACF981A}" type="pres">
      <dgm:prSet presAssocID="{C59297C9-8EAC-4111-875D-8D486BEC7722}" presName="text2" presStyleLbl="fgAcc2" presStyleIdx="0" presStyleCnt="3" custLinFactNeighborX="-97259" custLinFactNeighborY="-1551">
        <dgm:presLayoutVars>
          <dgm:chPref val="3"/>
        </dgm:presLayoutVars>
      </dgm:prSet>
      <dgm:spPr/>
    </dgm:pt>
    <dgm:pt modelId="{C824E08E-260F-4CE2-B8FB-627CE2627D2F}" type="pres">
      <dgm:prSet presAssocID="{C59297C9-8EAC-4111-875D-8D486BEC7722}" presName="hierChild3" presStyleCnt="0"/>
      <dgm:spPr/>
    </dgm:pt>
    <dgm:pt modelId="{DCF76BE7-D804-473F-BFA6-FE50AA36FDB8}" type="pres">
      <dgm:prSet presAssocID="{90522017-3AB8-4322-A9C7-DB94B976378A}" presName="Name10" presStyleLbl="parChTrans1D2" presStyleIdx="1" presStyleCnt="3"/>
      <dgm:spPr/>
    </dgm:pt>
    <dgm:pt modelId="{7E93B824-EF5F-4C35-A5E5-FA2E2BEEDF4E}" type="pres">
      <dgm:prSet presAssocID="{034407F2-32F6-4439-B3F1-7522CE2406F0}" presName="hierRoot2" presStyleCnt="0"/>
      <dgm:spPr/>
    </dgm:pt>
    <dgm:pt modelId="{A5A65CD7-C6F1-40B8-A36C-34A2CA79182B}" type="pres">
      <dgm:prSet presAssocID="{034407F2-32F6-4439-B3F1-7522CE2406F0}" presName="composite2" presStyleCnt="0"/>
      <dgm:spPr/>
    </dgm:pt>
    <dgm:pt modelId="{B1529854-3228-4B22-B804-8F4CFF708F67}" type="pres">
      <dgm:prSet presAssocID="{034407F2-32F6-4439-B3F1-7522CE2406F0}" presName="background2" presStyleLbl="node2" presStyleIdx="1" presStyleCnt="3"/>
      <dgm:spPr/>
    </dgm:pt>
    <dgm:pt modelId="{8C084A9E-72D0-4887-88AB-0FFBC85E6934}" type="pres">
      <dgm:prSet presAssocID="{034407F2-32F6-4439-B3F1-7522CE2406F0}" presName="text2" presStyleLbl="fgAcc2" presStyleIdx="1" presStyleCnt="3" custScaleX="132288" custLinFactNeighborX="6533" custLinFactNeighborY="-1551">
        <dgm:presLayoutVars>
          <dgm:chPref val="3"/>
        </dgm:presLayoutVars>
      </dgm:prSet>
      <dgm:spPr/>
    </dgm:pt>
    <dgm:pt modelId="{E0B295C7-0A76-4DC0-B242-499F51FCF6D5}" type="pres">
      <dgm:prSet presAssocID="{034407F2-32F6-4439-B3F1-7522CE2406F0}" presName="hierChild3" presStyleCnt="0"/>
      <dgm:spPr/>
    </dgm:pt>
    <dgm:pt modelId="{62CADE63-72BE-4BB8-84A1-69A4101EB635}" type="pres">
      <dgm:prSet presAssocID="{9FBF4050-8747-4FB5-8462-B9F4CF94DDB7}" presName="Name10" presStyleLbl="parChTrans1D2" presStyleIdx="2" presStyleCnt="3"/>
      <dgm:spPr/>
    </dgm:pt>
    <dgm:pt modelId="{7C3C9121-70BC-4F92-A7F0-97CB57002333}" type="pres">
      <dgm:prSet presAssocID="{61FADD98-C6B7-48D5-8026-A4633DEF836A}" presName="hierRoot2" presStyleCnt="0"/>
      <dgm:spPr/>
    </dgm:pt>
    <dgm:pt modelId="{5BA78E7B-6262-4044-9B19-1FD124B712BB}" type="pres">
      <dgm:prSet presAssocID="{61FADD98-C6B7-48D5-8026-A4633DEF836A}" presName="composite2" presStyleCnt="0"/>
      <dgm:spPr/>
    </dgm:pt>
    <dgm:pt modelId="{AAD59EF8-D81E-4118-86F8-9DCF65039FE3}" type="pres">
      <dgm:prSet presAssocID="{61FADD98-C6B7-48D5-8026-A4633DEF836A}" presName="background2" presStyleLbl="node2" presStyleIdx="2" presStyleCnt="3"/>
      <dgm:spPr/>
    </dgm:pt>
    <dgm:pt modelId="{06C2770F-67F2-4CDD-B969-852AF87B8AFF}" type="pres">
      <dgm:prSet presAssocID="{61FADD98-C6B7-48D5-8026-A4633DEF836A}" presName="text2" presStyleLbl="fgAcc2" presStyleIdx="2" presStyleCnt="3" custScaleX="149570" custLinFactX="10326" custLinFactNeighborX="100000" custLinFactNeighborY="-1551">
        <dgm:presLayoutVars>
          <dgm:chPref val="3"/>
        </dgm:presLayoutVars>
      </dgm:prSet>
      <dgm:spPr/>
    </dgm:pt>
    <dgm:pt modelId="{99AC5D48-6D8B-4B93-9D7C-8D58C6393AC4}" type="pres">
      <dgm:prSet presAssocID="{61FADD98-C6B7-48D5-8026-A4633DEF836A}" presName="hierChild3" presStyleCnt="0"/>
      <dgm:spPr/>
    </dgm:pt>
  </dgm:ptLst>
  <dgm:cxnLst>
    <dgm:cxn modelId="{EB3682FD-9D98-4E27-A148-333246768354}" type="presOf" srcId="{61FADD98-C6B7-48D5-8026-A4633DEF836A}" destId="{06C2770F-67F2-4CDD-B969-852AF87B8AFF}" srcOrd="0" destOrd="0" presId="urn:microsoft.com/office/officeart/2005/8/layout/hierarchy1"/>
    <dgm:cxn modelId="{F7B66327-0791-4E70-B212-4D05E364D533}" type="presOf" srcId="{034407F2-32F6-4439-B3F1-7522CE2406F0}" destId="{8C084A9E-72D0-4887-88AB-0FFBC85E6934}" srcOrd="0" destOrd="0" presId="urn:microsoft.com/office/officeart/2005/8/layout/hierarchy1"/>
    <dgm:cxn modelId="{43194E85-8610-4E90-B518-BA4B02FEEA56}" srcId="{26A1C8AF-DC71-4EB1-80EF-4398C670D60F}" destId="{C59297C9-8EAC-4111-875D-8D486BEC7722}" srcOrd="0" destOrd="0" parTransId="{A46D5B4C-54CE-4407-B709-67B35CDF35E6}" sibTransId="{AEBDDB8D-1A0A-40F6-BD0C-CAE159104CD9}"/>
    <dgm:cxn modelId="{D5C9E150-2FE6-4B7A-994B-B50F2E7DE5AF}" srcId="{0A331CBF-5D84-403D-98E6-19D43BC8627C}" destId="{26A1C8AF-DC71-4EB1-80EF-4398C670D60F}" srcOrd="0" destOrd="0" parTransId="{FCB4938A-9EC9-420A-8003-A07451B747E1}" sibTransId="{3C8B1749-11D5-4FAB-AF45-5CAA51B9A077}"/>
    <dgm:cxn modelId="{D550C29E-29E5-4FE2-A9C0-E02E9E12F3D3}" type="presOf" srcId="{C59297C9-8EAC-4111-875D-8D486BEC7722}" destId="{D8F93AFD-9770-4452-BE35-E73EDACF981A}" srcOrd="0" destOrd="0" presId="urn:microsoft.com/office/officeart/2005/8/layout/hierarchy1"/>
    <dgm:cxn modelId="{F39D78F6-250B-4B5B-90CE-A9FA3BD5DB1A}" type="presOf" srcId="{90522017-3AB8-4322-A9C7-DB94B976378A}" destId="{DCF76BE7-D804-473F-BFA6-FE50AA36FDB8}" srcOrd="0" destOrd="0" presId="urn:microsoft.com/office/officeart/2005/8/layout/hierarchy1"/>
    <dgm:cxn modelId="{262DBB05-FDD8-40B1-87FF-78FE4E144B43}" type="presOf" srcId="{9FBF4050-8747-4FB5-8462-B9F4CF94DDB7}" destId="{62CADE63-72BE-4BB8-84A1-69A4101EB635}" srcOrd="0" destOrd="0" presId="urn:microsoft.com/office/officeart/2005/8/layout/hierarchy1"/>
    <dgm:cxn modelId="{196D93AC-E82A-4CC6-BD28-74D82E9AE08F}" type="presOf" srcId="{A46D5B4C-54CE-4407-B709-67B35CDF35E6}" destId="{04A7CBA2-0C1C-43EB-AC13-DDF09B7B0787}" srcOrd="0" destOrd="0" presId="urn:microsoft.com/office/officeart/2005/8/layout/hierarchy1"/>
    <dgm:cxn modelId="{9B0BDCA3-F1A4-4D98-BD7E-A05B854EDB1C}" srcId="{26A1C8AF-DC71-4EB1-80EF-4398C670D60F}" destId="{034407F2-32F6-4439-B3F1-7522CE2406F0}" srcOrd="1" destOrd="0" parTransId="{90522017-3AB8-4322-A9C7-DB94B976378A}" sibTransId="{4B4132B6-CF83-49EF-82BC-FDFCBCDD933B}"/>
    <dgm:cxn modelId="{48D9D2CC-8C21-4C66-80D2-50D55097D97B}" type="presOf" srcId="{0A331CBF-5D84-403D-98E6-19D43BC8627C}" destId="{FA00AF2A-BCD7-4082-9E71-975B30298547}" srcOrd="0" destOrd="0" presId="urn:microsoft.com/office/officeart/2005/8/layout/hierarchy1"/>
    <dgm:cxn modelId="{807F5147-8566-4166-95C9-65C9FBF91B98}" srcId="{26A1C8AF-DC71-4EB1-80EF-4398C670D60F}" destId="{61FADD98-C6B7-48D5-8026-A4633DEF836A}" srcOrd="2" destOrd="0" parTransId="{9FBF4050-8747-4FB5-8462-B9F4CF94DDB7}" sibTransId="{E5A8ADE6-F8D3-4577-991A-38263380F736}"/>
    <dgm:cxn modelId="{6041DAFD-BD6D-45C1-A795-EA03A5621FCD}" type="presOf" srcId="{26A1C8AF-DC71-4EB1-80EF-4398C670D60F}" destId="{FBCD5E2F-E9AE-42C8-BF69-005C19C8D849}" srcOrd="0" destOrd="0" presId="urn:microsoft.com/office/officeart/2005/8/layout/hierarchy1"/>
    <dgm:cxn modelId="{62928D0A-97E8-4D13-BD21-FD229AEB6CE3}" type="presParOf" srcId="{FA00AF2A-BCD7-4082-9E71-975B30298547}" destId="{347764D1-605A-4566-9CB8-70D290484257}" srcOrd="0" destOrd="0" presId="urn:microsoft.com/office/officeart/2005/8/layout/hierarchy1"/>
    <dgm:cxn modelId="{4B31E7BD-260D-41B0-8E4D-5A15F9634865}" type="presParOf" srcId="{347764D1-605A-4566-9CB8-70D290484257}" destId="{73FE1C39-13A6-4B07-9F82-225A663364CF}" srcOrd="0" destOrd="0" presId="urn:microsoft.com/office/officeart/2005/8/layout/hierarchy1"/>
    <dgm:cxn modelId="{B288DB1C-28F1-408C-BF00-15115B80EED1}" type="presParOf" srcId="{73FE1C39-13A6-4B07-9F82-225A663364CF}" destId="{F4C7AAC2-F2DE-4574-BEF3-64DF2A6957D0}" srcOrd="0" destOrd="0" presId="urn:microsoft.com/office/officeart/2005/8/layout/hierarchy1"/>
    <dgm:cxn modelId="{EBE84A1B-6E8B-48E7-A8FA-1B2159AB3730}" type="presParOf" srcId="{73FE1C39-13A6-4B07-9F82-225A663364CF}" destId="{FBCD5E2F-E9AE-42C8-BF69-005C19C8D849}" srcOrd="1" destOrd="0" presId="urn:microsoft.com/office/officeart/2005/8/layout/hierarchy1"/>
    <dgm:cxn modelId="{22EA44A4-F77E-45B5-B845-2780BAC45700}" type="presParOf" srcId="{347764D1-605A-4566-9CB8-70D290484257}" destId="{F31D75E4-0A3F-406D-91F1-EA61A355DBCA}" srcOrd="1" destOrd="0" presId="urn:microsoft.com/office/officeart/2005/8/layout/hierarchy1"/>
    <dgm:cxn modelId="{C3B15FEF-52E2-4C24-842B-58B04AE16020}" type="presParOf" srcId="{F31D75E4-0A3F-406D-91F1-EA61A355DBCA}" destId="{04A7CBA2-0C1C-43EB-AC13-DDF09B7B0787}" srcOrd="0" destOrd="0" presId="urn:microsoft.com/office/officeart/2005/8/layout/hierarchy1"/>
    <dgm:cxn modelId="{1706AFBF-90C1-4D4B-B4CC-7EFC01F1A90B}" type="presParOf" srcId="{F31D75E4-0A3F-406D-91F1-EA61A355DBCA}" destId="{AC68C175-290E-481F-B672-A04ADA4CF2D8}" srcOrd="1" destOrd="0" presId="urn:microsoft.com/office/officeart/2005/8/layout/hierarchy1"/>
    <dgm:cxn modelId="{1CF90C1E-0FF1-45E1-83D9-46055719D9BE}" type="presParOf" srcId="{AC68C175-290E-481F-B672-A04ADA4CF2D8}" destId="{1E2BB72C-874B-4465-B1D3-CDB0245BA3AA}" srcOrd="0" destOrd="0" presId="urn:microsoft.com/office/officeart/2005/8/layout/hierarchy1"/>
    <dgm:cxn modelId="{562A1E7D-8133-4FCC-A6F8-B6354265C5C8}" type="presParOf" srcId="{1E2BB72C-874B-4465-B1D3-CDB0245BA3AA}" destId="{F6BCBE8C-34E9-432F-A3AD-A30950865544}" srcOrd="0" destOrd="0" presId="urn:microsoft.com/office/officeart/2005/8/layout/hierarchy1"/>
    <dgm:cxn modelId="{4CDC6D89-E54A-4A1B-94EF-92B66E23B7D2}" type="presParOf" srcId="{1E2BB72C-874B-4465-B1D3-CDB0245BA3AA}" destId="{D8F93AFD-9770-4452-BE35-E73EDACF981A}" srcOrd="1" destOrd="0" presId="urn:microsoft.com/office/officeart/2005/8/layout/hierarchy1"/>
    <dgm:cxn modelId="{2D5AE312-3D89-46D4-9202-D3658CD6871E}" type="presParOf" srcId="{AC68C175-290E-481F-B672-A04ADA4CF2D8}" destId="{C824E08E-260F-4CE2-B8FB-627CE2627D2F}" srcOrd="1" destOrd="0" presId="urn:microsoft.com/office/officeart/2005/8/layout/hierarchy1"/>
    <dgm:cxn modelId="{F2564E83-E848-4077-B3F4-BF127F686582}" type="presParOf" srcId="{F31D75E4-0A3F-406D-91F1-EA61A355DBCA}" destId="{DCF76BE7-D804-473F-BFA6-FE50AA36FDB8}" srcOrd="2" destOrd="0" presId="urn:microsoft.com/office/officeart/2005/8/layout/hierarchy1"/>
    <dgm:cxn modelId="{CDB82CCC-5D70-474D-88F7-39F8A28C0D17}" type="presParOf" srcId="{F31D75E4-0A3F-406D-91F1-EA61A355DBCA}" destId="{7E93B824-EF5F-4C35-A5E5-FA2E2BEEDF4E}" srcOrd="3" destOrd="0" presId="urn:microsoft.com/office/officeart/2005/8/layout/hierarchy1"/>
    <dgm:cxn modelId="{E04F648F-C355-497C-B785-1583E81F056A}" type="presParOf" srcId="{7E93B824-EF5F-4C35-A5E5-FA2E2BEEDF4E}" destId="{A5A65CD7-C6F1-40B8-A36C-34A2CA79182B}" srcOrd="0" destOrd="0" presId="urn:microsoft.com/office/officeart/2005/8/layout/hierarchy1"/>
    <dgm:cxn modelId="{1E62453B-2CBF-4480-A39E-C93AF2383B6B}" type="presParOf" srcId="{A5A65CD7-C6F1-40B8-A36C-34A2CA79182B}" destId="{B1529854-3228-4B22-B804-8F4CFF708F67}" srcOrd="0" destOrd="0" presId="urn:microsoft.com/office/officeart/2005/8/layout/hierarchy1"/>
    <dgm:cxn modelId="{BDCFC797-8246-4257-B0D9-725CBDDE2986}" type="presParOf" srcId="{A5A65CD7-C6F1-40B8-A36C-34A2CA79182B}" destId="{8C084A9E-72D0-4887-88AB-0FFBC85E6934}" srcOrd="1" destOrd="0" presId="urn:microsoft.com/office/officeart/2005/8/layout/hierarchy1"/>
    <dgm:cxn modelId="{CB61E93C-8C53-4E2E-BCC0-5464A07482F4}" type="presParOf" srcId="{7E93B824-EF5F-4C35-A5E5-FA2E2BEEDF4E}" destId="{E0B295C7-0A76-4DC0-B242-499F51FCF6D5}" srcOrd="1" destOrd="0" presId="urn:microsoft.com/office/officeart/2005/8/layout/hierarchy1"/>
    <dgm:cxn modelId="{A8700058-C5F5-4B40-8341-4B3D820E7B15}" type="presParOf" srcId="{F31D75E4-0A3F-406D-91F1-EA61A355DBCA}" destId="{62CADE63-72BE-4BB8-84A1-69A4101EB635}" srcOrd="4" destOrd="0" presId="urn:microsoft.com/office/officeart/2005/8/layout/hierarchy1"/>
    <dgm:cxn modelId="{AED38CAE-2739-46EA-A1E2-1E65D279375C}" type="presParOf" srcId="{F31D75E4-0A3F-406D-91F1-EA61A355DBCA}" destId="{7C3C9121-70BC-4F92-A7F0-97CB57002333}" srcOrd="5" destOrd="0" presId="urn:microsoft.com/office/officeart/2005/8/layout/hierarchy1"/>
    <dgm:cxn modelId="{96B66859-4A17-456B-A6C9-25D68E87994F}" type="presParOf" srcId="{7C3C9121-70BC-4F92-A7F0-97CB57002333}" destId="{5BA78E7B-6262-4044-9B19-1FD124B712BB}" srcOrd="0" destOrd="0" presId="urn:microsoft.com/office/officeart/2005/8/layout/hierarchy1"/>
    <dgm:cxn modelId="{497612E9-03C5-4C70-929A-D377BA54911A}" type="presParOf" srcId="{5BA78E7B-6262-4044-9B19-1FD124B712BB}" destId="{AAD59EF8-D81E-4118-86F8-9DCF65039FE3}" srcOrd="0" destOrd="0" presId="urn:microsoft.com/office/officeart/2005/8/layout/hierarchy1"/>
    <dgm:cxn modelId="{5D2B839F-4B22-4183-893D-03861D3A21D5}" type="presParOf" srcId="{5BA78E7B-6262-4044-9B19-1FD124B712BB}" destId="{06C2770F-67F2-4CDD-B969-852AF87B8AFF}" srcOrd="1" destOrd="0" presId="urn:microsoft.com/office/officeart/2005/8/layout/hierarchy1"/>
    <dgm:cxn modelId="{3252C4A1-C6CA-454E-9D6D-5D03FA0FA69B}" type="presParOf" srcId="{7C3C9121-70BC-4F92-A7F0-97CB57002333}" destId="{99AC5D48-6D8B-4B93-9D7C-8D58C6393A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31CBF-5D84-403D-98E6-19D43BC862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A1C8AF-DC71-4EB1-80EF-4398C670D60F}">
      <dgm:prSet phldrT="[Tekst]"/>
      <dgm:spPr/>
      <dgm:t>
        <a:bodyPr/>
        <a:lstStyle/>
        <a:p>
          <a:r>
            <a:rPr lang="hr-HR" b="1" dirty="0"/>
            <a:t>CRTE</a:t>
          </a:r>
        </a:p>
      </dgm:t>
    </dgm:pt>
    <dgm:pt modelId="{FCB4938A-9EC9-420A-8003-A07451B747E1}" type="parTrans" cxnId="{D5C9E150-2FE6-4B7A-994B-B50F2E7DE5AF}">
      <dgm:prSet/>
      <dgm:spPr/>
      <dgm:t>
        <a:bodyPr/>
        <a:lstStyle/>
        <a:p>
          <a:endParaRPr lang="hr-HR"/>
        </a:p>
      </dgm:t>
    </dgm:pt>
    <dgm:pt modelId="{3C8B1749-11D5-4FAB-AF45-5CAA51B9A077}" type="sibTrans" cxnId="{D5C9E150-2FE6-4B7A-994B-B50F2E7DE5AF}">
      <dgm:prSet/>
      <dgm:spPr/>
      <dgm:t>
        <a:bodyPr/>
        <a:lstStyle/>
        <a:p>
          <a:endParaRPr lang="hr-HR"/>
        </a:p>
      </dgm:t>
    </dgm:pt>
    <dgm:pt modelId="{C59297C9-8EAC-4111-875D-8D486BEC7722}">
      <dgm:prSet phldrT="[Teks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hr-HR" sz="2400" dirty="0"/>
            <a:t>Crte po toku</a:t>
          </a:r>
        </a:p>
      </dgm:t>
    </dgm:pt>
    <dgm:pt modelId="{A46D5B4C-54CE-4407-B709-67B35CDF35E6}" type="parTrans" cxnId="{43194E85-8610-4E90-B518-BA4B02FEEA56}">
      <dgm:prSet/>
      <dgm:spPr/>
      <dgm:t>
        <a:bodyPr/>
        <a:lstStyle/>
        <a:p>
          <a:endParaRPr lang="hr-HR"/>
        </a:p>
      </dgm:t>
    </dgm:pt>
    <dgm:pt modelId="{AEBDDB8D-1A0A-40F6-BD0C-CAE159104CD9}" type="sibTrans" cxnId="{43194E85-8610-4E90-B518-BA4B02FEEA56}">
      <dgm:prSet/>
      <dgm:spPr/>
      <dgm:t>
        <a:bodyPr/>
        <a:lstStyle/>
        <a:p>
          <a:endParaRPr lang="hr-HR"/>
        </a:p>
      </dgm:t>
    </dgm:pt>
    <dgm:pt modelId="{61FADD98-C6B7-48D5-8026-A4633DEF836A}">
      <dgm:prSet phldrT="[Tekst]" custT="1"/>
      <dgm:spPr>
        <a:solidFill>
          <a:srgbClr val="FF3300">
            <a:alpha val="89804"/>
          </a:srgbClr>
        </a:solidFill>
      </dgm:spPr>
      <dgm:t>
        <a:bodyPr/>
        <a:lstStyle/>
        <a:p>
          <a:r>
            <a:rPr lang="hr-HR" sz="2400" dirty="0"/>
            <a:t>Crte</a:t>
          </a:r>
          <a:r>
            <a:rPr lang="hr-HR" sz="2200" dirty="0"/>
            <a:t> prema značenju </a:t>
          </a:r>
        </a:p>
      </dgm:t>
    </dgm:pt>
    <dgm:pt modelId="{9FBF4050-8747-4FB5-8462-B9F4CF94DDB7}" type="parTrans" cxnId="{807F5147-8566-4166-95C9-65C9FBF91B98}">
      <dgm:prSet/>
      <dgm:spPr/>
      <dgm:t>
        <a:bodyPr/>
        <a:lstStyle/>
        <a:p>
          <a:endParaRPr lang="hr-HR"/>
        </a:p>
      </dgm:t>
    </dgm:pt>
    <dgm:pt modelId="{E5A8ADE6-F8D3-4577-991A-38263380F736}" type="sibTrans" cxnId="{807F5147-8566-4166-95C9-65C9FBF91B98}">
      <dgm:prSet/>
      <dgm:spPr/>
      <dgm:t>
        <a:bodyPr/>
        <a:lstStyle/>
        <a:p>
          <a:endParaRPr lang="hr-HR"/>
        </a:p>
      </dgm:t>
    </dgm:pt>
    <dgm:pt modelId="{034407F2-32F6-4439-B3F1-7522CE2406F0}">
      <dgm:prSet phldrT="[Teks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hr-HR" sz="2400" dirty="0"/>
            <a:t>Crte</a:t>
          </a:r>
          <a:r>
            <a:rPr lang="hr-HR" sz="2100" dirty="0"/>
            <a:t> po karakteru</a:t>
          </a:r>
        </a:p>
      </dgm:t>
    </dgm:pt>
    <dgm:pt modelId="{90522017-3AB8-4322-A9C7-DB94B976378A}" type="parTrans" cxnId="{9B0BDCA3-F1A4-4D98-BD7E-A05B854EDB1C}">
      <dgm:prSet/>
      <dgm:spPr/>
      <dgm:t>
        <a:bodyPr/>
        <a:lstStyle/>
        <a:p>
          <a:endParaRPr lang="hr-HR"/>
        </a:p>
      </dgm:t>
    </dgm:pt>
    <dgm:pt modelId="{4B4132B6-CF83-49EF-82BC-FDFCBCDD933B}" type="sibTrans" cxnId="{9B0BDCA3-F1A4-4D98-BD7E-A05B854EDB1C}">
      <dgm:prSet/>
      <dgm:spPr/>
      <dgm:t>
        <a:bodyPr/>
        <a:lstStyle/>
        <a:p>
          <a:endParaRPr lang="hr-HR"/>
        </a:p>
      </dgm:t>
    </dgm:pt>
    <dgm:pt modelId="{FA00AF2A-BCD7-4082-9E71-975B30298547}" type="pres">
      <dgm:prSet presAssocID="{0A331CBF-5D84-403D-98E6-19D43BC862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7764D1-605A-4566-9CB8-70D290484257}" type="pres">
      <dgm:prSet presAssocID="{26A1C8AF-DC71-4EB1-80EF-4398C670D60F}" presName="hierRoot1" presStyleCnt="0"/>
      <dgm:spPr/>
    </dgm:pt>
    <dgm:pt modelId="{73FE1C39-13A6-4B07-9F82-225A663364CF}" type="pres">
      <dgm:prSet presAssocID="{26A1C8AF-DC71-4EB1-80EF-4398C670D60F}" presName="composite" presStyleCnt="0"/>
      <dgm:spPr/>
    </dgm:pt>
    <dgm:pt modelId="{F4C7AAC2-F2DE-4574-BEF3-64DF2A6957D0}" type="pres">
      <dgm:prSet presAssocID="{26A1C8AF-DC71-4EB1-80EF-4398C670D60F}" presName="background" presStyleLbl="node0" presStyleIdx="0" presStyleCnt="1"/>
      <dgm:spPr/>
    </dgm:pt>
    <dgm:pt modelId="{FBCD5E2F-E9AE-42C8-BF69-005C19C8D849}" type="pres">
      <dgm:prSet presAssocID="{26A1C8AF-DC71-4EB1-80EF-4398C670D60F}" presName="text" presStyleLbl="fgAcc0" presStyleIdx="0" presStyleCnt="1" custLinFactNeighborX="-3987" custLinFactNeighborY="-16766">
        <dgm:presLayoutVars>
          <dgm:chPref val="3"/>
        </dgm:presLayoutVars>
      </dgm:prSet>
      <dgm:spPr/>
    </dgm:pt>
    <dgm:pt modelId="{F31D75E4-0A3F-406D-91F1-EA61A355DBCA}" type="pres">
      <dgm:prSet presAssocID="{26A1C8AF-DC71-4EB1-80EF-4398C670D60F}" presName="hierChild2" presStyleCnt="0"/>
      <dgm:spPr/>
    </dgm:pt>
    <dgm:pt modelId="{04A7CBA2-0C1C-43EB-AC13-DDF09B7B0787}" type="pres">
      <dgm:prSet presAssocID="{A46D5B4C-54CE-4407-B709-67B35CDF35E6}" presName="Name10" presStyleLbl="parChTrans1D2" presStyleIdx="0" presStyleCnt="3"/>
      <dgm:spPr/>
    </dgm:pt>
    <dgm:pt modelId="{AC68C175-290E-481F-B672-A04ADA4CF2D8}" type="pres">
      <dgm:prSet presAssocID="{C59297C9-8EAC-4111-875D-8D486BEC7722}" presName="hierRoot2" presStyleCnt="0"/>
      <dgm:spPr/>
    </dgm:pt>
    <dgm:pt modelId="{1E2BB72C-874B-4465-B1D3-CDB0245BA3AA}" type="pres">
      <dgm:prSet presAssocID="{C59297C9-8EAC-4111-875D-8D486BEC7722}" presName="composite2" presStyleCnt="0"/>
      <dgm:spPr/>
    </dgm:pt>
    <dgm:pt modelId="{F6BCBE8C-34E9-432F-A3AD-A30950865544}" type="pres">
      <dgm:prSet presAssocID="{C59297C9-8EAC-4111-875D-8D486BEC7722}" presName="background2" presStyleLbl="node2" presStyleIdx="0" presStyleCnt="3"/>
      <dgm:spPr/>
    </dgm:pt>
    <dgm:pt modelId="{D8F93AFD-9770-4452-BE35-E73EDACF981A}" type="pres">
      <dgm:prSet presAssocID="{C59297C9-8EAC-4111-875D-8D486BEC7722}" presName="text2" presStyleLbl="fgAcc2" presStyleIdx="0" presStyleCnt="3" custLinFactNeighborX="-97259" custLinFactNeighborY="-1551">
        <dgm:presLayoutVars>
          <dgm:chPref val="3"/>
        </dgm:presLayoutVars>
      </dgm:prSet>
      <dgm:spPr/>
    </dgm:pt>
    <dgm:pt modelId="{C824E08E-260F-4CE2-B8FB-627CE2627D2F}" type="pres">
      <dgm:prSet presAssocID="{C59297C9-8EAC-4111-875D-8D486BEC7722}" presName="hierChild3" presStyleCnt="0"/>
      <dgm:spPr/>
    </dgm:pt>
    <dgm:pt modelId="{DCF76BE7-D804-473F-BFA6-FE50AA36FDB8}" type="pres">
      <dgm:prSet presAssocID="{90522017-3AB8-4322-A9C7-DB94B976378A}" presName="Name10" presStyleLbl="parChTrans1D2" presStyleIdx="1" presStyleCnt="3"/>
      <dgm:spPr/>
    </dgm:pt>
    <dgm:pt modelId="{7E93B824-EF5F-4C35-A5E5-FA2E2BEEDF4E}" type="pres">
      <dgm:prSet presAssocID="{034407F2-32F6-4439-B3F1-7522CE2406F0}" presName="hierRoot2" presStyleCnt="0"/>
      <dgm:spPr/>
    </dgm:pt>
    <dgm:pt modelId="{A5A65CD7-C6F1-40B8-A36C-34A2CA79182B}" type="pres">
      <dgm:prSet presAssocID="{034407F2-32F6-4439-B3F1-7522CE2406F0}" presName="composite2" presStyleCnt="0"/>
      <dgm:spPr/>
    </dgm:pt>
    <dgm:pt modelId="{B1529854-3228-4B22-B804-8F4CFF708F67}" type="pres">
      <dgm:prSet presAssocID="{034407F2-32F6-4439-B3F1-7522CE2406F0}" presName="background2" presStyleLbl="node2" presStyleIdx="1" presStyleCnt="3"/>
      <dgm:spPr/>
    </dgm:pt>
    <dgm:pt modelId="{8C084A9E-72D0-4887-88AB-0FFBC85E6934}" type="pres">
      <dgm:prSet presAssocID="{034407F2-32F6-4439-B3F1-7522CE2406F0}" presName="text2" presStyleLbl="fgAcc2" presStyleIdx="1" presStyleCnt="3" custScaleX="132288" custLinFactNeighborX="6533" custLinFactNeighborY="-1551">
        <dgm:presLayoutVars>
          <dgm:chPref val="3"/>
        </dgm:presLayoutVars>
      </dgm:prSet>
      <dgm:spPr/>
    </dgm:pt>
    <dgm:pt modelId="{E0B295C7-0A76-4DC0-B242-499F51FCF6D5}" type="pres">
      <dgm:prSet presAssocID="{034407F2-32F6-4439-B3F1-7522CE2406F0}" presName="hierChild3" presStyleCnt="0"/>
      <dgm:spPr/>
    </dgm:pt>
    <dgm:pt modelId="{62CADE63-72BE-4BB8-84A1-69A4101EB635}" type="pres">
      <dgm:prSet presAssocID="{9FBF4050-8747-4FB5-8462-B9F4CF94DDB7}" presName="Name10" presStyleLbl="parChTrans1D2" presStyleIdx="2" presStyleCnt="3"/>
      <dgm:spPr/>
    </dgm:pt>
    <dgm:pt modelId="{7C3C9121-70BC-4F92-A7F0-97CB57002333}" type="pres">
      <dgm:prSet presAssocID="{61FADD98-C6B7-48D5-8026-A4633DEF836A}" presName="hierRoot2" presStyleCnt="0"/>
      <dgm:spPr/>
    </dgm:pt>
    <dgm:pt modelId="{5BA78E7B-6262-4044-9B19-1FD124B712BB}" type="pres">
      <dgm:prSet presAssocID="{61FADD98-C6B7-48D5-8026-A4633DEF836A}" presName="composite2" presStyleCnt="0"/>
      <dgm:spPr/>
    </dgm:pt>
    <dgm:pt modelId="{AAD59EF8-D81E-4118-86F8-9DCF65039FE3}" type="pres">
      <dgm:prSet presAssocID="{61FADD98-C6B7-48D5-8026-A4633DEF836A}" presName="background2" presStyleLbl="node2" presStyleIdx="2" presStyleCnt="3"/>
      <dgm:spPr/>
    </dgm:pt>
    <dgm:pt modelId="{06C2770F-67F2-4CDD-B969-852AF87B8AFF}" type="pres">
      <dgm:prSet presAssocID="{61FADD98-C6B7-48D5-8026-A4633DEF836A}" presName="text2" presStyleLbl="fgAcc2" presStyleIdx="2" presStyleCnt="3" custScaleX="149570" custLinFactX="10326" custLinFactNeighborX="100000" custLinFactNeighborY="-1551">
        <dgm:presLayoutVars>
          <dgm:chPref val="3"/>
        </dgm:presLayoutVars>
      </dgm:prSet>
      <dgm:spPr/>
    </dgm:pt>
    <dgm:pt modelId="{99AC5D48-6D8B-4B93-9D7C-8D58C6393AC4}" type="pres">
      <dgm:prSet presAssocID="{61FADD98-C6B7-48D5-8026-A4633DEF836A}" presName="hierChild3" presStyleCnt="0"/>
      <dgm:spPr/>
    </dgm:pt>
  </dgm:ptLst>
  <dgm:cxnLst>
    <dgm:cxn modelId="{135F3EA2-8F90-4CD0-9524-209E705C5CA8}" type="presOf" srcId="{90522017-3AB8-4322-A9C7-DB94B976378A}" destId="{DCF76BE7-D804-473F-BFA6-FE50AA36FDB8}" srcOrd="0" destOrd="0" presId="urn:microsoft.com/office/officeart/2005/8/layout/hierarchy1"/>
    <dgm:cxn modelId="{E0B754A6-F6A5-4B15-A8C2-FF5345DD7D80}" type="presOf" srcId="{9FBF4050-8747-4FB5-8462-B9F4CF94DDB7}" destId="{62CADE63-72BE-4BB8-84A1-69A4101EB635}" srcOrd="0" destOrd="0" presId="urn:microsoft.com/office/officeart/2005/8/layout/hierarchy1"/>
    <dgm:cxn modelId="{43194E85-8610-4E90-B518-BA4B02FEEA56}" srcId="{26A1C8AF-DC71-4EB1-80EF-4398C670D60F}" destId="{C59297C9-8EAC-4111-875D-8D486BEC7722}" srcOrd="0" destOrd="0" parTransId="{A46D5B4C-54CE-4407-B709-67B35CDF35E6}" sibTransId="{AEBDDB8D-1A0A-40F6-BD0C-CAE159104CD9}"/>
    <dgm:cxn modelId="{7F93344C-6AE9-43C9-8531-B7DDCAAC735C}" type="presOf" srcId="{61FADD98-C6B7-48D5-8026-A4633DEF836A}" destId="{06C2770F-67F2-4CDD-B969-852AF87B8AFF}" srcOrd="0" destOrd="0" presId="urn:microsoft.com/office/officeart/2005/8/layout/hierarchy1"/>
    <dgm:cxn modelId="{D5C9E150-2FE6-4B7A-994B-B50F2E7DE5AF}" srcId="{0A331CBF-5D84-403D-98E6-19D43BC8627C}" destId="{26A1C8AF-DC71-4EB1-80EF-4398C670D60F}" srcOrd="0" destOrd="0" parTransId="{FCB4938A-9EC9-420A-8003-A07451B747E1}" sibTransId="{3C8B1749-11D5-4FAB-AF45-5CAA51B9A077}"/>
    <dgm:cxn modelId="{4D18650C-6A77-4B18-8831-06003516FA31}" type="presOf" srcId="{0A331CBF-5D84-403D-98E6-19D43BC8627C}" destId="{FA00AF2A-BCD7-4082-9E71-975B30298547}" srcOrd="0" destOrd="0" presId="urn:microsoft.com/office/officeart/2005/8/layout/hierarchy1"/>
    <dgm:cxn modelId="{8857E414-CD80-4F75-8389-CCB380334335}" type="presOf" srcId="{034407F2-32F6-4439-B3F1-7522CE2406F0}" destId="{8C084A9E-72D0-4887-88AB-0FFBC85E6934}" srcOrd="0" destOrd="0" presId="urn:microsoft.com/office/officeart/2005/8/layout/hierarchy1"/>
    <dgm:cxn modelId="{9B0BDCA3-F1A4-4D98-BD7E-A05B854EDB1C}" srcId="{26A1C8AF-DC71-4EB1-80EF-4398C670D60F}" destId="{034407F2-32F6-4439-B3F1-7522CE2406F0}" srcOrd="1" destOrd="0" parTransId="{90522017-3AB8-4322-A9C7-DB94B976378A}" sibTransId="{4B4132B6-CF83-49EF-82BC-FDFCBCDD933B}"/>
    <dgm:cxn modelId="{EC1AF97A-C463-48EF-BBC7-815D97C3EC45}" type="presOf" srcId="{A46D5B4C-54CE-4407-B709-67B35CDF35E6}" destId="{04A7CBA2-0C1C-43EB-AC13-DDF09B7B0787}" srcOrd="0" destOrd="0" presId="urn:microsoft.com/office/officeart/2005/8/layout/hierarchy1"/>
    <dgm:cxn modelId="{FACF34EE-1B53-4FE7-BEAA-9060B0855D38}" type="presOf" srcId="{C59297C9-8EAC-4111-875D-8D486BEC7722}" destId="{D8F93AFD-9770-4452-BE35-E73EDACF981A}" srcOrd="0" destOrd="0" presId="urn:microsoft.com/office/officeart/2005/8/layout/hierarchy1"/>
    <dgm:cxn modelId="{ABCD6869-B2AC-4B1E-BD7F-A959BCF506B2}" type="presOf" srcId="{26A1C8AF-DC71-4EB1-80EF-4398C670D60F}" destId="{FBCD5E2F-E9AE-42C8-BF69-005C19C8D849}" srcOrd="0" destOrd="0" presId="urn:microsoft.com/office/officeart/2005/8/layout/hierarchy1"/>
    <dgm:cxn modelId="{807F5147-8566-4166-95C9-65C9FBF91B98}" srcId="{26A1C8AF-DC71-4EB1-80EF-4398C670D60F}" destId="{61FADD98-C6B7-48D5-8026-A4633DEF836A}" srcOrd="2" destOrd="0" parTransId="{9FBF4050-8747-4FB5-8462-B9F4CF94DDB7}" sibTransId="{E5A8ADE6-F8D3-4577-991A-38263380F736}"/>
    <dgm:cxn modelId="{F11A6D40-8423-4ED9-B8E1-8BAC9FD7264E}" type="presParOf" srcId="{FA00AF2A-BCD7-4082-9E71-975B30298547}" destId="{347764D1-605A-4566-9CB8-70D290484257}" srcOrd="0" destOrd="0" presId="urn:microsoft.com/office/officeart/2005/8/layout/hierarchy1"/>
    <dgm:cxn modelId="{FF5D318A-9E2E-43DA-BB17-98DED0D58C78}" type="presParOf" srcId="{347764D1-605A-4566-9CB8-70D290484257}" destId="{73FE1C39-13A6-4B07-9F82-225A663364CF}" srcOrd="0" destOrd="0" presId="urn:microsoft.com/office/officeart/2005/8/layout/hierarchy1"/>
    <dgm:cxn modelId="{2D71EA9A-EA2B-4B26-918F-B3BF60809DD5}" type="presParOf" srcId="{73FE1C39-13A6-4B07-9F82-225A663364CF}" destId="{F4C7AAC2-F2DE-4574-BEF3-64DF2A6957D0}" srcOrd="0" destOrd="0" presId="urn:microsoft.com/office/officeart/2005/8/layout/hierarchy1"/>
    <dgm:cxn modelId="{47B92743-715D-42A2-9ABF-4CFB97DC45EA}" type="presParOf" srcId="{73FE1C39-13A6-4B07-9F82-225A663364CF}" destId="{FBCD5E2F-E9AE-42C8-BF69-005C19C8D849}" srcOrd="1" destOrd="0" presId="urn:microsoft.com/office/officeart/2005/8/layout/hierarchy1"/>
    <dgm:cxn modelId="{1EA0221B-A3CD-4B4A-A622-B7E243F7C613}" type="presParOf" srcId="{347764D1-605A-4566-9CB8-70D290484257}" destId="{F31D75E4-0A3F-406D-91F1-EA61A355DBCA}" srcOrd="1" destOrd="0" presId="urn:microsoft.com/office/officeart/2005/8/layout/hierarchy1"/>
    <dgm:cxn modelId="{9CA18347-CB8B-4C32-9E07-0D3118851803}" type="presParOf" srcId="{F31D75E4-0A3F-406D-91F1-EA61A355DBCA}" destId="{04A7CBA2-0C1C-43EB-AC13-DDF09B7B0787}" srcOrd="0" destOrd="0" presId="urn:microsoft.com/office/officeart/2005/8/layout/hierarchy1"/>
    <dgm:cxn modelId="{A9B9E508-90A1-40EF-9527-2926F62AFA5A}" type="presParOf" srcId="{F31D75E4-0A3F-406D-91F1-EA61A355DBCA}" destId="{AC68C175-290E-481F-B672-A04ADA4CF2D8}" srcOrd="1" destOrd="0" presId="urn:microsoft.com/office/officeart/2005/8/layout/hierarchy1"/>
    <dgm:cxn modelId="{820EC165-FB66-459B-BEB2-E3D8D58D54F2}" type="presParOf" srcId="{AC68C175-290E-481F-B672-A04ADA4CF2D8}" destId="{1E2BB72C-874B-4465-B1D3-CDB0245BA3AA}" srcOrd="0" destOrd="0" presId="urn:microsoft.com/office/officeart/2005/8/layout/hierarchy1"/>
    <dgm:cxn modelId="{E2F92274-7A90-411C-9821-A961B64707B7}" type="presParOf" srcId="{1E2BB72C-874B-4465-B1D3-CDB0245BA3AA}" destId="{F6BCBE8C-34E9-432F-A3AD-A30950865544}" srcOrd="0" destOrd="0" presId="urn:microsoft.com/office/officeart/2005/8/layout/hierarchy1"/>
    <dgm:cxn modelId="{89EB680A-2D7C-4D60-AADA-224666DFFB52}" type="presParOf" srcId="{1E2BB72C-874B-4465-B1D3-CDB0245BA3AA}" destId="{D8F93AFD-9770-4452-BE35-E73EDACF981A}" srcOrd="1" destOrd="0" presId="urn:microsoft.com/office/officeart/2005/8/layout/hierarchy1"/>
    <dgm:cxn modelId="{0FDC19C4-F2F0-4537-9D9F-0EC0C044AFF8}" type="presParOf" srcId="{AC68C175-290E-481F-B672-A04ADA4CF2D8}" destId="{C824E08E-260F-4CE2-B8FB-627CE2627D2F}" srcOrd="1" destOrd="0" presId="urn:microsoft.com/office/officeart/2005/8/layout/hierarchy1"/>
    <dgm:cxn modelId="{D9E96F1E-68B6-4D99-BC72-69E5E9F5F52B}" type="presParOf" srcId="{F31D75E4-0A3F-406D-91F1-EA61A355DBCA}" destId="{DCF76BE7-D804-473F-BFA6-FE50AA36FDB8}" srcOrd="2" destOrd="0" presId="urn:microsoft.com/office/officeart/2005/8/layout/hierarchy1"/>
    <dgm:cxn modelId="{3403EAC1-24AE-4B58-84B9-5E26FB60FF4B}" type="presParOf" srcId="{F31D75E4-0A3F-406D-91F1-EA61A355DBCA}" destId="{7E93B824-EF5F-4C35-A5E5-FA2E2BEEDF4E}" srcOrd="3" destOrd="0" presId="urn:microsoft.com/office/officeart/2005/8/layout/hierarchy1"/>
    <dgm:cxn modelId="{233687BB-5218-4C7D-A308-B0BCAC3128FF}" type="presParOf" srcId="{7E93B824-EF5F-4C35-A5E5-FA2E2BEEDF4E}" destId="{A5A65CD7-C6F1-40B8-A36C-34A2CA79182B}" srcOrd="0" destOrd="0" presId="urn:microsoft.com/office/officeart/2005/8/layout/hierarchy1"/>
    <dgm:cxn modelId="{E74C517B-9A77-446D-A07B-CE8679DA5498}" type="presParOf" srcId="{A5A65CD7-C6F1-40B8-A36C-34A2CA79182B}" destId="{B1529854-3228-4B22-B804-8F4CFF708F67}" srcOrd="0" destOrd="0" presId="urn:microsoft.com/office/officeart/2005/8/layout/hierarchy1"/>
    <dgm:cxn modelId="{A2DFE475-EE47-4317-B967-7B9414086F29}" type="presParOf" srcId="{A5A65CD7-C6F1-40B8-A36C-34A2CA79182B}" destId="{8C084A9E-72D0-4887-88AB-0FFBC85E6934}" srcOrd="1" destOrd="0" presId="urn:microsoft.com/office/officeart/2005/8/layout/hierarchy1"/>
    <dgm:cxn modelId="{51555E59-261B-4277-BF6B-82B7969F55DD}" type="presParOf" srcId="{7E93B824-EF5F-4C35-A5E5-FA2E2BEEDF4E}" destId="{E0B295C7-0A76-4DC0-B242-499F51FCF6D5}" srcOrd="1" destOrd="0" presId="urn:microsoft.com/office/officeart/2005/8/layout/hierarchy1"/>
    <dgm:cxn modelId="{F192E504-C09D-4C8F-84A9-F1BEC93B3B14}" type="presParOf" srcId="{F31D75E4-0A3F-406D-91F1-EA61A355DBCA}" destId="{62CADE63-72BE-4BB8-84A1-69A4101EB635}" srcOrd="4" destOrd="0" presId="urn:microsoft.com/office/officeart/2005/8/layout/hierarchy1"/>
    <dgm:cxn modelId="{612F0169-2AC1-4B25-A17E-C7876984D204}" type="presParOf" srcId="{F31D75E4-0A3F-406D-91F1-EA61A355DBCA}" destId="{7C3C9121-70BC-4F92-A7F0-97CB57002333}" srcOrd="5" destOrd="0" presId="urn:microsoft.com/office/officeart/2005/8/layout/hierarchy1"/>
    <dgm:cxn modelId="{F29494C1-083D-4BE5-BBE9-A66DBA1AE44A}" type="presParOf" srcId="{7C3C9121-70BC-4F92-A7F0-97CB57002333}" destId="{5BA78E7B-6262-4044-9B19-1FD124B712BB}" srcOrd="0" destOrd="0" presId="urn:microsoft.com/office/officeart/2005/8/layout/hierarchy1"/>
    <dgm:cxn modelId="{53226D93-305C-47D0-9DE3-908F0B13E7E9}" type="presParOf" srcId="{5BA78E7B-6262-4044-9B19-1FD124B712BB}" destId="{AAD59EF8-D81E-4118-86F8-9DCF65039FE3}" srcOrd="0" destOrd="0" presId="urn:microsoft.com/office/officeart/2005/8/layout/hierarchy1"/>
    <dgm:cxn modelId="{5F008299-14B7-40B4-AAEC-B089F3C351FE}" type="presParOf" srcId="{5BA78E7B-6262-4044-9B19-1FD124B712BB}" destId="{06C2770F-67F2-4CDD-B969-852AF87B8AFF}" srcOrd="1" destOrd="0" presId="urn:microsoft.com/office/officeart/2005/8/layout/hierarchy1"/>
    <dgm:cxn modelId="{9DDF21C9-4112-4BD5-AD4D-65DDECF47E06}" type="presParOf" srcId="{7C3C9121-70BC-4F92-A7F0-97CB57002333}" destId="{99AC5D48-6D8B-4B93-9D7C-8D58C6393A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ADE63-72BE-4BB8-84A1-69A4101EB635}">
      <dsp:nvSpPr>
        <dsp:cNvPr id="0" name=""/>
        <dsp:cNvSpPr/>
      </dsp:nvSpPr>
      <dsp:spPr>
        <a:xfrm>
          <a:off x="3771370" y="1626602"/>
          <a:ext cx="2567280" cy="69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16"/>
              </a:lnTo>
              <a:lnTo>
                <a:pt x="2567280" y="531316"/>
              </a:lnTo>
              <a:lnTo>
                <a:pt x="2567280" y="698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76BE7-D804-473F-BFA6-FE50AA36FDB8}">
      <dsp:nvSpPr>
        <dsp:cNvPr id="0" name=""/>
        <dsp:cNvSpPr/>
      </dsp:nvSpPr>
      <dsp:spPr>
        <a:xfrm>
          <a:off x="3514282" y="1626602"/>
          <a:ext cx="257088" cy="698273"/>
        </a:xfrm>
        <a:custGeom>
          <a:avLst/>
          <a:gdLst/>
          <a:ahLst/>
          <a:cxnLst/>
          <a:rect l="0" t="0" r="0" b="0"/>
          <a:pathLst>
            <a:path>
              <a:moveTo>
                <a:pt x="257088" y="0"/>
              </a:moveTo>
              <a:lnTo>
                <a:pt x="257088" y="531316"/>
              </a:lnTo>
              <a:lnTo>
                <a:pt x="0" y="531316"/>
              </a:lnTo>
              <a:lnTo>
                <a:pt x="0" y="698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7CBA2-0C1C-43EB-AC13-DDF09B7B0787}">
      <dsp:nvSpPr>
        <dsp:cNvPr id="0" name=""/>
        <dsp:cNvSpPr/>
      </dsp:nvSpPr>
      <dsp:spPr>
        <a:xfrm>
          <a:off x="700868" y="1626602"/>
          <a:ext cx="3070501" cy="698273"/>
        </a:xfrm>
        <a:custGeom>
          <a:avLst/>
          <a:gdLst/>
          <a:ahLst/>
          <a:cxnLst/>
          <a:rect l="0" t="0" r="0" b="0"/>
          <a:pathLst>
            <a:path>
              <a:moveTo>
                <a:pt x="3070501" y="0"/>
              </a:moveTo>
              <a:lnTo>
                <a:pt x="3070501" y="531316"/>
              </a:lnTo>
              <a:lnTo>
                <a:pt x="0" y="531316"/>
              </a:lnTo>
              <a:lnTo>
                <a:pt x="0" y="698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7AAC2-F2DE-4574-BEF3-64DF2A6957D0}">
      <dsp:nvSpPr>
        <dsp:cNvPr id="0" name=""/>
        <dsp:cNvSpPr/>
      </dsp:nvSpPr>
      <dsp:spPr>
        <a:xfrm>
          <a:off x="2870253" y="482184"/>
          <a:ext cx="1802234" cy="1144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D5E2F-E9AE-42C8-BF69-005C19C8D849}">
      <dsp:nvSpPr>
        <dsp:cNvPr id="0" name=""/>
        <dsp:cNvSpPr/>
      </dsp:nvSpPr>
      <dsp:spPr>
        <a:xfrm>
          <a:off x="3070501" y="672420"/>
          <a:ext cx="1802234" cy="1144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900" b="1" kern="1200" dirty="0"/>
            <a:t>CRTE</a:t>
          </a:r>
        </a:p>
      </dsp:txBody>
      <dsp:txXfrm>
        <a:off x="3104020" y="705939"/>
        <a:ext cx="1735196" cy="1077380"/>
      </dsp:txXfrm>
    </dsp:sp>
    <dsp:sp modelId="{F6BCBE8C-34E9-432F-A3AD-A30950865544}">
      <dsp:nvSpPr>
        <dsp:cNvPr id="0" name=""/>
        <dsp:cNvSpPr/>
      </dsp:nvSpPr>
      <dsp:spPr>
        <a:xfrm>
          <a:off x="-200248" y="2324876"/>
          <a:ext cx="1802234" cy="1144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93AFD-9770-4452-BE35-E73EDACF981A}">
      <dsp:nvSpPr>
        <dsp:cNvPr id="0" name=""/>
        <dsp:cNvSpPr/>
      </dsp:nvSpPr>
      <dsp:spPr>
        <a:xfrm>
          <a:off x="0" y="2515111"/>
          <a:ext cx="1802234" cy="114441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Crte po toku</a:t>
          </a:r>
        </a:p>
      </dsp:txBody>
      <dsp:txXfrm>
        <a:off x="33519" y="2548630"/>
        <a:ext cx="1735196" cy="1077380"/>
      </dsp:txXfrm>
    </dsp:sp>
    <dsp:sp modelId="{B1529854-3228-4B22-B804-8F4CFF708F67}">
      <dsp:nvSpPr>
        <dsp:cNvPr id="0" name=""/>
        <dsp:cNvSpPr/>
      </dsp:nvSpPr>
      <dsp:spPr>
        <a:xfrm>
          <a:off x="2322212" y="2324876"/>
          <a:ext cx="2384139" cy="1144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84A9E-72D0-4887-88AB-0FFBC85E6934}">
      <dsp:nvSpPr>
        <dsp:cNvPr id="0" name=""/>
        <dsp:cNvSpPr/>
      </dsp:nvSpPr>
      <dsp:spPr>
        <a:xfrm>
          <a:off x="2522460" y="2515111"/>
          <a:ext cx="2384139" cy="114441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Crte</a:t>
          </a:r>
          <a:r>
            <a:rPr lang="hr-HR" sz="2100" kern="1200" dirty="0"/>
            <a:t> po karakteru</a:t>
          </a:r>
        </a:p>
      </dsp:txBody>
      <dsp:txXfrm>
        <a:off x="2555979" y="2548630"/>
        <a:ext cx="2317101" cy="1077380"/>
      </dsp:txXfrm>
    </dsp:sp>
    <dsp:sp modelId="{AAD59EF8-D81E-4118-86F8-9DCF65039FE3}">
      <dsp:nvSpPr>
        <dsp:cNvPr id="0" name=""/>
        <dsp:cNvSpPr/>
      </dsp:nvSpPr>
      <dsp:spPr>
        <a:xfrm>
          <a:off x="4990850" y="2324876"/>
          <a:ext cx="2695601" cy="1144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2770F-67F2-4CDD-B969-852AF87B8AFF}">
      <dsp:nvSpPr>
        <dsp:cNvPr id="0" name=""/>
        <dsp:cNvSpPr/>
      </dsp:nvSpPr>
      <dsp:spPr>
        <a:xfrm>
          <a:off x="5191098" y="2515111"/>
          <a:ext cx="2695601" cy="1144418"/>
        </a:xfrm>
        <a:prstGeom prst="roundRect">
          <a:avLst>
            <a:gd name="adj" fmla="val 10000"/>
          </a:avLst>
        </a:prstGeom>
        <a:solidFill>
          <a:srgbClr val="FF3300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Crte</a:t>
          </a:r>
          <a:r>
            <a:rPr lang="hr-HR" sz="2200" kern="1200" dirty="0"/>
            <a:t> prema značenju </a:t>
          </a:r>
        </a:p>
      </dsp:txBody>
      <dsp:txXfrm>
        <a:off x="5224617" y="2548630"/>
        <a:ext cx="2628563" cy="1077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ADE63-72BE-4BB8-84A1-69A4101EB635}">
      <dsp:nvSpPr>
        <dsp:cNvPr id="0" name=""/>
        <dsp:cNvSpPr/>
      </dsp:nvSpPr>
      <dsp:spPr>
        <a:xfrm>
          <a:off x="3987109" y="708456"/>
          <a:ext cx="3093102" cy="518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87"/>
              </a:lnTo>
              <a:lnTo>
                <a:pt x="3093102" y="394487"/>
              </a:lnTo>
              <a:lnTo>
                <a:pt x="3093102" y="518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76BE7-D804-473F-BFA6-FE50AA36FDB8}">
      <dsp:nvSpPr>
        <dsp:cNvPr id="0" name=""/>
        <dsp:cNvSpPr/>
      </dsp:nvSpPr>
      <dsp:spPr>
        <a:xfrm>
          <a:off x="3796227" y="708456"/>
          <a:ext cx="190881" cy="518449"/>
        </a:xfrm>
        <a:custGeom>
          <a:avLst/>
          <a:gdLst/>
          <a:ahLst/>
          <a:cxnLst/>
          <a:rect l="0" t="0" r="0" b="0"/>
          <a:pathLst>
            <a:path>
              <a:moveTo>
                <a:pt x="190881" y="0"/>
              </a:moveTo>
              <a:lnTo>
                <a:pt x="190881" y="394487"/>
              </a:lnTo>
              <a:lnTo>
                <a:pt x="0" y="394487"/>
              </a:lnTo>
              <a:lnTo>
                <a:pt x="0" y="518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7CBA2-0C1C-43EB-AC13-DDF09B7B0787}">
      <dsp:nvSpPr>
        <dsp:cNvPr id="0" name=""/>
        <dsp:cNvSpPr/>
      </dsp:nvSpPr>
      <dsp:spPr>
        <a:xfrm>
          <a:off x="555875" y="708456"/>
          <a:ext cx="3431234" cy="518449"/>
        </a:xfrm>
        <a:custGeom>
          <a:avLst/>
          <a:gdLst/>
          <a:ahLst/>
          <a:cxnLst/>
          <a:rect l="0" t="0" r="0" b="0"/>
          <a:pathLst>
            <a:path>
              <a:moveTo>
                <a:pt x="3431234" y="0"/>
              </a:moveTo>
              <a:lnTo>
                <a:pt x="3431234" y="394487"/>
              </a:lnTo>
              <a:lnTo>
                <a:pt x="0" y="394487"/>
              </a:lnTo>
              <a:lnTo>
                <a:pt x="0" y="518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7AAC2-F2DE-4574-BEF3-64DF2A6957D0}">
      <dsp:nvSpPr>
        <dsp:cNvPr id="0" name=""/>
        <dsp:cNvSpPr/>
      </dsp:nvSpPr>
      <dsp:spPr>
        <a:xfrm>
          <a:off x="3318052" y="-141245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D5E2F-E9AE-42C8-BF69-005C19C8D849}">
      <dsp:nvSpPr>
        <dsp:cNvPr id="0" name=""/>
        <dsp:cNvSpPr/>
      </dsp:nvSpPr>
      <dsp:spPr>
        <a:xfrm>
          <a:off x="3466732" y="0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 dirty="0"/>
            <a:t>CRTE</a:t>
          </a:r>
        </a:p>
      </dsp:txBody>
      <dsp:txXfrm>
        <a:off x="3491619" y="24887"/>
        <a:ext cx="1288339" cy="799928"/>
      </dsp:txXfrm>
    </dsp:sp>
    <dsp:sp modelId="{F6BCBE8C-34E9-432F-A3AD-A30950865544}">
      <dsp:nvSpPr>
        <dsp:cNvPr id="0" name=""/>
        <dsp:cNvSpPr/>
      </dsp:nvSpPr>
      <dsp:spPr>
        <a:xfrm>
          <a:off x="-113181" y="1226905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93AFD-9770-4452-BE35-E73EDACF981A}">
      <dsp:nvSpPr>
        <dsp:cNvPr id="0" name=""/>
        <dsp:cNvSpPr/>
      </dsp:nvSpPr>
      <dsp:spPr>
        <a:xfrm>
          <a:off x="35498" y="1368151"/>
          <a:ext cx="1338113" cy="84970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Crte po toku</a:t>
          </a:r>
        </a:p>
      </dsp:txBody>
      <dsp:txXfrm>
        <a:off x="60385" y="1393038"/>
        <a:ext cx="1288339" cy="799928"/>
      </dsp:txXfrm>
    </dsp:sp>
    <dsp:sp modelId="{B1529854-3228-4B22-B804-8F4CFF708F67}">
      <dsp:nvSpPr>
        <dsp:cNvPr id="0" name=""/>
        <dsp:cNvSpPr/>
      </dsp:nvSpPr>
      <dsp:spPr>
        <a:xfrm>
          <a:off x="2911145" y="1226905"/>
          <a:ext cx="177016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84A9E-72D0-4887-88AB-0FFBC85E6934}">
      <dsp:nvSpPr>
        <dsp:cNvPr id="0" name=""/>
        <dsp:cNvSpPr/>
      </dsp:nvSpPr>
      <dsp:spPr>
        <a:xfrm>
          <a:off x="3059825" y="1368151"/>
          <a:ext cx="1770163" cy="84970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Crte</a:t>
          </a:r>
          <a:r>
            <a:rPr lang="hr-HR" sz="2100" kern="1200" dirty="0"/>
            <a:t> po karakteru</a:t>
          </a:r>
        </a:p>
      </dsp:txBody>
      <dsp:txXfrm>
        <a:off x="3084712" y="1393038"/>
        <a:ext cx="1720389" cy="799928"/>
      </dsp:txXfrm>
    </dsp:sp>
    <dsp:sp modelId="{AAD59EF8-D81E-4118-86F8-9DCF65039FE3}">
      <dsp:nvSpPr>
        <dsp:cNvPr id="0" name=""/>
        <dsp:cNvSpPr/>
      </dsp:nvSpPr>
      <dsp:spPr>
        <a:xfrm>
          <a:off x="6079504" y="1226905"/>
          <a:ext cx="2001416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2770F-67F2-4CDD-B969-852AF87B8AFF}">
      <dsp:nvSpPr>
        <dsp:cNvPr id="0" name=""/>
        <dsp:cNvSpPr/>
      </dsp:nvSpPr>
      <dsp:spPr>
        <a:xfrm>
          <a:off x="6228183" y="1368151"/>
          <a:ext cx="2001416" cy="849702"/>
        </a:xfrm>
        <a:prstGeom prst="roundRect">
          <a:avLst>
            <a:gd name="adj" fmla="val 10000"/>
          </a:avLst>
        </a:prstGeom>
        <a:solidFill>
          <a:srgbClr val="FF3300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Crte</a:t>
          </a:r>
          <a:r>
            <a:rPr lang="hr-HR" sz="2200" kern="1200" dirty="0"/>
            <a:t> prema značenju </a:t>
          </a:r>
        </a:p>
      </dsp:txBody>
      <dsp:txXfrm>
        <a:off x="6253070" y="1393038"/>
        <a:ext cx="1951642" cy="79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06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35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4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10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58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2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06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64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06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9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90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E9E4-7E25-40CA-AD53-6ABCA36D7342}" type="datetimeFigureOut">
              <a:rPr lang="hr-HR" smtClean="0"/>
              <a:pPr/>
              <a:t>7.12.2016.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1166-360A-4464-917A-39293B9DF3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6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5.jpe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5.wdp"/><Relationship Id="rId5" Type="http://schemas.openxmlformats.org/officeDocument/2006/relationships/image" Target="../media/image17.jpeg"/><Relationship Id="rId10" Type="http://schemas.microsoft.com/office/2007/relationships/hdphoto" Target="../media/hdphoto23.wdp"/><Relationship Id="rId4" Type="http://schemas.microsoft.com/office/2007/relationships/hdphoto" Target="../media/hdphoto21.wdp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509864"/>
            <a:ext cx="6858000" cy="1307480"/>
          </a:xfrm>
        </p:spPr>
        <p:txBody>
          <a:bodyPr/>
          <a:lstStyle/>
          <a:p>
            <a:r>
              <a:rPr lang="hr-HR" sz="8000" dirty="0"/>
              <a:t>TOČKA I CRTA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1817344"/>
            <a:ext cx="7918648" cy="3020144"/>
          </a:xfrm>
        </p:spPr>
        <p:txBody>
          <a:bodyPr>
            <a:normAutofit/>
          </a:bodyPr>
          <a:lstStyle/>
          <a:p>
            <a:r>
              <a:rPr lang="hr-HR" sz="4000" dirty="0"/>
              <a:t>CRTAČKA TEKSTURA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635896" y="6191775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dirty="0"/>
              <a:t>Nives </a:t>
            </a:r>
            <a:r>
              <a:rPr lang="hr-HR" dirty="0" err="1"/>
              <a:t>Miljuš</a:t>
            </a:r>
            <a:r>
              <a:rPr lang="hr-HR" dirty="0"/>
              <a:t>, III. osnovna škola Bjelovar, Bjelovar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159" y="2564904"/>
            <a:ext cx="39814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4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23"/>
          <a:stretch/>
        </p:blipFill>
        <p:spPr>
          <a:xfrm>
            <a:off x="1413235" y="332656"/>
            <a:ext cx="6795559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8" y="548681"/>
            <a:ext cx="8184908" cy="6138682"/>
          </a:xfrm>
        </p:spPr>
      </p:pic>
    </p:spTree>
    <p:extLst>
      <p:ext uri="{BB962C8B-B14F-4D97-AF65-F5344CB8AC3E}">
        <p14:creationId xmlns:p14="http://schemas.microsoft.com/office/powerpoint/2010/main" val="108792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5067" y="-1030930"/>
            <a:ext cx="6525343" cy="92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7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4" b="7613"/>
          <a:stretch/>
        </p:blipFill>
        <p:spPr>
          <a:xfrm rot="5400000">
            <a:off x="-960710" y="1200037"/>
            <a:ext cx="6618672" cy="46972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3225" r="12159" b="2685"/>
          <a:stretch/>
        </p:blipFill>
        <p:spPr>
          <a:xfrm>
            <a:off x="3148205" y="0"/>
            <a:ext cx="5995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0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TEKSTURA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TEKSTURA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23528" y="2438400"/>
            <a:ext cx="4176464" cy="4014936"/>
          </a:xfrm>
        </p:spPr>
        <p:txBody>
          <a:bodyPr>
            <a:noAutofit/>
          </a:bodyPr>
          <a:lstStyle/>
          <a:p>
            <a:r>
              <a:rPr lang="hr-HR" sz="2800" dirty="0"/>
              <a:t>Riječ koja označava kakva je površina pod prstima – glatka, hrapava, oštra, bodljikava,…</a:t>
            </a:r>
          </a:p>
          <a:p>
            <a:endParaRPr lang="hr-HR" sz="2800" dirty="0"/>
          </a:p>
          <a:p>
            <a:r>
              <a:rPr lang="hr-HR" sz="2800" dirty="0"/>
              <a:t>Osobine (karakter) površina na crtežu ili slici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CRTAČKA TEKSTURA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/>
              <a:t>Tekstura načinjena točkama i crtama </a:t>
            </a:r>
          </a:p>
          <a:p>
            <a:endParaRPr lang="hr-HR" sz="2800" dirty="0"/>
          </a:p>
          <a:p>
            <a:r>
              <a:rPr lang="hr-HR" sz="2800" dirty="0"/>
              <a:t>Crte i točke mogu biti skupljene ili raspršene</a:t>
            </a:r>
          </a:p>
          <a:p>
            <a:endParaRPr lang="hr-HR" sz="2800" dirty="0"/>
          </a:p>
          <a:p>
            <a:r>
              <a:rPr lang="hr-HR" sz="2800" dirty="0"/>
              <a:t>Crte i točke mogu biti različite gustoće i rasporeda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77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2139696" cy="5544616"/>
          </a:xfrm>
        </p:spPr>
        <p:txBody>
          <a:bodyPr anchor="t">
            <a:normAutofit fontScale="90000"/>
          </a:bodyPr>
          <a:lstStyle/>
          <a:p>
            <a:r>
              <a:rPr lang="hr-HR" dirty="0"/>
              <a:t>SKUPLJENO –RASPRŠENO </a:t>
            </a:r>
            <a:br>
              <a:rPr lang="hr-HR" dirty="0"/>
            </a:br>
            <a:br>
              <a:rPr lang="hr-HR" dirty="0"/>
            </a:br>
            <a:r>
              <a:rPr lang="hr-HR" dirty="0">
                <a:solidFill>
                  <a:schemeClr val="tx1"/>
                </a:solidFill>
              </a:rPr>
              <a:t>Točke i crte mogu biti </a:t>
            </a:r>
            <a:r>
              <a:rPr lang="hr-HR" u="sng" dirty="0">
                <a:solidFill>
                  <a:schemeClr val="tx1"/>
                </a:solidFill>
              </a:rPr>
              <a:t>skupljene</a:t>
            </a:r>
            <a:r>
              <a:rPr lang="hr-HR" dirty="0">
                <a:solidFill>
                  <a:schemeClr val="tx1"/>
                </a:solidFill>
              </a:rPr>
              <a:t> (guste) – prikazuju tamniju površinu  </a:t>
            </a:r>
            <a:br>
              <a:rPr lang="hr-HR" dirty="0">
                <a:solidFill>
                  <a:schemeClr val="tx1"/>
                </a:solidFill>
              </a:rPr>
            </a:br>
            <a:br>
              <a:rPr lang="hr-HR" dirty="0">
                <a:solidFill>
                  <a:schemeClr val="tx1"/>
                </a:solidFill>
              </a:rPr>
            </a:br>
            <a:r>
              <a:rPr lang="hr-HR" u="sng" dirty="0">
                <a:solidFill>
                  <a:schemeClr val="tx1"/>
                </a:solidFill>
              </a:rPr>
              <a:t>raspršene (rijetke)</a:t>
            </a:r>
            <a:r>
              <a:rPr lang="hr-HR" dirty="0">
                <a:solidFill>
                  <a:schemeClr val="tx1"/>
                </a:solidFill>
              </a:rPr>
              <a:t> – prikazuju svjetliju površinu</a:t>
            </a:r>
            <a:br>
              <a:rPr lang="hr-HR" dirty="0">
                <a:solidFill>
                  <a:schemeClr val="tx1"/>
                </a:solidFill>
              </a:rPr>
            </a:br>
            <a:br>
              <a:rPr lang="hr-HR" dirty="0"/>
            </a:br>
            <a:endParaRPr lang="hr-HR" dirty="0"/>
          </a:p>
        </p:txBody>
      </p:sp>
      <p:pic>
        <p:nvPicPr>
          <p:cNvPr id="7" name="Picture 4" descr="F:\DCIM\100OLYMP\P52508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"/>
          <a:stretch/>
        </p:blipFill>
        <p:spPr bwMode="auto">
          <a:xfrm>
            <a:off x="3347864" y="567397"/>
            <a:ext cx="4824536" cy="58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2314599" cy="4457335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5364088" y="6453336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/>
              <a:t>Karla </a:t>
            </a:r>
            <a:r>
              <a:rPr lang="hr-HR" sz="1400" dirty="0" err="1"/>
              <a:t>Glazer</a:t>
            </a:r>
            <a:r>
              <a:rPr lang="hr-HR" sz="14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175545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2" y="476673"/>
            <a:ext cx="7619302" cy="591517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868144" y="646320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/>
              <a:t>Karla Bertić.3.r.</a:t>
            </a:r>
          </a:p>
        </p:txBody>
      </p:sp>
    </p:spTree>
    <p:extLst>
      <p:ext uri="{BB962C8B-B14F-4D97-AF65-F5344CB8AC3E}">
        <p14:creationId xmlns:p14="http://schemas.microsoft.com/office/powerpoint/2010/main" val="67702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587319" cy="585752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372200" y="6488336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/>
              <a:t>Mihaela </a:t>
            </a:r>
            <a:r>
              <a:rPr lang="hr-HR" sz="1400" dirty="0" err="1"/>
              <a:t>Večenaj</a:t>
            </a:r>
            <a:r>
              <a:rPr lang="hr-HR" sz="14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286235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Prisjetimo se!</a:t>
            </a:r>
          </a:p>
        </p:txBody>
      </p:sp>
      <p:graphicFrame>
        <p:nvGraphicFramePr>
          <p:cNvPr id="4" name="Rezervirano mjesto sadržaja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173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8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OLYMP\P523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2" y="626203"/>
            <a:ext cx="779835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738237" y="653085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/>
              <a:t>Karla </a:t>
            </a:r>
            <a:r>
              <a:rPr lang="hr-HR" sz="1200" dirty="0" err="1"/>
              <a:t>Glazer</a:t>
            </a:r>
            <a:r>
              <a:rPr lang="hr-HR" sz="1200" dirty="0"/>
              <a:t>, 4.r.</a:t>
            </a:r>
          </a:p>
        </p:txBody>
      </p:sp>
    </p:spTree>
    <p:extLst>
      <p:ext uri="{BB962C8B-B14F-4D97-AF65-F5344CB8AC3E}">
        <p14:creationId xmlns:p14="http://schemas.microsoft.com/office/powerpoint/2010/main" val="417774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ves\Desktop\PB13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7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6444208" y="659735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/>
              <a:t>Petra </a:t>
            </a:r>
            <a:r>
              <a:rPr lang="hr-HR" sz="1400" dirty="0" err="1"/>
              <a:t>Zdunaić</a:t>
            </a:r>
            <a:r>
              <a:rPr lang="hr-HR" sz="1400" dirty="0"/>
              <a:t>, 3.r.</a:t>
            </a:r>
          </a:p>
        </p:txBody>
      </p:sp>
    </p:spTree>
    <p:extLst>
      <p:ext uri="{BB962C8B-B14F-4D97-AF65-F5344CB8AC3E}">
        <p14:creationId xmlns:p14="http://schemas.microsoft.com/office/powerpoint/2010/main" val="2902259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ves\Desktop\P5190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42252"/>
            <a:ext cx="7581901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217701" y="645885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/>
              <a:t>Eva </a:t>
            </a:r>
            <a:r>
              <a:rPr lang="hr-HR" sz="1200" dirty="0" err="1"/>
              <a:t>Šostarec</a:t>
            </a:r>
            <a:r>
              <a:rPr lang="hr-HR" sz="1200" dirty="0"/>
              <a:t>,2.r.</a:t>
            </a:r>
          </a:p>
        </p:txBody>
      </p:sp>
    </p:spTree>
    <p:extLst>
      <p:ext uri="{BB962C8B-B14F-4D97-AF65-F5344CB8AC3E}">
        <p14:creationId xmlns:p14="http://schemas.microsoft.com/office/powerpoint/2010/main" val="2950871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2386608" cy="1297328"/>
          </a:xfrm>
        </p:spPr>
        <p:txBody>
          <a:bodyPr/>
          <a:lstStyle/>
          <a:p>
            <a:r>
              <a:rPr lang="hr-HR" sz="2800" dirty="0"/>
              <a:t>Crtačke teksture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2345377" cy="4673361"/>
          </a:xfrm>
        </p:spPr>
        <p:txBody>
          <a:bodyPr>
            <a:normAutofit/>
          </a:bodyPr>
          <a:lstStyle/>
          <a:p>
            <a:r>
              <a:rPr lang="hr-HR" sz="2400" dirty="0"/>
              <a:t>se razlikuju ovisno o likovno-tehničkom sredstvu i likovnoj tehnici</a:t>
            </a:r>
          </a:p>
          <a:p>
            <a:endParaRPr lang="hr-HR" sz="2400" dirty="0"/>
          </a:p>
          <a:p>
            <a:r>
              <a:rPr lang="hr-HR" sz="2400" dirty="0"/>
              <a:t>- Ovise i o crtaču – pritisku ruke na papir</a:t>
            </a:r>
          </a:p>
          <a:p>
            <a:endParaRPr lang="hr-HR" sz="2400" dirty="0"/>
          </a:p>
        </p:txBody>
      </p:sp>
      <p:pic>
        <p:nvPicPr>
          <p:cNvPr id="1027" name="Picture 3" descr="C:\Users\nives\Desktop\P5230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73" y="887857"/>
            <a:ext cx="2739983" cy="21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OLYMP\P5250847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"/>
          <a:stretch/>
        </p:blipFill>
        <p:spPr bwMode="auto">
          <a:xfrm>
            <a:off x="6190939" y="3471392"/>
            <a:ext cx="2352924" cy="264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479859" y="6092908"/>
            <a:ext cx="1363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/>
              <a:t>Bruno </a:t>
            </a:r>
            <a:r>
              <a:rPr lang="hr-HR" sz="1200" dirty="0" err="1"/>
              <a:t>Taritaš</a:t>
            </a:r>
            <a:r>
              <a:rPr lang="hr-HR" sz="1200" dirty="0"/>
              <a:t>,3.r.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779623" y="6072886"/>
            <a:ext cx="1820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/>
              <a:t>Karla </a:t>
            </a:r>
            <a:r>
              <a:rPr lang="hr-HR" sz="1200" dirty="0" err="1"/>
              <a:t>Glazer</a:t>
            </a:r>
            <a:r>
              <a:rPr lang="hr-HR" sz="1200" dirty="0"/>
              <a:t>,3.r.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144466" y="3229287"/>
            <a:ext cx="157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/>
              <a:t>Karla Bertić3.r.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7139411" y="3194393"/>
            <a:ext cx="1537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err="1"/>
              <a:t>Luciano</a:t>
            </a:r>
            <a:r>
              <a:rPr lang="hr-HR" sz="1200" dirty="0"/>
              <a:t> </a:t>
            </a:r>
            <a:r>
              <a:rPr lang="hr-HR" sz="1200" dirty="0" err="1"/>
              <a:t>Grine</a:t>
            </a:r>
            <a:r>
              <a:rPr lang="hr-HR" sz="1200" dirty="0"/>
              <a:t>,1.r.</a:t>
            </a:r>
          </a:p>
        </p:txBody>
      </p:sp>
      <p:pic>
        <p:nvPicPr>
          <p:cNvPr id="2050" name="Picture 2" descr="C:\Users\nives\Desktop\P3080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02" y="887494"/>
            <a:ext cx="3002295" cy="22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ives\Desktop\P52509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" t="4494" r="5098" b="3085"/>
          <a:stretch/>
        </p:blipFill>
        <p:spPr bwMode="auto">
          <a:xfrm>
            <a:off x="2841202" y="3524405"/>
            <a:ext cx="3095271" cy="25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1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Nastavni plan i program za osnovnu školu 2006./2007.</a:t>
            </a:r>
          </a:p>
          <a:p>
            <a:r>
              <a:rPr lang="hr-HR" dirty="0" err="1"/>
              <a:t>Mati,Ida</a:t>
            </a:r>
            <a:r>
              <a:rPr lang="hr-HR" dirty="0"/>
              <a:t> – </a:t>
            </a:r>
            <a:r>
              <a:rPr lang="hr-HR" dirty="0" err="1"/>
              <a:t>Košćec,Gordana</a:t>
            </a:r>
            <a:r>
              <a:rPr lang="hr-HR" dirty="0"/>
              <a:t>: </a:t>
            </a:r>
            <a:r>
              <a:rPr lang="hr-HR" i="1" dirty="0"/>
              <a:t>Točka, crta, svijet </a:t>
            </a:r>
            <a:r>
              <a:rPr lang="hr-HR" dirty="0"/>
              <a:t>1 i 2, priručnik s CD-om za učitelje/učiteljice likovne kulture u prvom i drugom razredu osnovne škole, Profil, Zagreb, 2007.</a:t>
            </a:r>
          </a:p>
          <a:p>
            <a:r>
              <a:rPr lang="hr-HR" dirty="0"/>
              <a:t>Mati,Ida – </a:t>
            </a:r>
            <a:r>
              <a:rPr lang="hr-HR" dirty="0" err="1"/>
              <a:t>Košćec</a:t>
            </a:r>
            <a:r>
              <a:rPr lang="hr-HR" dirty="0"/>
              <a:t>,Gordana: </a:t>
            </a:r>
            <a:r>
              <a:rPr lang="hr-HR" i="1" dirty="0"/>
              <a:t>Točka, crta, svijet </a:t>
            </a:r>
            <a:r>
              <a:rPr lang="hr-HR" dirty="0"/>
              <a:t>3 i 4, priručnik s CD-om za učitelje/učiteljice likovne kulture u trećem i četvrtom razredu osnovne škole, Profil, Zagreb, 2008.</a:t>
            </a:r>
          </a:p>
          <a:p>
            <a:r>
              <a:rPr lang="hr-HR" dirty="0"/>
              <a:t>Mati,Ida – </a:t>
            </a:r>
            <a:r>
              <a:rPr lang="hr-HR" dirty="0" err="1"/>
              <a:t>Košćec,Gordana</a:t>
            </a:r>
            <a:r>
              <a:rPr lang="hr-HR" dirty="0"/>
              <a:t>: </a:t>
            </a:r>
            <a:r>
              <a:rPr lang="hr-HR" i="1" dirty="0"/>
              <a:t>Točka, crta, svijet  </a:t>
            </a:r>
            <a:r>
              <a:rPr lang="hr-HR" dirty="0"/>
              <a:t>3 i 4, udžbenici iz likovne kulture 3. izdanje, Profil, Zagreb,2009.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u="sng" dirty="0"/>
              <a:t>Internetske stranice:</a:t>
            </a:r>
          </a:p>
          <a:p>
            <a:r>
              <a:rPr lang="hr-HR" dirty="0">
                <a:hlinkClick r:id="rId3" invalidUrl="http://:likovna-kultura.ufzg.unizg.hr/index.htm"/>
              </a:rPr>
              <a:t>http://:likovna-kultura.ufzg.unizg.hr/</a:t>
            </a:r>
            <a:r>
              <a:rPr lang="hr-HR" dirty="0" err="1">
                <a:hlinkClick r:id="rId4" invalidUrl="http://:likovna-kultura.ufzg.unizg.hr/index.htm"/>
              </a:rPr>
              <a:t>index.htm</a:t>
            </a:r>
            <a:endParaRPr lang="hr-HR" dirty="0">
              <a:hlinkClick r:id="rId5" invalidUrl="http://:likovna-kultura.ufzg.unizg.hr/index.htm"/>
            </a:endParaRPr>
          </a:p>
        </p:txBody>
      </p:sp>
    </p:spTree>
    <p:extLst>
      <p:ext uri="{BB962C8B-B14F-4D97-AF65-F5344CB8AC3E}">
        <p14:creationId xmlns:p14="http://schemas.microsoft.com/office/powerpoint/2010/main" val="12685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29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graphicFrame>
        <p:nvGraphicFramePr>
          <p:cNvPr id="13" name="Rezervirano mjesto sadržaja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518418"/>
              </p:ext>
            </p:extLst>
          </p:nvPr>
        </p:nvGraphicFramePr>
        <p:xfrm>
          <a:off x="457200" y="1124745"/>
          <a:ext cx="8229600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kstniOkvir 19"/>
          <p:cNvSpPr txBox="1"/>
          <p:nvPr/>
        </p:nvSpPr>
        <p:spPr>
          <a:xfrm>
            <a:off x="395536" y="3717032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800" dirty="0"/>
              <a:t>ravne</a:t>
            </a:r>
          </a:p>
          <a:p>
            <a:pPr marL="285750" indent="-285750">
              <a:buFontTx/>
              <a:buChar char="-"/>
            </a:pPr>
            <a:r>
              <a:rPr lang="hr-HR" sz="2800" dirty="0"/>
              <a:t>zakrivljene</a:t>
            </a:r>
          </a:p>
          <a:p>
            <a:pPr marL="285750" indent="-285750">
              <a:buFontTx/>
              <a:buChar char="-"/>
            </a:pPr>
            <a:r>
              <a:rPr lang="hr-HR" sz="2800" dirty="0"/>
              <a:t>otvorene</a:t>
            </a:r>
          </a:p>
          <a:p>
            <a:pPr marL="285750" indent="-285750">
              <a:buFontTx/>
              <a:buChar char="-"/>
            </a:pPr>
            <a:r>
              <a:rPr lang="hr-HR" sz="2800" dirty="0"/>
              <a:t>zatvorene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3635896" y="3645024"/>
            <a:ext cx="2592288" cy="35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tanke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debele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dugačke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kratke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isprekidane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izlomljene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prozirne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guste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jednolične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nejednoličn</a:t>
            </a:r>
            <a:r>
              <a:rPr lang="hr-HR" dirty="0"/>
              <a:t>e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6660232" y="3861048"/>
            <a:ext cx="2483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800" dirty="0" err="1"/>
              <a:t>obrisne</a:t>
            </a:r>
            <a:r>
              <a:rPr lang="hr-HR" sz="2800" dirty="0"/>
              <a:t> ili </a:t>
            </a:r>
            <a:r>
              <a:rPr lang="hr-HR" sz="2800" dirty="0" err="1"/>
              <a:t>konturne</a:t>
            </a:r>
            <a:endParaRPr lang="hr-HR" sz="2800" dirty="0"/>
          </a:p>
          <a:p>
            <a:pPr marL="285750" indent="-285750">
              <a:buFontTx/>
              <a:buChar char="-"/>
            </a:pPr>
            <a:r>
              <a:rPr lang="hr-HR" sz="2800" dirty="0"/>
              <a:t>gradbene ili strukturne</a:t>
            </a:r>
          </a:p>
          <a:p>
            <a:pPr marL="285750" indent="-285750">
              <a:buFontTx/>
              <a:buChar char="-"/>
            </a:pPr>
            <a:r>
              <a:rPr lang="hr-HR" sz="2800" dirty="0" err="1"/>
              <a:t>teksturne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778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POVRŠINA – nešto što možemo dotaknuti, osjetiti dodirom: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/>
          <a:lstStyle/>
          <a:p>
            <a:r>
              <a:rPr lang="hr-HR" dirty="0"/>
              <a:t>glatka</a:t>
            </a:r>
          </a:p>
          <a:p>
            <a:r>
              <a:rPr lang="hr-HR" dirty="0"/>
              <a:t>hrapava</a:t>
            </a:r>
          </a:p>
          <a:p>
            <a:r>
              <a:rPr lang="hr-HR" dirty="0"/>
              <a:t>mekana</a:t>
            </a:r>
          </a:p>
          <a:p>
            <a:r>
              <a:rPr lang="hr-HR" dirty="0"/>
              <a:t>tvrda </a:t>
            </a:r>
          </a:p>
          <a:p>
            <a:r>
              <a:rPr lang="hr-HR" dirty="0"/>
              <a:t>svilenkasta</a:t>
            </a:r>
          </a:p>
          <a:p>
            <a:r>
              <a:rPr lang="hr-HR" dirty="0"/>
              <a:t>baršunasta</a:t>
            </a:r>
          </a:p>
          <a:p>
            <a:r>
              <a:rPr lang="hr-HR" dirty="0"/>
              <a:t>rjeđa</a:t>
            </a:r>
          </a:p>
          <a:p>
            <a:r>
              <a:rPr lang="hr-HR" dirty="0"/>
              <a:t>gušća</a:t>
            </a:r>
          </a:p>
          <a:p>
            <a:r>
              <a:rPr lang="hr-HR" dirty="0"/>
              <a:t>bodljikava</a:t>
            </a:r>
          </a:p>
          <a:p>
            <a:r>
              <a:rPr lang="hr-HR" dirty="0"/>
              <a:t>oštra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81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960"/>
          </a:xfrm>
        </p:spPr>
        <p:txBody>
          <a:bodyPr>
            <a:noAutofit/>
          </a:bodyPr>
          <a:lstStyle/>
          <a:p>
            <a:pPr algn="ctr"/>
            <a:r>
              <a:rPr lang="hr-HR" sz="3400" dirty="0"/>
              <a:t>Crtama možemo prikazati različite površine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104456" cy="547260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940" y="1880828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0445" y="1396631"/>
            <a:ext cx="6106122" cy="441022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2105" y="1495557"/>
            <a:ext cx="6093296" cy="42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5" y="388462"/>
            <a:ext cx="86044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368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TOČKA I CRTA</vt:lpstr>
      <vt:lpstr>Prisjetimo se!</vt:lpstr>
      <vt:lpstr>PowerPoint Presentation</vt:lpstr>
      <vt:lpstr>POVRŠINA – nešto što možemo dotaknuti, osjetiti dodirom:</vt:lpstr>
      <vt:lpstr>Crtama možemo prikazati različite površine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TEKSTURA</vt:lpstr>
      <vt:lpstr>SKUPLJENO –RASPRŠENO   Točke i crte mogu biti skupljene (guste) – prikazuju tamniju površinu    raspršene (rijetke) – prikazuju svjetliju površinu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Crtačke teksture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TOČKA I CRTA</dc:title>
  <dc:creator>nives miljuš</dc:creator>
  <cp:lastModifiedBy>Maja Jelić-Kolar</cp:lastModifiedBy>
  <cp:revision>39</cp:revision>
  <dcterms:created xsi:type="dcterms:W3CDTF">2014-09-30T18:39:27Z</dcterms:created>
  <dcterms:modified xsi:type="dcterms:W3CDTF">2016-12-07T11:57:06Z</dcterms:modified>
</cp:coreProperties>
</file>