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6" r:id="rId9"/>
    <p:sldId id="262" r:id="rId10"/>
    <p:sldId id="266" r:id="rId11"/>
    <p:sldId id="263" r:id="rId12"/>
    <p:sldId id="271" r:id="rId13"/>
    <p:sldId id="275" r:id="rId14"/>
    <p:sldId id="264" r:id="rId15"/>
    <p:sldId id="272" r:id="rId16"/>
    <p:sldId id="265" r:id="rId17"/>
    <p:sldId id="273" r:id="rId18"/>
    <p:sldId id="26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CA0DD-EEFF-47D8-B762-977870DB2DC1}" v="380" dt="2024-02-24T11:57:58.814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24T11:58:03.575" v="987" actId="1076"/>
      <pc:docMkLst>
        <pc:docMk/>
      </pc:docMkLst>
      <pc:sldChg chg="addSp delSp modSp mod delAnim">
        <pc:chgData name="Mia Savrljuga" userId="29d020ba494f34ac" providerId="LiveId" clId="{F95CA0DD-EEFF-47D8-B762-977870DB2DC1}" dt="2024-02-24T11:58:03.575" v="987" actId="1076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add mod">
          <ac:chgData name="Mia Savrljuga" userId="29d020ba494f34ac" providerId="LiveId" clId="{F95CA0DD-EEFF-47D8-B762-977870DB2DC1}" dt="2024-02-24T11:56:34.870" v="982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F95CA0DD-EEFF-47D8-B762-977870DB2DC1}" dt="2024-02-24T11:58:03.575" v="987" actId="1076"/>
          <ac:picMkLst>
            <pc:docMk/>
            <pc:sldMk cId="0" sldId="256"/>
            <ac:picMk id="5" creationId="{B97FF34E-B6B2-6CE1-07D6-21CBF2CB0135}"/>
          </ac:picMkLst>
        </pc:pic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AD98-B189-4C67-645E-EB156923A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70472D5-CC32-F78A-F961-94FE9CF0E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D563B52-4B04-B7A6-F522-10E3FB7BA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B4C92C7-2E33-4BA8-FE59-1A3658C8B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2968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A7EF-EACE-F4E5-C991-B2F6A4F67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383B38F-BE8B-F29D-4EE1-C144421B7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2D8891D-5610-52FF-0B63-741B628D4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19B769A-4E90-9B53-E357-FE2BC1AC4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5186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558D1-DD85-E6DE-F254-D5503157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C59781B-001D-40C3-0F70-117BBD1BB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8DCA03E-8A50-36E3-270D-2926F4682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EF6CCC2-2FBB-B38C-1610-FCDC36A05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8925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0047D-7114-1C5F-99C8-F4CBDABE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78F040C-6749-9875-2306-64C3B811A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4481CEE-81B7-6F1D-71D1-005FF07C3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1FEA253-43F0-534D-9110-5CF7BFE6E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4671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55E3A-33DA-9786-BDDE-87E76090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31B2170-CB9D-B85B-476E-E45DE8F72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6A6F0BA-C42F-5CCD-4FA2-8AC4C1C67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74B4BB9-2480-C2D3-3929-5B8E3FEA6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94824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13B2-7BC2-9B40-763A-7C6D9BBE3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5BEF045-F0A4-3CC7-DD8F-938FB912F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2153A7C-2150-DCE4-1AE3-676C57182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EF8D63-2EEA-E3FE-FBC6-BFC24333F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8060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3C1D4-328F-FB53-708E-FB53FBBF7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8F65380-4F5E-B412-2AE3-31290A3B7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62E1BE1-5AA2-2AF5-4556-49DD8D12D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C110FB8-6C06-9C2C-DC38-A9C8B9319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85524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332E-AD04-EBDE-2520-1FE7621C0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81887C9-A8D3-1DA5-2312-EB07DE0FC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6EFCBA3-98A7-1A3E-7479-1FB41BA48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04A32DB-ED34-6250-C66E-20E661B82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64037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E77F-1A03-6EE7-B7D9-8AE0362C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E05C475-4387-E275-B999-E9D9D68AE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FEFC72C-26E3-047F-7CF6-5BE1D2E95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821EE9F-3DDA-1098-5E7E-EF85CB67F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09615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148D-85D6-83CE-1AD8-10F780C2B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ADC54AC-D179-7A8B-C337-5906D3E2F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9317E5A-F694-1FAF-97FB-3E06A19EA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EF14B57-EBE9-1A1F-FC11-958190437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5532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AA48-D7C3-6DD8-2F9F-40B134A9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32F7674-AAA1-853A-DD62-9FC4FE120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8CF29F6-638C-2F92-57C5-E8D08DCC4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FE0AD6-1F23-775D-3E3C-47A435B38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7251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C283E-8D11-FBF6-DB48-C8E50835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251E3E3-4776-E635-7864-242021E25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495E5D9-B192-29F3-8237-1DA433191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B942048-208E-7C09-6428-C8E78C63E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03400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96F2-2C4D-2062-3749-13746647D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0C193E4-6BB0-87D2-C872-2FEE4D494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68B7FBF-745E-A085-CD7B-BB68F810E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ACBD7C-79AA-33F7-013C-6D83E0B17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5249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CD61F-C733-C7F1-116C-14FA65A17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35CEB0D-CA67-0BF9-DE08-B555E3A18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C399C94-BA93-5FAD-A69C-631EE1505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C93290-D01B-C262-CD7A-5842C8B62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0695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15870-1828-6C08-3EB0-DF9A83143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2452CD6-AB60-7DCE-A5E6-414C7D327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DA584DA-35CB-0100-D1CE-10687F537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D5FCF2D-0813-CD89-B85D-BAB1C9DEF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0038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875D-A958-BD4C-2578-50B4CD6D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99B0A64-FB3D-7E76-EBF0-08EE7F01C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FC0DB29-F1FD-44AE-A13D-1E779119D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71896D-3963-4DA6-A062-572102CE4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8263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D940-2A04-FB56-F5DA-08CE3A6A5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CE66A6F-7447-5A73-CEED-1260B951D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F339D97-8A46-2A59-E0C5-5F591668B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6665452-D037-0FFC-2F88-464724AA1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6159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B314A-CBBF-422E-DE74-0E152E77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4FF5B17-8657-8062-36BC-944B527ED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9E1EC49-FACD-56B3-0A9E-BF2BC0C25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2E367F9-CC80-EB9C-63F7-A1A21302B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5552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80193.html#block-344373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FF1DC4"/>
                </a:solidFill>
              </a:rPr>
              <a:t>4.1 WHAT A DAY! </a:t>
            </a:r>
            <a:endParaRPr lang="en-US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B97FF34E-B6B2-6CE1-07D6-21CBF2CB0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8" y="4581128"/>
            <a:ext cx="2076822" cy="20768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2D37-8778-5C91-40F7-310CBA2F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EBF3-A745-2C56-4B75-5F184BDD3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CC16D0-1DD0-3581-6319-4D4D96D0ACA5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434512-E65E-239C-05C6-04328B1A7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92"/>
          <a:stretch/>
        </p:blipFill>
        <p:spPr>
          <a:xfrm>
            <a:off x="1043608" y="578222"/>
            <a:ext cx="7221451" cy="6235296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BDBE019-A177-C7AF-DD97-5F5FC2863C44}"/>
              </a:ext>
            </a:extLst>
          </p:cNvPr>
          <p:cNvSpPr/>
          <p:nvPr/>
        </p:nvSpPr>
        <p:spPr>
          <a:xfrm>
            <a:off x="1384581" y="1556792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B6954D5-9ED2-F7B7-0C52-BCCAEDE5CEB4}"/>
              </a:ext>
            </a:extLst>
          </p:cNvPr>
          <p:cNvSpPr/>
          <p:nvPr/>
        </p:nvSpPr>
        <p:spPr>
          <a:xfrm>
            <a:off x="3059832" y="1805727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BDAC76D-FC31-5889-D33F-F925D2C1FBF7}"/>
              </a:ext>
            </a:extLst>
          </p:cNvPr>
          <p:cNvSpPr/>
          <p:nvPr/>
        </p:nvSpPr>
        <p:spPr>
          <a:xfrm>
            <a:off x="3059832" y="2429379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38DB953-D03F-9C48-94B1-6F4FBCB6A90E}"/>
              </a:ext>
            </a:extLst>
          </p:cNvPr>
          <p:cNvSpPr/>
          <p:nvPr/>
        </p:nvSpPr>
        <p:spPr>
          <a:xfrm>
            <a:off x="1384581" y="2110740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97D2B69-4FD1-44B9-A25F-ECB06C6FF637}"/>
              </a:ext>
            </a:extLst>
          </p:cNvPr>
          <p:cNvSpPr/>
          <p:nvPr/>
        </p:nvSpPr>
        <p:spPr>
          <a:xfrm>
            <a:off x="6639543" y="1244967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5D93FDC-2F26-BBB7-AB16-AACDCBB49C81}"/>
              </a:ext>
            </a:extLst>
          </p:cNvPr>
          <p:cNvSpPr/>
          <p:nvPr/>
        </p:nvSpPr>
        <p:spPr>
          <a:xfrm>
            <a:off x="4861533" y="1556791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EE96CD5-224A-BF4F-A565-537F3C6077B6}"/>
              </a:ext>
            </a:extLst>
          </p:cNvPr>
          <p:cNvSpPr/>
          <p:nvPr/>
        </p:nvSpPr>
        <p:spPr>
          <a:xfrm>
            <a:off x="6631226" y="1805727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376BE040-F3FC-6F31-1A22-D45D53629D25}"/>
              </a:ext>
            </a:extLst>
          </p:cNvPr>
          <p:cNvSpPr/>
          <p:nvPr/>
        </p:nvSpPr>
        <p:spPr>
          <a:xfrm>
            <a:off x="4855448" y="2113710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70A261F-F158-A637-B02A-1B82F3C4D922}"/>
              </a:ext>
            </a:extLst>
          </p:cNvPr>
          <p:cNvSpPr/>
          <p:nvPr/>
        </p:nvSpPr>
        <p:spPr>
          <a:xfrm>
            <a:off x="6660232" y="2429378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152F8E6-48DE-55C7-1F59-BA0193E4E37D}"/>
              </a:ext>
            </a:extLst>
          </p:cNvPr>
          <p:cNvSpPr/>
          <p:nvPr/>
        </p:nvSpPr>
        <p:spPr>
          <a:xfrm>
            <a:off x="4135368" y="3657760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5FCA577D-3F07-DA72-F188-47172BBDCD31}"/>
              </a:ext>
            </a:extLst>
          </p:cNvPr>
          <p:cNvSpPr/>
          <p:nvPr/>
        </p:nvSpPr>
        <p:spPr>
          <a:xfrm>
            <a:off x="5076056" y="3979218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D0FC4272-B699-34C5-9037-E24023D5B945}"/>
              </a:ext>
            </a:extLst>
          </p:cNvPr>
          <p:cNvSpPr/>
          <p:nvPr/>
        </p:nvSpPr>
        <p:spPr>
          <a:xfrm>
            <a:off x="2526568" y="4273988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08346718-AD7C-AD35-6800-5E486BF26CAC}"/>
              </a:ext>
            </a:extLst>
          </p:cNvPr>
          <p:cNvSpPr/>
          <p:nvPr/>
        </p:nvSpPr>
        <p:spPr>
          <a:xfrm>
            <a:off x="4654333" y="4595246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B6570B9A-D111-F2E8-A972-F8F0021DA7E0}"/>
              </a:ext>
            </a:extLst>
          </p:cNvPr>
          <p:cNvSpPr/>
          <p:nvPr/>
        </p:nvSpPr>
        <p:spPr>
          <a:xfrm>
            <a:off x="2715086" y="4907638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C80947BB-2AF6-2676-B4D3-4721B2B5E6BB}"/>
              </a:ext>
            </a:extLst>
          </p:cNvPr>
          <p:cNvSpPr/>
          <p:nvPr/>
        </p:nvSpPr>
        <p:spPr>
          <a:xfrm>
            <a:off x="3275856" y="5238163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66F2F001-54F7-D65C-26D8-33F0EC28F8AD}"/>
              </a:ext>
            </a:extLst>
          </p:cNvPr>
          <p:cNvSpPr/>
          <p:nvPr/>
        </p:nvSpPr>
        <p:spPr>
          <a:xfrm>
            <a:off x="2339753" y="5563436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1E27F5B8-A434-8315-9111-72DFF3349F8E}"/>
              </a:ext>
            </a:extLst>
          </p:cNvPr>
          <p:cNvSpPr/>
          <p:nvPr/>
        </p:nvSpPr>
        <p:spPr>
          <a:xfrm>
            <a:off x="3415288" y="5883464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6859E358-6B6E-D3E8-D90E-DE0EC766BDF6}"/>
              </a:ext>
            </a:extLst>
          </p:cNvPr>
          <p:cNvSpPr/>
          <p:nvPr/>
        </p:nvSpPr>
        <p:spPr>
          <a:xfrm>
            <a:off x="2339753" y="6188477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52F25B4E-EAAC-BC11-1E94-93BD6B2965B9}"/>
              </a:ext>
            </a:extLst>
          </p:cNvPr>
          <p:cNvSpPr/>
          <p:nvPr/>
        </p:nvSpPr>
        <p:spPr>
          <a:xfrm>
            <a:off x="3435166" y="6564323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0F6A1-0DBC-152A-EA30-BA170B4F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4F65-29B9-D591-897E-D8E42D658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F2708A-BDD3-97FC-3E3A-40F47DFAE93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FD82AF-0BED-FA64-476B-9BB726D1C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b="55261"/>
          <a:stretch/>
        </p:blipFill>
        <p:spPr>
          <a:xfrm>
            <a:off x="0" y="692696"/>
            <a:ext cx="8748464" cy="613422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8C10141-09B0-2610-DE16-D87A32D1FFAC}"/>
              </a:ext>
            </a:extLst>
          </p:cNvPr>
          <p:cNvSpPr/>
          <p:nvPr/>
        </p:nvSpPr>
        <p:spPr>
          <a:xfrm>
            <a:off x="6228184" y="908720"/>
            <a:ext cx="194421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DDE1553-02C7-6DF2-F5D3-3E99E893F9EC}"/>
              </a:ext>
            </a:extLst>
          </p:cNvPr>
          <p:cNvSpPr/>
          <p:nvPr/>
        </p:nvSpPr>
        <p:spPr>
          <a:xfrm>
            <a:off x="4716016" y="6309320"/>
            <a:ext cx="35165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B036397-9857-7A94-E821-3C76A5A1C461}"/>
              </a:ext>
            </a:extLst>
          </p:cNvPr>
          <p:cNvSpPr/>
          <p:nvPr/>
        </p:nvSpPr>
        <p:spPr>
          <a:xfrm>
            <a:off x="4716016" y="5559913"/>
            <a:ext cx="35165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24EC14C-C7DF-2A2D-8F5E-C11CFC75AF4D}"/>
              </a:ext>
            </a:extLst>
          </p:cNvPr>
          <p:cNvSpPr/>
          <p:nvPr/>
        </p:nvSpPr>
        <p:spPr>
          <a:xfrm>
            <a:off x="4716016" y="5935732"/>
            <a:ext cx="35165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78F041A-41A9-4D82-3835-069E35A05C0E}"/>
              </a:ext>
            </a:extLst>
          </p:cNvPr>
          <p:cNvSpPr txBox="1"/>
          <p:nvPr/>
        </p:nvSpPr>
        <p:spPr>
          <a:xfrm>
            <a:off x="6005096" y="110145"/>
            <a:ext cx="27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riddle</a:t>
            </a:r>
            <a:r>
              <a:rPr lang="hr-HR" dirty="0">
                <a:solidFill>
                  <a:srgbClr val="FF1DC4"/>
                </a:solidFill>
              </a:rPr>
              <a:t> = zagonetka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frozen</a:t>
            </a:r>
            <a:r>
              <a:rPr lang="hr-HR" dirty="0">
                <a:solidFill>
                  <a:srgbClr val="FF1DC4"/>
                </a:solidFill>
              </a:rPr>
              <a:t> = zaleđeno</a:t>
            </a:r>
          </a:p>
        </p:txBody>
      </p:sp>
    </p:spTree>
    <p:extLst>
      <p:ext uri="{BB962C8B-B14F-4D97-AF65-F5344CB8AC3E}">
        <p14:creationId xmlns:p14="http://schemas.microsoft.com/office/powerpoint/2010/main" val="38884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5C42F-5520-7560-E77D-B5CE1E80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5E57-61E0-53A4-2260-1F204E519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E10FFC-E1F9-A0B2-3086-A31B75F39AF0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AA9541-A199-CA20-59E3-E96CBD3A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t="46844"/>
          <a:stretch/>
        </p:blipFill>
        <p:spPr>
          <a:xfrm>
            <a:off x="1043608" y="686830"/>
            <a:ext cx="7428588" cy="61888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A180CB1-81B1-4409-6763-E649FBC73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08920"/>
            <a:ext cx="758285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B04C3-A6F2-32BA-5EA3-6C09A0AE1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1D8F-1C15-ED9F-75E9-0E9ACE6F6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63820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F0F927-CD33-1F86-95E5-E2E2E1E6C3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24F8B516-A281-1338-FA9B-26D23C923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r="4348"/>
          <a:stretch/>
        </p:blipFill>
        <p:spPr>
          <a:xfrm>
            <a:off x="1906127" y="0"/>
            <a:ext cx="725775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F07D6-F0DA-190C-BEBF-7C7DB5CBF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6955-2883-27D2-FC1E-E55AE3D30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B11FAAC-50E3-8A6C-BF4C-09D778F0D4E8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3FDA54-6C59-BBB0-970F-B25AA5EF8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78"/>
          <a:stretch/>
        </p:blipFill>
        <p:spPr>
          <a:xfrm>
            <a:off x="0" y="692696"/>
            <a:ext cx="9144000" cy="520643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549B42E2-4F52-9D7A-2A3C-D36EA2E961AA}"/>
              </a:ext>
            </a:extLst>
          </p:cNvPr>
          <p:cNvSpPr/>
          <p:nvPr/>
        </p:nvSpPr>
        <p:spPr>
          <a:xfrm>
            <a:off x="4283968" y="1268760"/>
            <a:ext cx="46805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4E4DE31-7F41-31B3-8F45-E9FA965803C4}"/>
              </a:ext>
            </a:extLst>
          </p:cNvPr>
          <p:cNvSpPr/>
          <p:nvPr/>
        </p:nvSpPr>
        <p:spPr>
          <a:xfrm>
            <a:off x="4320987" y="1648385"/>
            <a:ext cx="46805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FF650EE-BBAD-B977-6D4C-283396A58776}"/>
              </a:ext>
            </a:extLst>
          </p:cNvPr>
          <p:cNvSpPr/>
          <p:nvPr/>
        </p:nvSpPr>
        <p:spPr>
          <a:xfrm>
            <a:off x="4320987" y="2060510"/>
            <a:ext cx="46805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DD3DA32-5F94-EB7D-12F7-C2140668DB2C}"/>
              </a:ext>
            </a:extLst>
          </p:cNvPr>
          <p:cNvSpPr/>
          <p:nvPr/>
        </p:nvSpPr>
        <p:spPr>
          <a:xfrm>
            <a:off x="4323725" y="2432089"/>
            <a:ext cx="46805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57D0D49-CBBC-6D81-1BEE-0F6D787F22B3}"/>
              </a:ext>
            </a:extLst>
          </p:cNvPr>
          <p:cNvSpPr/>
          <p:nvPr/>
        </p:nvSpPr>
        <p:spPr>
          <a:xfrm>
            <a:off x="4323725" y="2852936"/>
            <a:ext cx="46805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2D7FE62-788A-8171-7BD7-A84E20C97977}"/>
              </a:ext>
            </a:extLst>
          </p:cNvPr>
          <p:cNvSpPr/>
          <p:nvPr/>
        </p:nvSpPr>
        <p:spPr>
          <a:xfrm>
            <a:off x="3509324" y="3849848"/>
            <a:ext cx="228681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AE2E8-DDC3-482B-9030-E14C864F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0BAE-7F40-4B20-6F62-13AB7F938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44592A-B08E-A1FA-B7CE-9CDA29E47113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F824B4-E8CD-DD2A-6D79-8DFAC7631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21"/>
          <a:stretch/>
        </p:blipFill>
        <p:spPr>
          <a:xfrm>
            <a:off x="1241884" y="722337"/>
            <a:ext cx="6660232" cy="61036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8E5F415-3188-BA20-4819-3DF732F4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98407"/>
            <a:ext cx="6552728" cy="29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C6DF3-92FB-5880-F70B-6748322E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8FDE-F93C-2124-4291-F9366AFB8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83081C-EAD6-6C0D-9995-3F160716C7E8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C94DD1-20D0-A8CB-69A7-ADFC6DF4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84"/>
          <a:stretch/>
        </p:blipFill>
        <p:spPr>
          <a:xfrm>
            <a:off x="2434" y="836711"/>
            <a:ext cx="9141566" cy="4704655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9A165CCE-7D1F-6BB8-C3BF-0DF12F33F8A5}"/>
              </a:ext>
            </a:extLst>
          </p:cNvPr>
          <p:cNvSpPr/>
          <p:nvPr/>
        </p:nvSpPr>
        <p:spPr>
          <a:xfrm>
            <a:off x="3347864" y="1916832"/>
            <a:ext cx="2376264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2CC5595-75FA-2B32-EF27-ED53C2F67694}"/>
              </a:ext>
            </a:extLst>
          </p:cNvPr>
          <p:cNvSpPr/>
          <p:nvPr/>
        </p:nvSpPr>
        <p:spPr>
          <a:xfrm>
            <a:off x="2555776" y="2226838"/>
            <a:ext cx="2376264" cy="41007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1AE260B-E7D6-B0DA-AF12-C15FF185A149}"/>
              </a:ext>
            </a:extLst>
          </p:cNvPr>
          <p:cNvSpPr/>
          <p:nvPr/>
        </p:nvSpPr>
        <p:spPr>
          <a:xfrm>
            <a:off x="3995936" y="2586878"/>
            <a:ext cx="2376264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07E77C1-931E-111B-ACCA-68A31D6843DA}"/>
              </a:ext>
            </a:extLst>
          </p:cNvPr>
          <p:cNvSpPr/>
          <p:nvPr/>
        </p:nvSpPr>
        <p:spPr>
          <a:xfrm>
            <a:off x="4355976" y="2946918"/>
            <a:ext cx="2376264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2A01E3C-C7CA-4122-05CC-6CAFC747F5E7}"/>
              </a:ext>
            </a:extLst>
          </p:cNvPr>
          <p:cNvSpPr/>
          <p:nvPr/>
        </p:nvSpPr>
        <p:spPr>
          <a:xfrm>
            <a:off x="4860032" y="3248980"/>
            <a:ext cx="151216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763D980-F8BE-F8AD-5F88-9B2A03478F3B}"/>
              </a:ext>
            </a:extLst>
          </p:cNvPr>
          <p:cNvSpPr/>
          <p:nvPr/>
        </p:nvSpPr>
        <p:spPr>
          <a:xfrm>
            <a:off x="3779912" y="3579169"/>
            <a:ext cx="1800200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fika 12" descr="Sound Medium with solid fill">
            <a:hlinkClick r:id="rId4"/>
            <a:extLst>
              <a:ext uri="{FF2B5EF4-FFF2-40B4-BE49-F238E27FC236}">
                <a16:creationId xmlns:a16="http://schemas.microsoft.com/office/drawing/2014/main" id="{92C9F181-7C8F-E865-7134-E2E7F864B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6336" y="4022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6E373-2493-AC03-FD45-A8FDE537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831F-C9AF-06A5-D967-D169BC32A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3301DA-FE01-3893-088C-97D8607FC15A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DF067B-3D59-DE7A-CE6A-7CBD4F5EE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16"/>
          <a:stretch/>
        </p:blipFill>
        <p:spPr>
          <a:xfrm>
            <a:off x="1403648" y="652534"/>
            <a:ext cx="6468709" cy="620546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981835E6-3C32-ED9A-D64A-FE436EBB193C}"/>
              </a:ext>
            </a:extLst>
          </p:cNvPr>
          <p:cNvSpPr/>
          <p:nvPr/>
        </p:nvSpPr>
        <p:spPr>
          <a:xfrm>
            <a:off x="5868144" y="557334"/>
            <a:ext cx="2004213" cy="71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6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6B9D6-684A-91B7-52BB-258CCBEA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63A8-F4F4-DE5C-82FB-CDB70DBA9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022347-9891-1E89-1665-304B52012168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4656925-D77C-C593-4C99-D5964B9C9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00"/>
          <a:stretch/>
        </p:blipFill>
        <p:spPr>
          <a:xfrm>
            <a:off x="1403648" y="588977"/>
            <a:ext cx="6871591" cy="6256922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5C0CF3D1-000C-2BD7-BBDF-F6037049295D}"/>
              </a:ext>
            </a:extLst>
          </p:cNvPr>
          <p:cNvSpPr/>
          <p:nvPr/>
        </p:nvSpPr>
        <p:spPr>
          <a:xfrm>
            <a:off x="6876256" y="2420888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9FAB894-B09F-8F14-4DBA-47872FD0BC32}"/>
              </a:ext>
            </a:extLst>
          </p:cNvPr>
          <p:cNvSpPr/>
          <p:nvPr/>
        </p:nvSpPr>
        <p:spPr>
          <a:xfrm>
            <a:off x="3542083" y="2754153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462BDE6-E195-1699-C089-60881369BD17}"/>
              </a:ext>
            </a:extLst>
          </p:cNvPr>
          <p:cNvSpPr/>
          <p:nvPr/>
        </p:nvSpPr>
        <p:spPr>
          <a:xfrm>
            <a:off x="6220578" y="2740563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AF76861-AECA-7413-8C89-17768069E8FF}"/>
              </a:ext>
            </a:extLst>
          </p:cNvPr>
          <p:cNvSpPr/>
          <p:nvPr/>
        </p:nvSpPr>
        <p:spPr>
          <a:xfrm>
            <a:off x="2402633" y="3077276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200928B-2930-5990-303A-742DA3A94581}"/>
              </a:ext>
            </a:extLst>
          </p:cNvPr>
          <p:cNvSpPr/>
          <p:nvPr/>
        </p:nvSpPr>
        <p:spPr>
          <a:xfrm>
            <a:off x="5661249" y="3053752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9021803-C944-F6A6-B965-631C49E3BE22}"/>
              </a:ext>
            </a:extLst>
          </p:cNvPr>
          <p:cNvSpPr/>
          <p:nvPr/>
        </p:nvSpPr>
        <p:spPr>
          <a:xfrm>
            <a:off x="2087724" y="3365308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342202CD-E20F-2722-73F8-078DFDCEA78E}"/>
              </a:ext>
            </a:extLst>
          </p:cNvPr>
          <p:cNvSpPr/>
          <p:nvPr/>
        </p:nvSpPr>
        <p:spPr>
          <a:xfrm>
            <a:off x="5024027" y="3337524"/>
            <a:ext cx="1080120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D97BE6A-2247-2715-1F69-67570DE18129}"/>
              </a:ext>
            </a:extLst>
          </p:cNvPr>
          <p:cNvSpPr/>
          <p:nvPr/>
        </p:nvSpPr>
        <p:spPr>
          <a:xfrm>
            <a:off x="4839443" y="4221088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AB6840F4-1B0A-4FCE-830B-C4652522EA64}"/>
              </a:ext>
            </a:extLst>
          </p:cNvPr>
          <p:cNvSpPr/>
          <p:nvPr/>
        </p:nvSpPr>
        <p:spPr>
          <a:xfrm>
            <a:off x="4839443" y="4561042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2BFE66A9-A95C-6FC1-3343-B0E8486AC0BA}"/>
              </a:ext>
            </a:extLst>
          </p:cNvPr>
          <p:cNvSpPr/>
          <p:nvPr/>
        </p:nvSpPr>
        <p:spPr>
          <a:xfrm>
            <a:off x="4853778" y="4883370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DDC2A70E-75E3-2E6B-D24C-B83216B4FE68}"/>
              </a:ext>
            </a:extLst>
          </p:cNvPr>
          <p:cNvSpPr/>
          <p:nvPr/>
        </p:nvSpPr>
        <p:spPr>
          <a:xfrm>
            <a:off x="4839443" y="5217311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289D7057-8D64-DEC3-B23E-0E7AE9B83A0E}"/>
              </a:ext>
            </a:extLst>
          </p:cNvPr>
          <p:cNvSpPr/>
          <p:nvPr/>
        </p:nvSpPr>
        <p:spPr>
          <a:xfrm>
            <a:off x="4839443" y="5522111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423EED02-DA62-FA38-381C-74BC7BCF91B4}"/>
              </a:ext>
            </a:extLst>
          </p:cNvPr>
          <p:cNvSpPr/>
          <p:nvPr/>
        </p:nvSpPr>
        <p:spPr>
          <a:xfrm>
            <a:off x="4853778" y="5851310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25CB5913-714C-88E8-6AA8-397D664DF05B}"/>
              </a:ext>
            </a:extLst>
          </p:cNvPr>
          <p:cNvSpPr/>
          <p:nvPr/>
        </p:nvSpPr>
        <p:spPr>
          <a:xfrm>
            <a:off x="4858578" y="6139342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33FB7A07-9032-BB36-1C1C-C52EEC943A96}"/>
              </a:ext>
            </a:extLst>
          </p:cNvPr>
          <p:cNvSpPr/>
          <p:nvPr/>
        </p:nvSpPr>
        <p:spPr>
          <a:xfrm>
            <a:off x="4858578" y="6490051"/>
            <a:ext cx="3435796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5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B2B9D-59ED-FAEC-F7E3-B8891901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E3D5-BD41-BE84-31B7-84D5FB38B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FFA63C-D337-AABE-9F9A-699D8A4A98C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465916-A266-C619-B910-5AAD105DC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99"/>
          <a:stretch/>
        </p:blipFill>
        <p:spPr>
          <a:xfrm>
            <a:off x="6896" y="764704"/>
            <a:ext cx="9137103" cy="50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5309-2F48-F570-67AD-1D7A6FAD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7365-45D4-C425-D8DB-E7B8FDA8A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77C6734-83A2-A692-E404-6C97305D295B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58F8C8B-1E2B-5008-D2F4-1210ADC1E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0"/>
          <a:stretch/>
        </p:blipFill>
        <p:spPr>
          <a:xfrm>
            <a:off x="0" y="692696"/>
            <a:ext cx="6131668" cy="6165304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630A5930-C31E-1826-072A-3F6A92F435B9}"/>
              </a:ext>
            </a:extLst>
          </p:cNvPr>
          <p:cNvSpPr/>
          <p:nvPr/>
        </p:nvSpPr>
        <p:spPr>
          <a:xfrm>
            <a:off x="4355976" y="6120676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5C5A8F3-58AC-F6CA-926A-54EAF26EE44E}"/>
              </a:ext>
            </a:extLst>
          </p:cNvPr>
          <p:cNvSpPr/>
          <p:nvPr/>
        </p:nvSpPr>
        <p:spPr>
          <a:xfrm>
            <a:off x="4355976" y="6442176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050EA43-EC0E-E503-2B76-FAA439D41F9F}"/>
              </a:ext>
            </a:extLst>
          </p:cNvPr>
          <p:cNvSpPr/>
          <p:nvPr/>
        </p:nvSpPr>
        <p:spPr>
          <a:xfrm>
            <a:off x="1866527" y="6086463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8DD596A-E570-FE2B-F414-F9AACF8B5E92}"/>
              </a:ext>
            </a:extLst>
          </p:cNvPr>
          <p:cNvSpPr/>
          <p:nvPr/>
        </p:nvSpPr>
        <p:spPr>
          <a:xfrm>
            <a:off x="1888772" y="6442176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CEC40B2-8C4B-5964-4239-7508DCA2E22A}"/>
              </a:ext>
            </a:extLst>
          </p:cNvPr>
          <p:cNvSpPr/>
          <p:nvPr/>
        </p:nvSpPr>
        <p:spPr>
          <a:xfrm>
            <a:off x="3090091" y="6104110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7B6C192-75D8-CECB-4E64-0F4FAB188076}"/>
              </a:ext>
            </a:extLst>
          </p:cNvPr>
          <p:cNvSpPr/>
          <p:nvPr/>
        </p:nvSpPr>
        <p:spPr>
          <a:xfrm>
            <a:off x="755576" y="6453336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8C926B5-85CB-2621-CD1A-BDD7DE6A8306}"/>
              </a:ext>
            </a:extLst>
          </p:cNvPr>
          <p:cNvSpPr/>
          <p:nvPr/>
        </p:nvSpPr>
        <p:spPr>
          <a:xfrm>
            <a:off x="3090091" y="6459823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F231A5A-3D1F-2362-AC57-E9548552B50B}"/>
              </a:ext>
            </a:extLst>
          </p:cNvPr>
          <p:cNvSpPr txBox="1"/>
          <p:nvPr/>
        </p:nvSpPr>
        <p:spPr>
          <a:xfrm>
            <a:off x="6369395" y="2204864"/>
            <a:ext cx="2760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binoculars</a:t>
            </a:r>
            <a:r>
              <a:rPr lang="hr-HR" dirty="0">
                <a:solidFill>
                  <a:srgbClr val="FF1DC4"/>
                </a:solidFill>
              </a:rPr>
              <a:t> = dvogled, dalekozor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grizzly</a:t>
            </a:r>
            <a:r>
              <a:rPr lang="hr-HR" dirty="0">
                <a:solidFill>
                  <a:srgbClr val="FF1DC4"/>
                </a:solidFill>
              </a:rPr>
              <a:t> </a:t>
            </a:r>
            <a:r>
              <a:rPr lang="hr-HR" dirty="0" err="1">
                <a:solidFill>
                  <a:srgbClr val="FF1DC4"/>
                </a:solidFill>
              </a:rPr>
              <a:t>bear</a:t>
            </a:r>
            <a:r>
              <a:rPr lang="hr-HR" dirty="0">
                <a:solidFill>
                  <a:srgbClr val="FF1DC4"/>
                </a:solidFill>
              </a:rPr>
              <a:t> = grizli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fishing</a:t>
            </a:r>
            <a:r>
              <a:rPr lang="hr-HR" dirty="0">
                <a:solidFill>
                  <a:srgbClr val="FF1DC4"/>
                </a:solidFill>
              </a:rPr>
              <a:t> vest = prsluk za ribolov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valley</a:t>
            </a:r>
            <a:r>
              <a:rPr lang="hr-HR" dirty="0">
                <a:solidFill>
                  <a:srgbClr val="FF1DC4"/>
                </a:solidFill>
              </a:rPr>
              <a:t> = dolina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mountain</a:t>
            </a:r>
            <a:r>
              <a:rPr lang="hr-HR" dirty="0">
                <a:solidFill>
                  <a:srgbClr val="FF1DC4"/>
                </a:solidFill>
              </a:rPr>
              <a:t> = planina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berries</a:t>
            </a:r>
            <a:r>
              <a:rPr lang="hr-HR" dirty="0">
                <a:solidFill>
                  <a:srgbClr val="FF1DC4"/>
                </a:solidFill>
              </a:rPr>
              <a:t> = bobice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sunrise</a:t>
            </a:r>
            <a:r>
              <a:rPr lang="hr-HR" dirty="0">
                <a:solidFill>
                  <a:srgbClr val="FF1DC4"/>
                </a:solidFill>
              </a:rPr>
              <a:t> = izlazak sunca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wolf</a:t>
            </a:r>
            <a:r>
              <a:rPr lang="hr-HR" dirty="0">
                <a:solidFill>
                  <a:srgbClr val="FF1DC4"/>
                </a:solidFill>
              </a:rPr>
              <a:t> = vuk</a:t>
            </a:r>
          </a:p>
        </p:txBody>
      </p:sp>
      <p:pic>
        <p:nvPicPr>
          <p:cNvPr id="15" name="Grafika 14" descr="Sound Medium with solid fill">
            <a:hlinkClick r:id="rId4"/>
            <a:extLst>
              <a:ext uri="{FF2B5EF4-FFF2-40B4-BE49-F238E27FC236}">
                <a16:creationId xmlns:a16="http://schemas.microsoft.com/office/drawing/2014/main" id="{F06198DC-227A-DB0B-B1FA-DF58A34D4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2601" y="5573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AAEF-63D3-AB07-31BD-F81B38480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DED5-0BB8-F9EB-3F49-3BACFCE04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5F5A39-EDFF-61F4-99AF-439DA72FC4E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3ABFF67-8772-CF66-FE54-FD0915888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29"/>
          <a:stretch/>
        </p:blipFill>
        <p:spPr>
          <a:xfrm>
            <a:off x="0" y="3185592"/>
            <a:ext cx="9176239" cy="367240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D8FE8B7-DBBF-9CD0-DF80-1B706ED15F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9" t="13451" r="45758" b="69876"/>
          <a:stretch/>
        </p:blipFill>
        <p:spPr>
          <a:xfrm>
            <a:off x="214400" y="935793"/>
            <a:ext cx="2448272" cy="11168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07B3A3E-48B7-0498-7DBB-24B9AB8F1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15" t="28997" r="4899" b="55908"/>
          <a:stretch/>
        </p:blipFill>
        <p:spPr>
          <a:xfrm>
            <a:off x="3851920" y="831437"/>
            <a:ext cx="2346044" cy="101112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2E71F4C-CFF6-8441-7502-52C3AA23D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9" t="44330" r="46086" b="40575"/>
          <a:stretch/>
        </p:blipFill>
        <p:spPr>
          <a:xfrm>
            <a:off x="1763688" y="2232112"/>
            <a:ext cx="2346044" cy="101112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762CD77-2703-24B2-9DC1-7800023F5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20" t="58225" r="2994" b="25275"/>
          <a:stretch/>
        </p:blipFill>
        <p:spPr>
          <a:xfrm>
            <a:off x="5724128" y="2094670"/>
            <a:ext cx="2346044" cy="1105272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C1E5C87-CDA1-4C66-30B0-2CA291EA3DF7}"/>
              </a:ext>
            </a:extLst>
          </p:cNvPr>
          <p:cNvSpPr/>
          <p:nvPr/>
        </p:nvSpPr>
        <p:spPr>
          <a:xfrm>
            <a:off x="3502020" y="4174604"/>
            <a:ext cx="3518251" cy="2897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B09DB05-5C30-26C0-65A3-21F5EEA851B2}"/>
              </a:ext>
            </a:extLst>
          </p:cNvPr>
          <p:cNvSpPr/>
          <p:nvPr/>
        </p:nvSpPr>
        <p:spPr>
          <a:xfrm>
            <a:off x="4860032" y="4548165"/>
            <a:ext cx="3518251" cy="2897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9272A10-FED5-BE36-BEA3-34697AB78D47}"/>
              </a:ext>
            </a:extLst>
          </p:cNvPr>
          <p:cNvSpPr/>
          <p:nvPr/>
        </p:nvSpPr>
        <p:spPr>
          <a:xfrm>
            <a:off x="3654420" y="5021796"/>
            <a:ext cx="3518251" cy="2897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3C51497B-C7A3-0620-2D11-F00393567942}"/>
              </a:ext>
            </a:extLst>
          </p:cNvPr>
          <p:cNvSpPr/>
          <p:nvPr/>
        </p:nvSpPr>
        <p:spPr>
          <a:xfrm>
            <a:off x="3360299" y="5417810"/>
            <a:ext cx="3518251" cy="2897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3A82E055-A539-0E09-B23D-A616A8752B75}"/>
              </a:ext>
            </a:extLst>
          </p:cNvPr>
          <p:cNvSpPr/>
          <p:nvPr/>
        </p:nvSpPr>
        <p:spPr>
          <a:xfrm>
            <a:off x="3805603" y="5893048"/>
            <a:ext cx="3518251" cy="2897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2C74FF2-696B-8E5C-F816-7BDA607002E1}"/>
              </a:ext>
            </a:extLst>
          </p:cNvPr>
          <p:cNvSpPr/>
          <p:nvPr/>
        </p:nvSpPr>
        <p:spPr>
          <a:xfrm>
            <a:off x="5261145" y="6272101"/>
            <a:ext cx="3518251" cy="289726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07CD4-7544-5CCA-8BAB-C3546004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42D3-58A8-1157-20AE-82489B53B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96" y="581061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AA68E5-9052-DECF-5337-8B9B2838615F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6A4732-AEEB-5E95-181B-13B3FE8A2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0" b="23125"/>
          <a:stretch/>
        </p:blipFill>
        <p:spPr>
          <a:xfrm>
            <a:off x="2315467" y="0"/>
            <a:ext cx="6828533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23ECC65-4779-2592-964A-4EABCE539DCB}"/>
              </a:ext>
            </a:extLst>
          </p:cNvPr>
          <p:cNvSpPr txBox="1"/>
          <p:nvPr/>
        </p:nvSpPr>
        <p:spPr>
          <a:xfrm>
            <a:off x="34483" y="1412776"/>
            <a:ext cx="2760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footprints = otisci stopala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jeep</a:t>
            </a:r>
            <a:r>
              <a:rPr lang="hr-HR" dirty="0">
                <a:solidFill>
                  <a:srgbClr val="FF1DC4"/>
                </a:solidFill>
              </a:rPr>
              <a:t> = terensko vozilo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backpack</a:t>
            </a:r>
            <a:r>
              <a:rPr lang="hr-HR" dirty="0">
                <a:solidFill>
                  <a:srgbClr val="FF1DC4"/>
                </a:solidFill>
              </a:rPr>
              <a:t> = ruksak, ranac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map</a:t>
            </a:r>
            <a:r>
              <a:rPr lang="hr-HR" dirty="0">
                <a:solidFill>
                  <a:srgbClr val="FF1DC4"/>
                </a:solidFill>
              </a:rPr>
              <a:t> = karta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during</a:t>
            </a:r>
            <a:r>
              <a:rPr lang="hr-HR" dirty="0">
                <a:solidFill>
                  <a:srgbClr val="FF1DC4"/>
                </a:solidFill>
              </a:rPr>
              <a:t> = tijekom, za vrijeme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top = vrh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cute</a:t>
            </a:r>
            <a:r>
              <a:rPr lang="hr-HR" dirty="0">
                <a:solidFill>
                  <a:srgbClr val="FF1DC4"/>
                </a:solidFill>
              </a:rPr>
              <a:t> = slatko, zgodno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scare</a:t>
            </a:r>
            <a:r>
              <a:rPr lang="hr-HR" dirty="0">
                <a:solidFill>
                  <a:srgbClr val="FF1DC4"/>
                </a:solidFill>
              </a:rPr>
              <a:t> = uplašiti</a:t>
            </a:r>
          </a:p>
        </p:txBody>
      </p:sp>
      <p:pic>
        <p:nvPicPr>
          <p:cNvPr id="8" name="Grafika 7" descr="Sound Medium with solid fill">
            <a:hlinkClick r:id="rId4"/>
            <a:extLst>
              <a:ext uri="{FF2B5EF4-FFF2-40B4-BE49-F238E27FC236}">
                <a16:creationId xmlns:a16="http://schemas.microsoft.com/office/drawing/2014/main" id="{C7313190-30E3-B715-9A19-A567EFFA3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088" y="-174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E9D05-81B0-0BCE-EF56-941480ED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3AB1-4E4A-F300-8F59-3AC21BCCF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420118-9BA8-B6D4-A1B3-AAB9CBCDF9E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87D541-BECB-6E54-1EC9-A3AAED4F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7" y="692696"/>
            <a:ext cx="9115007" cy="29669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A1C8811-F5E4-98BB-561B-87C1C33F3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2" t="77735" r="3844" b="2534"/>
          <a:stretch/>
        </p:blipFill>
        <p:spPr>
          <a:xfrm>
            <a:off x="-5477" y="789487"/>
            <a:ext cx="9112966" cy="2966965"/>
          </a:xfrm>
          <a:prstGeom prst="rect">
            <a:avLst/>
          </a:prstGeom>
        </p:spPr>
      </p:pic>
      <p:sp>
        <p:nvSpPr>
          <p:cNvPr id="8" name="Strelica: gore 7">
            <a:extLst>
              <a:ext uri="{FF2B5EF4-FFF2-40B4-BE49-F238E27FC236}">
                <a16:creationId xmlns:a16="http://schemas.microsoft.com/office/drawing/2014/main" id="{4F32C189-C2F7-7081-DAE3-320B51161FC8}"/>
              </a:ext>
            </a:extLst>
          </p:cNvPr>
          <p:cNvSpPr/>
          <p:nvPr/>
        </p:nvSpPr>
        <p:spPr>
          <a:xfrm>
            <a:off x="7596336" y="3853243"/>
            <a:ext cx="288032" cy="1015917"/>
          </a:xfrm>
          <a:prstGeom prst="upArrow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3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7EDB-EC0E-8649-76B9-E883FA48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FF08-6051-8551-5D33-EFC8674DB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F57C23-FEEA-2AFE-A39C-5CDAEA8136AF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49B00DA-6DDD-B6B2-A950-1FEE5F31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7" y="564226"/>
            <a:ext cx="8353386" cy="62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5BD1-A7B1-BFC5-5622-205732FB7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F299-EB2B-ACBC-5389-AA18EF19E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76E281-29BE-3024-9824-85A1397375D8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69E8D6-76D1-D340-5E1A-6B41C598D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09"/>
          <a:stretch/>
        </p:blipFill>
        <p:spPr>
          <a:xfrm>
            <a:off x="14845" y="764704"/>
            <a:ext cx="9129155" cy="398772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6F5EB05F-939E-A229-1BED-288A93C04355}"/>
              </a:ext>
            </a:extLst>
          </p:cNvPr>
          <p:cNvSpPr/>
          <p:nvPr/>
        </p:nvSpPr>
        <p:spPr>
          <a:xfrm>
            <a:off x="2411760" y="2748017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E37339D-AA52-DCB8-66B2-5981477F06B2}"/>
              </a:ext>
            </a:extLst>
          </p:cNvPr>
          <p:cNvSpPr/>
          <p:nvPr/>
        </p:nvSpPr>
        <p:spPr>
          <a:xfrm>
            <a:off x="4094820" y="2776792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E3A398F-4415-7432-36F1-612E13EAEB8F}"/>
              </a:ext>
            </a:extLst>
          </p:cNvPr>
          <p:cNvSpPr/>
          <p:nvPr/>
        </p:nvSpPr>
        <p:spPr>
          <a:xfrm>
            <a:off x="5777880" y="2748016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1B50D62-3320-A6A7-6054-92C9C8FE8A1E}"/>
              </a:ext>
            </a:extLst>
          </p:cNvPr>
          <p:cNvSpPr/>
          <p:nvPr/>
        </p:nvSpPr>
        <p:spPr>
          <a:xfrm>
            <a:off x="7524328" y="2776792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E6F027D-212D-3714-82BC-209D8DA16AB7}"/>
              </a:ext>
            </a:extLst>
          </p:cNvPr>
          <p:cNvSpPr/>
          <p:nvPr/>
        </p:nvSpPr>
        <p:spPr>
          <a:xfrm>
            <a:off x="2469164" y="4217031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60F9AA0-4EC5-ADA2-F80B-7B26869BF1CC}"/>
              </a:ext>
            </a:extLst>
          </p:cNvPr>
          <p:cNvSpPr/>
          <p:nvPr/>
        </p:nvSpPr>
        <p:spPr>
          <a:xfrm>
            <a:off x="4067944" y="4217032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A53D9C62-3836-F1D9-AE06-1FD5B5A6B710}"/>
              </a:ext>
            </a:extLst>
          </p:cNvPr>
          <p:cNvSpPr/>
          <p:nvPr/>
        </p:nvSpPr>
        <p:spPr>
          <a:xfrm>
            <a:off x="5796136" y="4218384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3B1A75C-80CA-1F01-E2CF-AEF7966ACB3D}"/>
              </a:ext>
            </a:extLst>
          </p:cNvPr>
          <p:cNvSpPr/>
          <p:nvPr/>
        </p:nvSpPr>
        <p:spPr>
          <a:xfrm>
            <a:off x="7524328" y="4221088"/>
            <a:ext cx="1440160" cy="248935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2AA7429-FA34-ABDA-2D64-209F241BD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8" b="84259"/>
          <a:stretch/>
        </p:blipFill>
        <p:spPr>
          <a:xfrm>
            <a:off x="603953" y="4830480"/>
            <a:ext cx="7936093" cy="1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5D20-3418-53D4-A17C-B28F7126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70CF-993F-638C-3426-19B6D0293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563820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FF7C9C-86A1-6ED9-58BE-6FF48FB3514C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7F08D15-FD7A-B285-0932-49AF129A6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r="4348"/>
          <a:stretch/>
        </p:blipFill>
        <p:spPr>
          <a:xfrm>
            <a:off x="1906127" y="0"/>
            <a:ext cx="725775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2B0C-464A-D212-E1A9-F5DF5A248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81FA-73E6-E0CF-164B-31B46D29D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96" y="563820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WHAT A DAY! 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C30AD9-3E82-6872-523E-DE3714E1F9A4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3A7911-BFCF-9A13-E9B9-1B61F3DBB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51"/>
          <a:stretch/>
        </p:blipFill>
        <p:spPr>
          <a:xfrm>
            <a:off x="2898069" y="27181"/>
            <a:ext cx="5796136" cy="68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451</Words>
  <Application>Microsoft Office PowerPoint</Application>
  <PresentationFormat>Prikaz na zaslonu (4:3)</PresentationFormat>
  <Paragraphs>94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4.1 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  <vt:lpstr>WHAT A DAY!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2024-02-24T11:58:04Z</dcterms:modified>
</cp:coreProperties>
</file>