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9" r:id="rId4"/>
    <p:sldId id="276" r:id="rId5"/>
    <p:sldId id="283" r:id="rId6"/>
    <p:sldId id="281" r:id="rId7"/>
    <p:sldId id="275" r:id="rId8"/>
    <p:sldId id="280" r:id="rId9"/>
    <p:sldId id="277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704A8-5AAB-49B1-83F7-D7363CAEF39C}" v="58" dt="2024-02-24T11:58:55.551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AE704A8-5AAB-49B1-83F7-D7363CAEF39C}"/>
    <pc:docChg chg="custSel addSld delSld modSld sldOrd">
      <pc:chgData name="Mia Savrljuga" userId="29d020ba494f34ac" providerId="LiveId" clId="{AAE704A8-5AAB-49B1-83F7-D7363CAEF39C}" dt="2024-02-24T11:59:00.309" v="590" actId="1076"/>
      <pc:docMkLst>
        <pc:docMk/>
      </pc:docMkLst>
      <pc:sldChg chg="addSp modSp mod">
        <pc:chgData name="Mia Savrljuga" userId="29d020ba494f34ac" providerId="LiveId" clId="{AAE704A8-5AAB-49B1-83F7-D7363CAEF39C}" dt="2024-02-24T11:59:00.309" v="590" actId="1076"/>
        <pc:sldMkLst>
          <pc:docMk/>
          <pc:sldMk cId="0" sldId="256"/>
        </pc:sldMkLst>
        <pc:spChg chg="mod">
          <ac:chgData name="Mia Savrljuga" userId="29d020ba494f34ac" providerId="LiveId" clId="{AAE704A8-5AAB-49B1-83F7-D7363CAEF39C}" dt="2024-02-17T13:25:05.839" v="30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AAE704A8-5AAB-49B1-83F7-D7363CAEF39C}" dt="2024-02-24T11:56:46.033" v="585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AAE704A8-5AAB-49B1-83F7-D7363CAEF39C}" dt="2024-02-24T11:59:00.309" v="590" actId="1076"/>
          <ac:picMkLst>
            <pc:docMk/>
            <pc:sldMk cId="0" sldId="256"/>
            <ac:picMk id="5" creationId="{4947F424-6AFE-380F-33C4-C47ACC01A132}"/>
          </ac:picMkLst>
        </pc:picChg>
      </pc:sldChg>
      <pc:sldChg chg="del">
        <pc:chgData name="Mia Savrljuga" userId="29d020ba494f34ac" providerId="LiveId" clId="{AAE704A8-5AAB-49B1-83F7-D7363CAEF39C}" dt="2024-02-17T13:25:13.970" v="31" actId="47"/>
        <pc:sldMkLst>
          <pc:docMk/>
          <pc:sldMk cId="1538441570" sldId="257"/>
        </pc:sldMkLst>
      </pc:sldChg>
      <pc:sldChg chg="del">
        <pc:chgData name="Mia Savrljuga" userId="29d020ba494f34ac" providerId="LiveId" clId="{AAE704A8-5AAB-49B1-83F7-D7363CAEF39C}" dt="2024-02-17T13:25:14.573" v="32" actId="47"/>
        <pc:sldMkLst>
          <pc:docMk/>
          <pc:sldMk cId="3057495005" sldId="258"/>
        </pc:sldMkLst>
      </pc:sldChg>
      <pc:sldChg chg="del">
        <pc:chgData name="Mia Savrljuga" userId="29d020ba494f34ac" providerId="LiveId" clId="{AAE704A8-5AAB-49B1-83F7-D7363CAEF39C}" dt="2024-02-17T13:25:16.200" v="33" actId="47"/>
        <pc:sldMkLst>
          <pc:docMk/>
          <pc:sldMk cId="505485633" sldId="259"/>
        </pc:sldMkLst>
      </pc:sldChg>
      <pc:sldChg chg="del">
        <pc:chgData name="Mia Savrljuga" userId="29d020ba494f34ac" providerId="LiveId" clId="{AAE704A8-5AAB-49B1-83F7-D7363CAEF39C}" dt="2024-02-17T13:25:16.802" v="34" actId="47"/>
        <pc:sldMkLst>
          <pc:docMk/>
          <pc:sldMk cId="2280351569" sldId="260"/>
        </pc:sldMkLst>
      </pc:sldChg>
      <pc:sldChg chg="del">
        <pc:chgData name="Mia Savrljuga" userId="29d020ba494f34ac" providerId="LiveId" clId="{AAE704A8-5AAB-49B1-83F7-D7363CAEF39C}" dt="2024-02-17T13:25:17.603" v="35" actId="47"/>
        <pc:sldMkLst>
          <pc:docMk/>
          <pc:sldMk cId="1347830168" sldId="261"/>
        </pc:sldMkLst>
      </pc:sldChg>
      <pc:sldChg chg="del">
        <pc:chgData name="Mia Savrljuga" userId="29d020ba494f34ac" providerId="LiveId" clId="{AAE704A8-5AAB-49B1-83F7-D7363CAEF39C}" dt="2024-02-17T13:25:18.129" v="36" actId="47"/>
        <pc:sldMkLst>
          <pc:docMk/>
          <pc:sldMk cId="287620163" sldId="262"/>
        </pc:sldMkLst>
      </pc:sldChg>
      <pc:sldChg chg="del">
        <pc:chgData name="Mia Savrljuga" userId="29d020ba494f34ac" providerId="LiveId" clId="{AAE704A8-5AAB-49B1-83F7-D7363CAEF39C}" dt="2024-02-17T13:25:19.347" v="38" actId="47"/>
        <pc:sldMkLst>
          <pc:docMk/>
          <pc:sldMk cId="3888486880" sldId="263"/>
        </pc:sldMkLst>
      </pc:sldChg>
      <pc:sldChg chg="del">
        <pc:chgData name="Mia Savrljuga" userId="29d020ba494f34ac" providerId="LiveId" clId="{AAE704A8-5AAB-49B1-83F7-D7363CAEF39C}" dt="2024-02-17T13:25:20.452" v="40" actId="47"/>
        <pc:sldMkLst>
          <pc:docMk/>
          <pc:sldMk cId="966996314" sldId="264"/>
        </pc:sldMkLst>
      </pc:sldChg>
      <pc:sldChg chg="del">
        <pc:chgData name="Mia Savrljuga" userId="29d020ba494f34ac" providerId="LiveId" clId="{AAE704A8-5AAB-49B1-83F7-D7363CAEF39C}" dt="2024-02-17T13:25:23.659" v="42" actId="47"/>
        <pc:sldMkLst>
          <pc:docMk/>
          <pc:sldMk cId="3850393239" sldId="265"/>
        </pc:sldMkLst>
      </pc:sldChg>
      <pc:sldChg chg="del">
        <pc:chgData name="Mia Savrljuga" userId="29d020ba494f34ac" providerId="LiveId" clId="{AAE704A8-5AAB-49B1-83F7-D7363CAEF39C}" dt="2024-02-17T13:25:18.687" v="37" actId="47"/>
        <pc:sldMkLst>
          <pc:docMk/>
          <pc:sldMk cId="2727779795" sldId="266"/>
        </pc:sldMkLst>
      </pc:sldChg>
      <pc:sldChg chg="del">
        <pc:chgData name="Mia Savrljuga" userId="29d020ba494f34ac" providerId="LiveId" clId="{AAE704A8-5AAB-49B1-83F7-D7363CAEF39C}" dt="2024-02-17T13:25:25.474" v="44" actId="47"/>
        <pc:sldMkLst>
          <pc:docMk/>
          <pc:sldMk cId="682553982" sldId="267"/>
        </pc:sldMkLst>
      </pc:sldChg>
      <pc:sldChg chg="del">
        <pc:chgData name="Mia Savrljuga" userId="29d020ba494f34ac" providerId="LiveId" clId="{AAE704A8-5AAB-49B1-83F7-D7363CAEF39C}" dt="2024-02-17T13:25:19.884" v="39" actId="47"/>
        <pc:sldMkLst>
          <pc:docMk/>
          <pc:sldMk cId="2151624794" sldId="271"/>
        </pc:sldMkLst>
      </pc:sldChg>
      <pc:sldChg chg="del">
        <pc:chgData name="Mia Savrljuga" userId="29d020ba494f34ac" providerId="LiveId" clId="{AAE704A8-5AAB-49B1-83F7-D7363CAEF39C}" dt="2024-02-17T13:25:22.757" v="41" actId="47"/>
        <pc:sldMkLst>
          <pc:docMk/>
          <pc:sldMk cId="3219628904" sldId="272"/>
        </pc:sldMkLst>
      </pc:sldChg>
      <pc:sldChg chg="del">
        <pc:chgData name="Mia Savrljuga" userId="29d020ba494f34ac" providerId="LiveId" clId="{AAE704A8-5AAB-49B1-83F7-D7363CAEF39C}" dt="2024-02-17T13:25:24.599" v="43" actId="47"/>
        <pc:sldMkLst>
          <pc:docMk/>
          <pc:sldMk cId="2132064980" sldId="273"/>
        </pc:sldMkLst>
      </pc:sldChg>
      <pc:sldChg chg="addSp delSp modSp mod modAnim">
        <pc:chgData name="Mia Savrljuga" userId="29d020ba494f34ac" providerId="LiveId" clId="{AAE704A8-5AAB-49B1-83F7-D7363CAEF39C}" dt="2024-02-17T13:32:21.529" v="285"/>
        <pc:sldMkLst>
          <pc:docMk/>
          <pc:sldMk cId="243920607" sldId="274"/>
        </pc:sldMkLst>
        <pc:spChg chg="mod">
          <ac:chgData name="Mia Savrljuga" userId="29d020ba494f34ac" providerId="LiveId" clId="{AAE704A8-5AAB-49B1-83F7-D7363CAEF39C}" dt="2024-02-17T13:25:39.068" v="68" actId="14100"/>
          <ac:spMkLst>
            <pc:docMk/>
            <pc:sldMk cId="243920607" sldId="274"/>
            <ac:spMk id="2" creationId="{BCD1E3D5-BD41-BE84-31B7-84D5FB38B133}"/>
          </ac:spMkLst>
        </pc:spChg>
        <pc:spChg chg="add mod">
          <ac:chgData name="Mia Savrljuga" userId="29d020ba494f34ac" providerId="LiveId" clId="{AAE704A8-5AAB-49B1-83F7-D7363CAEF39C}" dt="2024-02-17T13:27:57.915" v="85" actId="1076"/>
          <ac:spMkLst>
            <pc:docMk/>
            <pc:sldMk cId="243920607" sldId="274"/>
            <ac:spMk id="9" creationId="{2FCE6845-2C3A-81DB-6154-E64E6E28401F}"/>
          </ac:spMkLst>
        </pc:spChg>
        <pc:spChg chg="add mod">
          <ac:chgData name="Mia Savrljuga" userId="29d020ba494f34ac" providerId="LiveId" clId="{AAE704A8-5AAB-49B1-83F7-D7363CAEF39C}" dt="2024-02-17T13:28:39.151" v="99" actId="1076"/>
          <ac:spMkLst>
            <pc:docMk/>
            <pc:sldMk cId="243920607" sldId="274"/>
            <ac:spMk id="10" creationId="{AE22145C-63BD-0083-6718-2BC70514CBC9}"/>
          </ac:spMkLst>
        </pc:spChg>
        <pc:spChg chg="add mod">
          <ac:chgData name="Mia Savrljuga" userId="29d020ba494f34ac" providerId="LiveId" clId="{AAE704A8-5AAB-49B1-83F7-D7363CAEF39C}" dt="2024-02-17T13:28:35.003" v="98" actId="1076"/>
          <ac:spMkLst>
            <pc:docMk/>
            <pc:sldMk cId="243920607" sldId="274"/>
            <ac:spMk id="11" creationId="{24E9B998-B067-2D64-5E77-05AA84883ABB}"/>
          </ac:spMkLst>
        </pc:spChg>
        <pc:spChg chg="add mod">
          <ac:chgData name="Mia Savrljuga" userId="29d020ba494f34ac" providerId="LiveId" clId="{AAE704A8-5AAB-49B1-83F7-D7363CAEF39C}" dt="2024-02-17T13:28:30.576" v="97" actId="1076"/>
          <ac:spMkLst>
            <pc:docMk/>
            <pc:sldMk cId="243920607" sldId="274"/>
            <ac:spMk id="12" creationId="{700052AC-1091-9761-906B-4E447DE98F61}"/>
          </ac:spMkLst>
        </pc:spChg>
        <pc:spChg chg="add mod">
          <ac:chgData name="Mia Savrljuga" userId="29d020ba494f34ac" providerId="LiveId" clId="{AAE704A8-5AAB-49B1-83F7-D7363CAEF39C}" dt="2024-02-17T13:28:26.677" v="96" actId="1076"/>
          <ac:spMkLst>
            <pc:docMk/>
            <pc:sldMk cId="243920607" sldId="274"/>
            <ac:spMk id="13" creationId="{3079CF1D-3520-B11D-6921-1659F8C31C50}"/>
          </ac:spMkLst>
        </pc:spChg>
        <pc:spChg chg="add mod">
          <ac:chgData name="Mia Savrljuga" userId="29d020ba494f34ac" providerId="LiveId" clId="{AAE704A8-5AAB-49B1-83F7-D7363CAEF39C}" dt="2024-02-17T13:28:19.370" v="94" actId="1076"/>
          <ac:spMkLst>
            <pc:docMk/>
            <pc:sldMk cId="243920607" sldId="274"/>
            <ac:spMk id="14" creationId="{94640FD5-E31D-3AC4-1E30-6CEF6F34B637}"/>
          </ac:spMkLst>
        </pc:spChg>
        <pc:spChg chg="add mod">
          <ac:chgData name="Mia Savrljuga" userId="29d020ba494f34ac" providerId="LiveId" clId="{AAE704A8-5AAB-49B1-83F7-D7363CAEF39C}" dt="2024-02-17T13:28:42.540" v="100" actId="1076"/>
          <ac:spMkLst>
            <pc:docMk/>
            <pc:sldMk cId="243920607" sldId="274"/>
            <ac:spMk id="15" creationId="{4289438D-9767-9CC5-B3DE-F959836116D7}"/>
          </ac:spMkLst>
        </pc:spChg>
        <pc:spChg chg="add mod">
          <ac:chgData name="Mia Savrljuga" userId="29d020ba494f34ac" providerId="LiveId" clId="{AAE704A8-5AAB-49B1-83F7-D7363CAEF39C}" dt="2024-02-17T13:31:07.063" v="280" actId="20577"/>
          <ac:spMkLst>
            <pc:docMk/>
            <pc:sldMk cId="243920607" sldId="274"/>
            <ac:spMk id="16" creationId="{B47A3688-0E6A-734D-01E4-E85D0888F4FE}"/>
          </ac:spMkLst>
        </pc:spChg>
        <pc:picChg chg="del">
          <ac:chgData name="Mia Savrljuga" userId="29d020ba494f34ac" providerId="LiveId" clId="{AAE704A8-5AAB-49B1-83F7-D7363CAEF39C}" dt="2024-02-17T13:25:27.682" v="45" actId="478"/>
          <ac:picMkLst>
            <pc:docMk/>
            <pc:sldMk cId="243920607" sldId="274"/>
            <ac:picMk id="4" creationId="{24465916-A266-C619-B910-5AAD105DC648}"/>
          </ac:picMkLst>
        </pc:picChg>
        <pc:picChg chg="add del">
          <ac:chgData name="Mia Savrljuga" userId="29d020ba494f34ac" providerId="LiveId" clId="{AAE704A8-5AAB-49B1-83F7-D7363CAEF39C}" dt="2024-02-17T13:26:55.184" v="78" actId="478"/>
          <ac:picMkLst>
            <pc:docMk/>
            <pc:sldMk cId="243920607" sldId="274"/>
            <ac:picMk id="5" creationId="{65C3247D-DD83-FDDA-2734-A5E5574EC4B3}"/>
          </ac:picMkLst>
        </pc:picChg>
        <pc:picChg chg="add mod">
          <ac:chgData name="Mia Savrljuga" userId="29d020ba494f34ac" providerId="LiveId" clId="{AAE704A8-5AAB-49B1-83F7-D7363CAEF39C}" dt="2024-02-17T13:27:30.193" v="81" actId="14100"/>
          <ac:picMkLst>
            <pc:docMk/>
            <pc:sldMk cId="243920607" sldId="274"/>
            <ac:picMk id="8" creationId="{8B066F17-EB34-3947-46C0-AA443047038F}"/>
          </ac:picMkLst>
        </pc:picChg>
        <pc:picChg chg="add mod">
          <ac:chgData name="Mia Savrljuga" userId="29d020ba494f34ac" providerId="LiveId" clId="{AAE704A8-5AAB-49B1-83F7-D7363CAEF39C}" dt="2024-02-17T13:32:21.529" v="285"/>
          <ac:picMkLst>
            <pc:docMk/>
            <pc:sldMk cId="243920607" sldId="274"/>
            <ac:picMk id="18" creationId="{C070AF07-6D2E-94D8-4B7E-FD597DB3E94C}"/>
          </ac:picMkLst>
        </pc:picChg>
      </pc:sldChg>
      <pc:sldChg chg="addSp modSp add mod modAnim">
        <pc:chgData name="Mia Savrljuga" userId="29d020ba494f34ac" providerId="LiveId" clId="{AAE704A8-5AAB-49B1-83F7-D7363CAEF39C}" dt="2024-02-17T13:35:35.145" v="316" actId="1076"/>
        <pc:sldMkLst>
          <pc:docMk/>
          <pc:sldMk cId="1171497801" sldId="275"/>
        </pc:sldMkLst>
        <pc:spChg chg="add mod">
          <ac:chgData name="Mia Savrljuga" userId="29d020ba494f34ac" providerId="LiveId" clId="{AAE704A8-5AAB-49B1-83F7-D7363CAEF39C}" dt="2024-02-17T13:35:05.983" v="302" actId="14100"/>
          <ac:spMkLst>
            <pc:docMk/>
            <pc:sldMk cId="1171497801" sldId="275"/>
            <ac:spMk id="5" creationId="{7736206C-C432-755C-3DFD-0A3157878BBA}"/>
          </ac:spMkLst>
        </pc:spChg>
        <pc:spChg chg="add mod">
          <ac:chgData name="Mia Savrljuga" userId="29d020ba494f34ac" providerId="LiveId" clId="{AAE704A8-5AAB-49B1-83F7-D7363CAEF39C}" dt="2024-02-17T13:35:35.145" v="316" actId="1076"/>
          <ac:spMkLst>
            <pc:docMk/>
            <pc:sldMk cId="1171497801" sldId="275"/>
            <ac:spMk id="7" creationId="{8A8C2589-3490-80CA-6ACF-0ECA3FBC7D99}"/>
          </ac:spMkLst>
        </pc:spChg>
        <pc:spChg chg="add mod">
          <ac:chgData name="Mia Savrljuga" userId="29d020ba494f34ac" providerId="LiveId" clId="{AAE704A8-5AAB-49B1-83F7-D7363CAEF39C}" dt="2024-02-17T13:35:31.514" v="315" actId="1076"/>
          <ac:spMkLst>
            <pc:docMk/>
            <pc:sldMk cId="1171497801" sldId="275"/>
            <ac:spMk id="8" creationId="{C18373D2-871F-9D17-E8EA-A1E21603FFE2}"/>
          </ac:spMkLst>
        </pc:spChg>
        <pc:spChg chg="add mod">
          <ac:chgData name="Mia Savrljuga" userId="29d020ba494f34ac" providerId="LiveId" clId="{AAE704A8-5AAB-49B1-83F7-D7363CAEF39C}" dt="2024-02-17T13:35:22.599" v="314" actId="1076"/>
          <ac:spMkLst>
            <pc:docMk/>
            <pc:sldMk cId="1171497801" sldId="275"/>
            <ac:spMk id="9" creationId="{9C2D0FD0-1595-57B8-CEC1-42AC6A43FB57}"/>
          </ac:spMkLst>
        </pc:spChg>
        <pc:spChg chg="add mod">
          <ac:chgData name="Mia Savrljuga" userId="29d020ba494f34ac" providerId="LiveId" clId="{AAE704A8-5AAB-49B1-83F7-D7363CAEF39C}" dt="2024-02-17T13:35:19.412" v="313" actId="1076"/>
          <ac:spMkLst>
            <pc:docMk/>
            <pc:sldMk cId="1171497801" sldId="275"/>
            <ac:spMk id="10" creationId="{67867308-F9C7-B0DF-ADDF-6AE287B10E88}"/>
          </ac:spMkLst>
        </pc:spChg>
        <pc:spChg chg="add mod">
          <ac:chgData name="Mia Savrljuga" userId="29d020ba494f34ac" providerId="LiveId" clId="{AAE704A8-5AAB-49B1-83F7-D7363CAEF39C}" dt="2024-02-17T13:35:17.487" v="312" actId="1076"/>
          <ac:spMkLst>
            <pc:docMk/>
            <pc:sldMk cId="1171497801" sldId="275"/>
            <ac:spMk id="11" creationId="{CFD8CC4D-49AD-93D0-6361-08D00D46FB2A}"/>
          </ac:spMkLst>
        </pc:spChg>
        <pc:spChg chg="add mod">
          <ac:chgData name="Mia Savrljuga" userId="29d020ba494f34ac" providerId="LiveId" clId="{AAE704A8-5AAB-49B1-83F7-D7363CAEF39C}" dt="2024-02-17T13:35:15.145" v="311" actId="1076"/>
          <ac:spMkLst>
            <pc:docMk/>
            <pc:sldMk cId="1171497801" sldId="275"/>
            <ac:spMk id="12" creationId="{B9C65901-4934-E1B9-45D9-52BD218D91D6}"/>
          </ac:spMkLst>
        </pc:spChg>
        <pc:spChg chg="add mod">
          <ac:chgData name="Mia Savrljuga" userId="29d020ba494f34ac" providerId="LiveId" clId="{AAE704A8-5AAB-49B1-83F7-D7363CAEF39C}" dt="2024-02-17T13:35:12.840" v="310" actId="1076"/>
          <ac:spMkLst>
            <pc:docMk/>
            <pc:sldMk cId="1171497801" sldId="275"/>
            <ac:spMk id="13" creationId="{CD35838C-01AF-9880-7C2A-6DCB89CF3504}"/>
          </ac:spMkLst>
        </pc:spChg>
        <pc:picChg chg="add mod modCrop">
          <ac:chgData name="Mia Savrljuga" userId="29d020ba494f34ac" providerId="LiveId" clId="{AAE704A8-5AAB-49B1-83F7-D7363CAEF39C}" dt="2024-02-17T13:34:37.330" v="299" actId="14100"/>
          <ac:picMkLst>
            <pc:docMk/>
            <pc:sldMk cId="1171497801" sldId="275"/>
            <ac:picMk id="4" creationId="{E6BAC3A0-2677-B0E2-2E9E-58EA8C8E69B7}"/>
          </ac:picMkLst>
        </pc:picChg>
      </pc:sldChg>
      <pc:sldChg chg="addSp modSp add mod ord modAnim">
        <pc:chgData name="Mia Savrljuga" userId="29d020ba494f34ac" providerId="LiveId" clId="{AAE704A8-5AAB-49B1-83F7-D7363CAEF39C}" dt="2024-02-17T14:36:48.170" v="526"/>
        <pc:sldMkLst>
          <pc:docMk/>
          <pc:sldMk cId="1698143882" sldId="276"/>
        </pc:sldMkLst>
        <pc:picChg chg="add mod modCrop">
          <ac:chgData name="Mia Savrljuga" userId="29d020ba494f34ac" providerId="LiveId" clId="{AAE704A8-5AAB-49B1-83F7-D7363CAEF39C}" dt="2024-02-17T14:36:03.596" v="521" actId="14100"/>
          <ac:picMkLst>
            <pc:docMk/>
            <pc:sldMk cId="1698143882" sldId="276"/>
            <ac:picMk id="4" creationId="{402E2C28-5A27-2729-674C-BDD31DF78BA0}"/>
          </ac:picMkLst>
        </pc:picChg>
        <pc:picChg chg="add mod">
          <ac:chgData name="Mia Savrljuga" userId="29d020ba494f34ac" providerId="LiveId" clId="{AAE704A8-5AAB-49B1-83F7-D7363CAEF39C}" dt="2024-02-17T14:36:44.407" v="525" actId="14100"/>
          <ac:picMkLst>
            <pc:docMk/>
            <pc:sldMk cId="1698143882" sldId="276"/>
            <ac:picMk id="7" creationId="{CF5D29DC-4B01-84ED-4055-E5220DA88B7A}"/>
          </ac:picMkLst>
        </pc:picChg>
      </pc:sldChg>
      <pc:sldChg chg="addSp modSp add mod modAnim">
        <pc:chgData name="Mia Savrljuga" userId="29d020ba494f34ac" providerId="LiveId" clId="{AAE704A8-5AAB-49B1-83F7-D7363CAEF39C}" dt="2024-02-17T14:40:21.080" v="563" actId="14100"/>
        <pc:sldMkLst>
          <pc:docMk/>
          <pc:sldMk cId="1517764518" sldId="277"/>
        </pc:sldMkLst>
        <pc:spChg chg="mod">
          <ac:chgData name="Mia Savrljuga" userId="29d020ba494f34ac" providerId="LiveId" clId="{AAE704A8-5AAB-49B1-83F7-D7363CAEF39C}" dt="2024-02-17T14:39:00.386" v="543" actId="1076"/>
          <ac:spMkLst>
            <pc:docMk/>
            <pc:sldMk cId="1517764518" sldId="277"/>
            <ac:spMk id="2" creationId="{B5C502B3-6B80-BCF2-4157-DC1C6C67FB09}"/>
          </ac:spMkLst>
        </pc:spChg>
        <pc:spChg chg="add mod">
          <ac:chgData name="Mia Savrljuga" userId="29d020ba494f34ac" providerId="LiveId" clId="{AAE704A8-5AAB-49B1-83F7-D7363CAEF39C}" dt="2024-02-17T14:39:45.974" v="550" actId="1076"/>
          <ac:spMkLst>
            <pc:docMk/>
            <pc:sldMk cId="1517764518" sldId="277"/>
            <ac:spMk id="5" creationId="{4E0B67A5-CEDF-1803-0BA5-A78B8E6BC81D}"/>
          </ac:spMkLst>
        </pc:spChg>
        <pc:spChg chg="add mod">
          <ac:chgData name="Mia Savrljuga" userId="29d020ba494f34ac" providerId="LiveId" clId="{AAE704A8-5AAB-49B1-83F7-D7363CAEF39C}" dt="2024-02-17T14:40:12.104" v="560" actId="1076"/>
          <ac:spMkLst>
            <pc:docMk/>
            <pc:sldMk cId="1517764518" sldId="277"/>
            <ac:spMk id="7" creationId="{5AA0EDD5-D2CB-F99D-7A63-4F4221BC24D1}"/>
          </ac:spMkLst>
        </pc:spChg>
        <pc:spChg chg="add mod">
          <ac:chgData name="Mia Savrljuga" userId="29d020ba494f34ac" providerId="LiveId" clId="{AAE704A8-5AAB-49B1-83F7-D7363CAEF39C}" dt="2024-02-17T14:40:06.362" v="559" actId="1076"/>
          <ac:spMkLst>
            <pc:docMk/>
            <pc:sldMk cId="1517764518" sldId="277"/>
            <ac:spMk id="8" creationId="{A454DFD2-51D8-765D-5B4A-37F901E60ED8}"/>
          </ac:spMkLst>
        </pc:spChg>
        <pc:spChg chg="add mod">
          <ac:chgData name="Mia Savrljuga" userId="29d020ba494f34ac" providerId="LiveId" clId="{AAE704A8-5AAB-49B1-83F7-D7363CAEF39C}" dt="2024-02-17T14:40:02.815" v="558" actId="1076"/>
          <ac:spMkLst>
            <pc:docMk/>
            <pc:sldMk cId="1517764518" sldId="277"/>
            <ac:spMk id="9" creationId="{F67BDC1F-EDD8-D02D-009B-652D20691D91}"/>
          </ac:spMkLst>
        </pc:spChg>
        <pc:spChg chg="add mod">
          <ac:chgData name="Mia Savrljuga" userId="29d020ba494f34ac" providerId="LiveId" clId="{AAE704A8-5AAB-49B1-83F7-D7363CAEF39C}" dt="2024-02-17T14:39:57.351" v="557" actId="1076"/>
          <ac:spMkLst>
            <pc:docMk/>
            <pc:sldMk cId="1517764518" sldId="277"/>
            <ac:spMk id="10" creationId="{6F422BAF-7339-457E-D7F6-B32A757E8BF9}"/>
          </ac:spMkLst>
        </pc:spChg>
        <pc:spChg chg="add mod">
          <ac:chgData name="Mia Savrljuga" userId="29d020ba494f34ac" providerId="LiveId" clId="{AAE704A8-5AAB-49B1-83F7-D7363CAEF39C}" dt="2024-02-17T14:39:54.242" v="556" actId="1076"/>
          <ac:spMkLst>
            <pc:docMk/>
            <pc:sldMk cId="1517764518" sldId="277"/>
            <ac:spMk id="11" creationId="{0530AE0F-BF28-E4F9-786A-54BB8A2AB309}"/>
          </ac:spMkLst>
        </pc:spChg>
        <pc:spChg chg="add mod">
          <ac:chgData name="Mia Savrljuga" userId="29d020ba494f34ac" providerId="LiveId" clId="{AAE704A8-5AAB-49B1-83F7-D7363CAEF39C}" dt="2024-02-17T14:40:21.080" v="563" actId="14100"/>
          <ac:spMkLst>
            <pc:docMk/>
            <pc:sldMk cId="1517764518" sldId="277"/>
            <ac:spMk id="12" creationId="{DB171A27-2F6E-ED64-1CEE-EFD8855DDCDA}"/>
          </ac:spMkLst>
        </pc:spChg>
        <pc:picChg chg="add mod modCrop">
          <ac:chgData name="Mia Savrljuga" userId="29d020ba494f34ac" providerId="LiveId" clId="{AAE704A8-5AAB-49B1-83F7-D7363CAEF39C}" dt="2024-02-17T14:39:21.727" v="547" actId="14100"/>
          <ac:picMkLst>
            <pc:docMk/>
            <pc:sldMk cId="1517764518" sldId="277"/>
            <ac:picMk id="4" creationId="{DF372239-11B3-591A-5C3B-7F16E0F1B420}"/>
          </ac:picMkLst>
        </pc:picChg>
      </pc:sldChg>
      <pc:sldChg chg="add del">
        <pc:chgData name="Mia Savrljuga" userId="29d020ba494f34ac" providerId="LiveId" clId="{AAE704A8-5AAB-49B1-83F7-D7363CAEF39C}" dt="2024-02-17T14:44:56.969" v="580" actId="47"/>
        <pc:sldMkLst>
          <pc:docMk/>
          <pc:sldMk cId="2392697056" sldId="278"/>
        </pc:sldMkLst>
      </pc:sldChg>
      <pc:sldChg chg="addSp modSp add mod modAnim">
        <pc:chgData name="Mia Savrljuga" userId="29d020ba494f34ac" providerId="LiveId" clId="{AAE704A8-5AAB-49B1-83F7-D7363CAEF39C}" dt="2024-02-17T14:29:02.411" v="514"/>
        <pc:sldMkLst>
          <pc:docMk/>
          <pc:sldMk cId="2267811867" sldId="279"/>
        </pc:sldMkLst>
        <pc:spChg chg="add mod">
          <ac:chgData name="Mia Savrljuga" userId="29d020ba494f34ac" providerId="LiveId" clId="{AAE704A8-5AAB-49B1-83F7-D7363CAEF39C}" dt="2024-02-17T14:29:02.411" v="514"/>
          <ac:spMkLst>
            <pc:docMk/>
            <pc:sldMk cId="2267811867" sldId="279"/>
            <ac:spMk id="9" creationId="{F9731536-71C2-B345-9D22-2445301C1BB9}"/>
          </ac:spMkLst>
        </pc:spChg>
        <pc:picChg chg="add mod">
          <ac:chgData name="Mia Savrljuga" userId="29d020ba494f34ac" providerId="LiveId" clId="{AAE704A8-5AAB-49B1-83F7-D7363CAEF39C}" dt="2024-02-17T13:32:33.592" v="286"/>
          <ac:picMkLst>
            <pc:docMk/>
            <pc:sldMk cId="2267811867" sldId="279"/>
            <ac:picMk id="4" creationId="{C2D1BD96-5D3A-97F9-58AA-0EE9110A9DB6}"/>
          </ac:picMkLst>
        </pc:picChg>
        <pc:picChg chg="mod modCrop">
          <ac:chgData name="Mia Savrljuga" userId="29d020ba494f34ac" providerId="LiveId" clId="{AAE704A8-5AAB-49B1-83F7-D7363CAEF39C}" dt="2024-02-17T13:26:50.779" v="77" actId="14100"/>
          <ac:picMkLst>
            <pc:docMk/>
            <pc:sldMk cId="2267811867" sldId="279"/>
            <ac:picMk id="5" creationId="{C8DEC15D-2633-87ED-EA81-CF5EC4C756B8}"/>
          </ac:picMkLst>
        </pc:picChg>
        <pc:picChg chg="add mod">
          <ac:chgData name="Mia Savrljuga" userId="29d020ba494f34ac" providerId="LiveId" clId="{AAE704A8-5AAB-49B1-83F7-D7363CAEF39C}" dt="2024-02-17T13:33:51.214" v="293" actId="14100"/>
          <ac:picMkLst>
            <pc:docMk/>
            <pc:sldMk cId="2267811867" sldId="279"/>
            <ac:picMk id="8" creationId="{ECAC79AD-6A5B-234C-E016-DDC5DD16CDAC}"/>
          </ac:picMkLst>
        </pc:picChg>
      </pc:sldChg>
      <pc:sldChg chg="addSp modSp add mod modAnim">
        <pc:chgData name="Mia Savrljuga" userId="29d020ba494f34ac" providerId="LiveId" clId="{AAE704A8-5AAB-49B1-83F7-D7363CAEF39C}" dt="2024-02-17T13:36:51.288" v="338" actId="1076"/>
        <pc:sldMkLst>
          <pc:docMk/>
          <pc:sldMk cId="2444403657" sldId="280"/>
        </pc:sldMkLst>
        <pc:spChg chg="add mod">
          <ac:chgData name="Mia Savrljuga" userId="29d020ba494f34ac" providerId="LiveId" clId="{AAE704A8-5AAB-49B1-83F7-D7363CAEF39C}" dt="2024-02-17T13:36:01.930" v="322" actId="1076"/>
          <ac:spMkLst>
            <pc:docMk/>
            <pc:sldMk cId="2444403657" sldId="280"/>
            <ac:spMk id="3" creationId="{AFCDCD69-6947-F370-4C68-EE9098301292}"/>
          </ac:spMkLst>
        </pc:spChg>
        <pc:spChg chg="add mod">
          <ac:chgData name="Mia Savrljuga" userId="29d020ba494f34ac" providerId="LiveId" clId="{AAE704A8-5AAB-49B1-83F7-D7363CAEF39C}" dt="2024-02-17T13:36:14.989" v="325" actId="1076"/>
          <ac:spMkLst>
            <pc:docMk/>
            <pc:sldMk cId="2444403657" sldId="280"/>
            <ac:spMk id="5" creationId="{C010311F-CFD8-8FEA-345A-332E4AFA9FDC}"/>
          </ac:spMkLst>
        </pc:spChg>
        <pc:spChg chg="add mod">
          <ac:chgData name="Mia Savrljuga" userId="29d020ba494f34ac" providerId="LiveId" clId="{AAE704A8-5AAB-49B1-83F7-D7363CAEF39C}" dt="2024-02-17T13:36:25.871" v="328" actId="1076"/>
          <ac:spMkLst>
            <pc:docMk/>
            <pc:sldMk cId="2444403657" sldId="280"/>
            <ac:spMk id="7" creationId="{84E0633E-A635-6DD4-F42E-7D5A057C7F23}"/>
          </ac:spMkLst>
        </pc:spChg>
        <pc:spChg chg="add mod">
          <ac:chgData name="Mia Savrljuga" userId="29d020ba494f34ac" providerId="LiveId" clId="{AAE704A8-5AAB-49B1-83F7-D7363CAEF39C}" dt="2024-02-17T13:36:29.967" v="330" actId="1076"/>
          <ac:spMkLst>
            <pc:docMk/>
            <pc:sldMk cId="2444403657" sldId="280"/>
            <ac:spMk id="8" creationId="{3AA805FF-8E83-E30C-0405-4DE789550E79}"/>
          </ac:spMkLst>
        </pc:spChg>
        <pc:spChg chg="add mod">
          <ac:chgData name="Mia Savrljuga" userId="29d020ba494f34ac" providerId="LiveId" clId="{AAE704A8-5AAB-49B1-83F7-D7363CAEF39C}" dt="2024-02-17T13:36:37.234" v="332" actId="1076"/>
          <ac:spMkLst>
            <pc:docMk/>
            <pc:sldMk cId="2444403657" sldId="280"/>
            <ac:spMk id="9" creationId="{B7024565-AF6D-0F28-908C-AC8FD1EAF10A}"/>
          </ac:spMkLst>
        </pc:spChg>
        <pc:spChg chg="add mod">
          <ac:chgData name="Mia Savrljuga" userId="29d020ba494f34ac" providerId="LiveId" clId="{AAE704A8-5AAB-49B1-83F7-D7363CAEF39C}" dt="2024-02-17T13:36:41.195" v="334" actId="1076"/>
          <ac:spMkLst>
            <pc:docMk/>
            <pc:sldMk cId="2444403657" sldId="280"/>
            <ac:spMk id="10" creationId="{060B608D-3E96-8F54-1B36-7B87044830A6}"/>
          </ac:spMkLst>
        </pc:spChg>
        <pc:spChg chg="add mod">
          <ac:chgData name="Mia Savrljuga" userId="29d020ba494f34ac" providerId="LiveId" clId="{AAE704A8-5AAB-49B1-83F7-D7363CAEF39C}" dt="2024-02-17T13:36:47.283" v="336" actId="1076"/>
          <ac:spMkLst>
            <pc:docMk/>
            <pc:sldMk cId="2444403657" sldId="280"/>
            <ac:spMk id="11" creationId="{74E5695F-1733-B8B8-C9B9-13C60066F7DC}"/>
          </ac:spMkLst>
        </pc:spChg>
        <pc:spChg chg="add mod">
          <ac:chgData name="Mia Savrljuga" userId="29d020ba494f34ac" providerId="LiveId" clId="{AAE704A8-5AAB-49B1-83F7-D7363CAEF39C}" dt="2024-02-17T13:36:51.288" v="338" actId="1076"/>
          <ac:spMkLst>
            <pc:docMk/>
            <pc:sldMk cId="2444403657" sldId="280"/>
            <ac:spMk id="12" creationId="{96915B3A-BB14-A963-952D-58237092D467}"/>
          </ac:spMkLst>
        </pc:spChg>
        <pc:picChg chg="mod modCrop">
          <ac:chgData name="Mia Savrljuga" userId="29d020ba494f34ac" providerId="LiveId" clId="{AAE704A8-5AAB-49B1-83F7-D7363CAEF39C}" dt="2024-02-17T13:35:53.169" v="320" actId="1076"/>
          <ac:picMkLst>
            <pc:docMk/>
            <pc:sldMk cId="2444403657" sldId="280"/>
            <ac:picMk id="4" creationId="{55C109B9-5BD7-874F-20D7-73F70DEBC2C8}"/>
          </ac:picMkLst>
        </pc:picChg>
      </pc:sldChg>
      <pc:sldChg chg="addSp modSp add mod modAnim">
        <pc:chgData name="Mia Savrljuga" userId="29d020ba494f34ac" providerId="LiveId" clId="{AAE704A8-5AAB-49B1-83F7-D7363CAEF39C}" dt="2024-02-17T14:37:49.346" v="538"/>
        <pc:sldMkLst>
          <pc:docMk/>
          <pc:sldMk cId="2682800733" sldId="281"/>
        </pc:sldMkLst>
        <pc:spChg chg="add mod">
          <ac:chgData name="Mia Savrljuga" userId="29d020ba494f34ac" providerId="LiveId" clId="{AAE704A8-5AAB-49B1-83F7-D7363CAEF39C}" dt="2024-02-17T14:37:46.214" v="537" actId="1076"/>
          <ac:spMkLst>
            <pc:docMk/>
            <pc:sldMk cId="2682800733" sldId="281"/>
            <ac:spMk id="3" creationId="{BD1F6698-69DC-46B8-C431-53FEA7C53376}"/>
          </ac:spMkLst>
        </pc:spChg>
        <pc:picChg chg="mod modCrop">
          <ac:chgData name="Mia Savrljuga" userId="29d020ba494f34ac" providerId="LiveId" clId="{AAE704A8-5AAB-49B1-83F7-D7363CAEF39C}" dt="2024-02-17T14:37:14.448" v="531" actId="1076"/>
          <ac:picMkLst>
            <pc:docMk/>
            <pc:sldMk cId="2682800733" sldId="281"/>
            <ac:picMk id="4" creationId="{B85D5905-678B-FD29-C606-E99AA8A941A5}"/>
          </ac:picMkLst>
        </pc:picChg>
      </pc:sldChg>
      <pc:sldChg chg="addSp modSp add mod modAnim">
        <pc:chgData name="Mia Savrljuga" userId="29d020ba494f34ac" providerId="LiveId" clId="{AAE704A8-5AAB-49B1-83F7-D7363CAEF39C}" dt="2024-02-17T14:41:26.146" v="579" actId="1076"/>
        <pc:sldMkLst>
          <pc:docMk/>
          <pc:sldMk cId="1150493196" sldId="282"/>
        </pc:sldMkLst>
        <pc:spChg chg="add mod">
          <ac:chgData name="Mia Savrljuga" userId="29d020ba494f34ac" providerId="LiveId" clId="{AAE704A8-5AAB-49B1-83F7-D7363CAEF39C}" dt="2024-02-17T14:41:06.767" v="571" actId="14100"/>
          <ac:spMkLst>
            <pc:docMk/>
            <pc:sldMk cId="1150493196" sldId="282"/>
            <ac:spMk id="3" creationId="{9404C1E7-A6D5-D2A4-8461-22BC83AE2249}"/>
          </ac:spMkLst>
        </pc:spChg>
        <pc:spChg chg="add mod">
          <ac:chgData name="Mia Savrljuga" userId="29d020ba494f34ac" providerId="LiveId" clId="{AAE704A8-5AAB-49B1-83F7-D7363CAEF39C}" dt="2024-02-17T14:41:26.146" v="579" actId="1076"/>
          <ac:spMkLst>
            <pc:docMk/>
            <pc:sldMk cId="1150493196" sldId="282"/>
            <ac:spMk id="5" creationId="{FE8857D2-B223-C9A7-A967-FF437CFC708B}"/>
          </ac:spMkLst>
        </pc:spChg>
        <pc:spChg chg="add mod">
          <ac:chgData name="Mia Savrljuga" userId="29d020ba494f34ac" providerId="LiveId" clId="{AAE704A8-5AAB-49B1-83F7-D7363CAEF39C}" dt="2024-02-17T14:41:22.827" v="578" actId="1076"/>
          <ac:spMkLst>
            <pc:docMk/>
            <pc:sldMk cId="1150493196" sldId="282"/>
            <ac:spMk id="7" creationId="{C92743E8-6B9E-9E7E-4FF0-AD6FF5C855AE}"/>
          </ac:spMkLst>
        </pc:spChg>
        <pc:spChg chg="add mod">
          <ac:chgData name="Mia Savrljuga" userId="29d020ba494f34ac" providerId="LiveId" clId="{AAE704A8-5AAB-49B1-83F7-D7363CAEF39C}" dt="2024-02-17T14:41:18.909" v="577" actId="1076"/>
          <ac:spMkLst>
            <pc:docMk/>
            <pc:sldMk cId="1150493196" sldId="282"/>
            <ac:spMk id="8" creationId="{7FF0434D-BF37-64B8-AB26-2CC6BB9D3A46}"/>
          </ac:spMkLst>
        </pc:spChg>
        <pc:spChg chg="add mod">
          <ac:chgData name="Mia Savrljuga" userId="29d020ba494f34ac" providerId="LiveId" clId="{AAE704A8-5AAB-49B1-83F7-D7363CAEF39C}" dt="2024-02-17T14:41:14.700" v="576" actId="1076"/>
          <ac:spMkLst>
            <pc:docMk/>
            <pc:sldMk cId="1150493196" sldId="282"/>
            <ac:spMk id="9" creationId="{D35460D0-4988-8E23-D55B-A29ED1B91DA2}"/>
          </ac:spMkLst>
        </pc:spChg>
        <pc:picChg chg="mod modCrop">
          <ac:chgData name="Mia Savrljuga" userId="29d020ba494f34ac" providerId="LiveId" clId="{AAE704A8-5AAB-49B1-83F7-D7363CAEF39C}" dt="2024-02-17T14:40:46.800" v="568" actId="1076"/>
          <ac:picMkLst>
            <pc:docMk/>
            <pc:sldMk cId="1150493196" sldId="282"/>
            <ac:picMk id="4" creationId="{A7B409C3-DBFC-1B42-DF5A-9A3F33165E65}"/>
          </ac:picMkLst>
        </pc:picChg>
      </pc:sldChg>
      <pc:sldChg chg="modSp add mod">
        <pc:chgData name="Mia Savrljuga" userId="29d020ba494f34ac" providerId="LiveId" clId="{AAE704A8-5AAB-49B1-83F7-D7363CAEF39C}" dt="2024-02-17T16:31:05.649" v="583" actId="14100"/>
        <pc:sldMkLst>
          <pc:docMk/>
          <pc:sldMk cId="978294645" sldId="283"/>
        </pc:sldMkLst>
        <pc:spChg chg="mod">
          <ac:chgData name="Mia Savrljuga" userId="29d020ba494f34ac" providerId="LiveId" clId="{AAE704A8-5AAB-49B1-83F7-D7363CAEF39C}" dt="2024-02-17T16:31:05.649" v="583" actId="14100"/>
          <ac:spMkLst>
            <pc:docMk/>
            <pc:sldMk cId="978294645" sldId="283"/>
            <ac:spMk id="2" creationId="{F5121262-FE54-FA74-811F-3A1FBBFF0C11}"/>
          </ac:spMkLst>
        </pc:sp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3:23:07.606" v="940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addSp modSp add mod modAnim">
        <pc:chgData name="Mia Savrljuga" userId="29d020ba494f34ac" providerId="LiveId" clId="{F95CA0DD-EEFF-47D8-B762-977870DB2DC1}" dt="2024-02-17T10:34:39.759" v="651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addSp modSp add mod modAnim">
        <pc:chgData name="Mia Savrljuga" userId="29d020ba494f34ac" providerId="LiveId" clId="{F95CA0DD-EEFF-47D8-B762-977870DB2DC1}" dt="2024-02-17T11:23:52.426" v="737" actId="1076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del">
        <pc:chgData name="Mia Savrljuga" userId="29d020ba494f34ac" providerId="LiveId" clId="{F95CA0DD-EEFF-47D8-B762-977870DB2DC1}" dt="2024-02-17T09:54:24.244" v="8" actId="47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7902-E1CD-1855-382C-27B4BC70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86F0890-203E-2429-3496-4D1E8CC7C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64008F5-A0FA-7747-1F67-A82BA8935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D9A4B2D-BD64-FA8B-2898-A5D52123E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9824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148D-85D6-83CE-1AD8-10F780C2B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ADC54AC-D179-7A8B-C337-5906D3E2F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9317E5A-F694-1FAF-97FB-3E06A19EA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EF14B57-EBE9-1A1F-FC11-958190437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5532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57BB-9A6C-0E5D-2D85-7BDAFA38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5FA2244-BCD2-EFB5-2B5A-D73C9C9D7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863177E-1C0D-A188-4E57-50B1F951F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6BACFA4-4CF1-854C-1434-32317FCF3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6477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3E6A7-E906-EAA5-8E2F-6DA48ACB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54EB2E7-A43E-EDF6-7964-F4A81A90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5125255-3B71-6470-2644-5FCE62E7D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98A96E-DCC2-EA00-B326-C0AFDEF07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7553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7A36E-EC19-930D-06A0-DAC57C41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00B1A53-11B5-21BB-F908-64592907C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2D18B86-D5BA-E5B4-6565-39079F915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82049AF-E771-2801-C227-143B0594C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707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FDF4-FEA8-A9C5-A18A-BE08F93B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24852D6-7BD7-C3D7-5D61-3464AC093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E5D27F2-BDBE-3BA7-5A44-D2453722A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18412E3-F944-1F6C-5B31-D6A8D878A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6598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FB977-4EAC-D95F-4022-FD8FABF0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D204DB1-BF42-E5B5-DCCD-A8AEA926B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455549C-E438-CE85-DEE6-10B64E206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371AA04-93BE-886D-C19B-DBED6D95E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5028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00080-4EF0-7A1B-8BA6-DFB655462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459B5B8-C14B-56C5-988A-D709B63AA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FF36FBD-5BA4-EEC0-5371-2293096C8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20DF19F-8331-0248-96F6-368A5EA7E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5914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937E-6D50-8F4D-95DB-59ADA214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E8623A5-3689-5871-4B60-1360AF7E5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BF985BB-A14B-0617-8409-2F3D9FB57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F4E2C0D-E367-527B-9AA9-9078326FE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8094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FF1DC4"/>
                </a:solidFill>
              </a:rPr>
              <a:t>4.2 WILDLIFE WATCHING </a:t>
            </a:r>
            <a:endParaRPr lang="en-US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12976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4947F424-6AFE-380F-33C4-C47ACC01A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4" y="4509120"/>
            <a:ext cx="2148830" cy="2148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AB170-2C91-0418-0431-536C27B9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8D11-1D76-3F30-A2F4-F36BC835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0430BD-DC2A-2973-8155-C5CD7998E5B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B409C3-DBFC-1B42-DF5A-9A3F33165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83"/>
          <a:stretch/>
        </p:blipFill>
        <p:spPr>
          <a:xfrm>
            <a:off x="23529" y="1340768"/>
            <a:ext cx="9120471" cy="4016279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9404C1E7-A6D5-D2A4-8461-22BC83AE2249}"/>
              </a:ext>
            </a:extLst>
          </p:cNvPr>
          <p:cNvSpPr/>
          <p:nvPr/>
        </p:nvSpPr>
        <p:spPr>
          <a:xfrm>
            <a:off x="827584" y="2276872"/>
            <a:ext cx="374441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E8857D2-B223-C9A7-A967-FF437CFC708B}"/>
              </a:ext>
            </a:extLst>
          </p:cNvPr>
          <p:cNvSpPr/>
          <p:nvPr/>
        </p:nvSpPr>
        <p:spPr>
          <a:xfrm>
            <a:off x="790464" y="2924659"/>
            <a:ext cx="374441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92743E8-6B9E-9E7E-4FF0-AD6FF5C855AE}"/>
              </a:ext>
            </a:extLst>
          </p:cNvPr>
          <p:cNvSpPr/>
          <p:nvPr/>
        </p:nvSpPr>
        <p:spPr>
          <a:xfrm>
            <a:off x="790464" y="3591108"/>
            <a:ext cx="374441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FF0434D-BF37-64B8-AB26-2CC6BB9D3A46}"/>
              </a:ext>
            </a:extLst>
          </p:cNvPr>
          <p:cNvSpPr/>
          <p:nvPr/>
        </p:nvSpPr>
        <p:spPr>
          <a:xfrm>
            <a:off x="839348" y="4322058"/>
            <a:ext cx="374441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35460D0-4988-8E23-D55B-A29ED1B91DA2}"/>
              </a:ext>
            </a:extLst>
          </p:cNvPr>
          <p:cNvSpPr/>
          <p:nvPr/>
        </p:nvSpPr>
        <p:spPr>
          <a:xfrm>
            <a:off x="790464" y="5001807"/>
            <a:ext cx="374441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2B9D-59ED-FAEC-F7E3-B8891901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E3D5-BD41-BE84-31B7-84D5FB38B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FFA63C-D337-AABE-9F9A-699D8A4A98C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B066F17-EB34-3947-46C0-AA443047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19"/>
            <a:ext cx="9144000" cy="4384557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FCE6845-2C3A-81DB-6154-E64E6E28401F}"/>
              </a:ext>
            </a:extLst>
          </p:cNvPr>
          <p:cNvSpPr/>
          <p:nvPr/>
        </p:nvSpPr>
        <p:spPr>
          <a:xfrm>
            <a:off x="1619672" y="4912760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AE22145C-63BD-0083-6718-2BC70514CBC9}"/>
              </a:ext>
            </a:extLst>
          </p:cNvPr>
          <p:cNvSpPr/>
          <p:nvPr/>
        </p:nvSpPr>
        <p:spPr>
          <a:xfrm>
            <a:off x="4711146" y="4943955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4E9B998-B067-2D64-5E77-05AA84883ABB}"/>
              </a:ext>
            </a:extLst>
          </p:cNvPr>
          <p:cNvSpPr/>
          <p:nvPr/>
        </p:nvSpPr>
        <p:spPr>
          <a:xfrm>
            <a:off x="6586328" y="4454351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700052AC-1091-9761-906B-4E447DE98F61}"/>
              </a:ext>
            </a:extLst>
          </p:cNvPr>
          <p:cNvSpPr/>
          <p:nvPr/>
        </p:nvSpPr>
        <p:spPr>
          <a:xfrm>
            <a:off x="3147796" y="4488168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3079CF1D-3520-B11D-6921-1659F8C31C50}"/>
              </a:ext>
            </a:extLst>
          </p:cNvPr>
          <p:cNvSpPr/>
          <p:nvPr/>
        </p:nvSpPr>
        <p:spPr>
          <a:xfrm>
            <a:off x="6588224" y="4940195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4640FD5-E31D-3AC4-1E30-6CEF6F34B637}"/>
              </a:ext>
            </a:extLst>
          </p:cNvPr>
          <p:cNvSpPr/>
          <p:nvPr/>
        </p:nvSpPr>
        <p:spPr>
          <a:xfrm>
            <a:off x="3131840" y="495189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289438D-9767-9CC5-B3DE-F959836116D7}"/>
              </a:ext>
            </a:extLst>
          </p:cNvPr>
          <p:cNvSpPr/>
          <p:nvPr/>
        </p:nvSpPr>
        <p:spPr>
          <a:xfrm>
            <a:off x="4711146" y="4478778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47A3688-0E6A-734D-01E4-E85D0888F4FE}"/>
              </a:ext>
            </a:extLst>
          </p:cNvPr>
          <p:cNvSpPr txBox="1"/>
          <p:nvPr/>
        </p:nvSpPr>
        <p:spPr>
          <a:xfrm>
            <a:off x="971600" y="5547526"/>
            <a:ext cx="7632848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bald</a:t>
            </a:r>
            <a:r>
              <a:rPr lang="hr-HR" dirty="0">
                <a:solidFill>
                  <a:srgbClr val="FF1DC4"/>
                </a:solidFill>
              </a:rPr>
              <a:t> </a:t>
            </a:r>
            <a:r>
              <a:rPr lang="hr-HR" dirty="0" err="1">
                <a:solidFill>
                  <a:srgbClr val="FF1DC4"/>
                </a:solidFill>
              </a:rPr>
              <a:t>eagle</a:t>
            </a:r>
            <a:r>
              <a:rPr lang="hr-HR" dirty="0">
                <a:solidFill>
                  <a:srgbClr val="FF1DC4"/>
                </a:solidFill>
              </a:rPr>
              <a:t> = bjeloglavi orao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bison</a:t>
            </a:r>
            <a:r>
              <a:rPr lang="hr-HR" dirty="0">
                <a:solidFill>
                  <a:srgbClr val="FF1DC4"/>
                </a:solidFill>
              </a:rPr>
              <a:t> = bizon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beaver</a:t>
            </a:r>
            <a:r>
              <a:rPr lang="hr-HR" dirty="0">
                <a:solidFill>
                  <a:srgbClr val="FF1DC4"/>
                </a:solidFill>
              </a:rPr>
              <a:t> = dabar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herd</a:t>
            </a:r>
            <a:r>
              <a:rPr lang="hr-HR" dirty="0">
                <a:solidFill>
                  <a:srgbClr val="FF1DC4"/>
                </a:solidFill>
              </a:rPr>
              <a:t> = 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tail</a:t>
            </a:r>
            <a:r>
              <a:rPr lang="hr-HR" dirty="0">
                <a:solidFill>
                  <a:srgbClr val="FF1DC4"/>
                </a:solidFill>
              </a:rPr>
              <a:t> = 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wings</a:t>
            </a:r>
            <a:r>
              <a:rPr lang="hr-HR" dirty="0">
                <a:solidFill>
                  <a:srgbClr val="FF1DC4"/>
                </a:solidFill>
              </a:rPr>
              <a:t> = krila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horns</a:t>
            </a:r>
            <a:r>
              <a:rPr lang="hr-HR" dirty="0">
                <a:solidFill>
                  <a:srgbClr val="FF1DC4"/>
                </a:solidFill>
              </a:rPr>
              <a:t> = rogovi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pond</a:t>
            </a:r>
            <a:r>
              <a:rPr lang="hr-HR" dirty="0">
                <a:solidFill>
                  <a:srgbClr val="FF1DC4"/>
                </a:solidFill>
              </a:rPr>
              <a:t> = jezerce</a:t>
            </a:r>
            <a:endParaRPr lang="en-GB" dirty="0">
              <a:solidFill>
                <a:srgbClr val="FF1DC4"/>
              </a:solidFill>
            </a:endParaRPr>
          </a:p>
        </p:txBody>
      </p:sp>
      <p:pic>
        <p:nvPicPr>
          <p:cNvPr id="18" name="Grafika 17" descr="Sound Medium with solid fill">
            <a:hlinkClick r:id="rId4"/>
            <a:extLst>
              <a:ext uri="{FF2B5EF4-FFF2-40B4-BE49-F238E27FC236}">
                <a16:creationId xmlns:a16="http://schemas.microsoft.com/office/drawing/2014/main" id="{C070AF07-6D2E-94D8-4B7E-FD597DB3E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0210" y="1166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CEE14-B7EF-B94E-065D-2B48B027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9919-92B4-90C6-E3C9-49666ACD0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FFA130-27CE-4FBC-6B74-48BB85580FD4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DEC15D-2633-87ED-EA81-CF5EC4C75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78"/>
          <a:stretch/>
        </p:blipFill>
        <p:spPr>
          <a:xfrm>
            <a:off x="0" y="692696"/>
            <a:ext cx="7236296" cy="6113110"/>
          </a:xfrm>
          <a:prstGeom prst="rect">
            <a:avLst/>
          </a:prstGeom>
        </p:spPr>
      </p:pic>
      <p:pic>
        <p:nvPicPr>
          <p:cNvPr id="4" name="Grafika 3" descr="Sound Medium with solid fill">
            <a:hlinkClick r:id="rId4"/>
            <a:extLst>
              <a:ext uri="{FF2B5EF4-FFF2-40B4-BE49-F238E27FC236}">
                <a16:creationId xmlns:a16="http://schemas.microsoft.com/office/drawing/2014/main" id="{C2D1BD96-5D3A-97F9-58AA-0EE9110A9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100134"/>
            <a:ext cx="914400" cy="9144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CAC79AD-6A5B-234C-E016-DDC5DD16C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43" y="686210"/>
            <a:ext cx="7756120" cy="173467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9731536-71C2-B345-9D22-2445301C1BB9}"/>
              </a:ext>
            </a:extLst>
          </p:cNvPr>
          <p:cNvSpPr txBox="1"/>
          <p:nvPr/>
        </p:nvSpPr>
        <p:spPr>
          <a:xfrm>
            <a:off x="7380312" y="2420888"/>
            <a:ext cx="16561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symbol</a:t>
            </a:r>
            <a:r>
              <a:rPr lang="hr-HR" dirty="0">
                <a:solidFill>
                  <a:srgbClr val="FF1DC4"/>
                </a:solidFill>
              </a:rPr>
              <a:t> = simbol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wide = širok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exciting</a:t>
            </a:r>
            <a:r>
              <a:rPr lang="hr-HR" dirty="0">
                <a:solidFill>
                  <a:srgbClr val="FF1DC4"/>
                </a:solidFill>
              </a:rPr>
              <a:t> = uzbudljivo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near</a:t>
            </a:r>
            <a:r>
              <a:rPr lang="hr-HR" dirty="0">
                <a:solidFill>
                  <a:srgbClr val="FF1DC4"/>
                </a:solidFill>
              </a:rPr>
              <a:t> = blizu, u blizini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underwater</a:t>
            </a:r>
            <a:r>
              <a:rPr lang="hr-HR" dirty="0">
                <a:solidFill>
                  <a:srgbClr val="FF1DC4"/>
                </a:solidFill>
              </a:rPr>
              <a:t> = ispod površine vode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past = pokraj, 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sharp</a:t>
            </a:r>
            <a:r>
              <a:rPr lang="hr-HR" dirty="0">
                <a:solidFill>
                  <a:srgbClr val="FF1DC4"/>
                </a:solidFill>
              </a:rPr>
              <a:t> = oštar</a:t>
            </a:r>
          </a:p>
        </p:txBody>
      </p:sp>
    </p:spTree>
    <p:extLst>
      <p:ext uri="{BB962C8B-B14F-4D97-AF65-F5344CB8AC3E}">
        <p14:creationId xmlns:p14="http://schemas.microsoft.com/office/powerpoint/2010/main" val="22678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1A814-AA5F-6BA2-4C2C-C0372B47E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B307-CA08-0E62-52FC-C2021F01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2B0EE5-EB3C-1BCF-1E7B-AF385C159560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2E2C28-5A27-2729-674C-BDD31DF78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686"/>
          <a:stretch/>
        </p:blipFill>
        <p:spPr>
          <a:xfrm>
            <a:off x="22466" y="629888"/>
            <a:ext cx="9121534" cy="56120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5D29DC-4B01-84ED-4055-E5220DA8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" y="636374"/>
            <a:ext cx="8998818" cy="26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C0821-19D2-04CA-4298-2B49B6AED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1262-FE54-FA74-811F-3A1FBBFF0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63820"/>
            <a:ext cx="1693304" cy="632932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CBB6CE-9E17-288E-B146-FFFD1E596C6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2DB13146-FA07-48F8-FB90-6207AB4B9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r="4348"/>
          <a:stretch/>
        </p:blipFill>
        <p:spPr>
          <a:xfrm>
            <a:off x="1906127" y="0"/>
            <a:ext cx="725775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9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E4C6D-D773-C938-2E61-01680939B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C4FB-7AB4-A642-3DE6-31016607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A09E5D-780A-DA51-F8BF-593EDA229835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5D5905-678B-FD29-C606-E99AA8A94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28"/>
          <a:stretch/>
        </p:blipFill>
        <p:spPr>
          <a:xfrm>
            <a:off x="677053" y="701905"/>
            <a:ext cx="7789894" cy="6148996"/>
          </a:xfrm>
          <a:prstGeom prst="rect">
            <a:avLst/>
          </a:prstGeom>
        </p:spPr>
      </p:pic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BD1F6698-69DC-46B8-C431-53FEA7C53376}"/>
              </a:ext>
            </a:extLst>
          </p:cNvPr>
          <p:cNvSpPr/>
          <p:nvPr/>
        </p:nvSpPr>
        <p:spPr>
          <a:xfrm rot="1328014">
            <a:off x="7797524" y="3347790"/>
            <a:ext cx="353525" cy="1080120"/>
          </a:xfrm>
          <a:prstGeom prst="downArrow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E8F8-B091-9F0A-8EF6-F1A89A34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3007-0E28-49A0-E9E6-B325204B8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F1A95D-370A-4937-DE0E-B41E53E6DB16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BAC3A0-2677-B0E2-2E9E-58EA8C8E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40"/>
          <a:stretch/>
        </p:blipFill>
        <p:spPr>
          <a:xfrm>
            <a:off x="17694" y="692696"/>
            <a:ext cx="9126306" cy="4427404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736206C-C432-755C-3DFD-0A3157878BBA}"/>
              </a:ext>
            </a:extLst>
          </p:cNvPr>
          <p:cNvSpPr/>
          <p:nvPr/>
        </p:nvSpPr>
        <p:spPr>
          <a:xfrm>
            <a:off x="1115616" y="2762382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A8C2589-3490-80CA-6ACF-0ECA3FBC7D99}"/>
              </a:ext>
            </a:extLst>
          </p:cNvPr>
          <p:cNvSpPr/>
          <p:nvPr/>
        </p:nvSpPr>
        <p:spPr>
          <a:xfrm>
            <a:off x="3092557" y="2788190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18373D2-871F-9D17-E8EA-A1E21603FFE2}"/>
              </a:ext>
            </a:extLst>
          </p:cNvPr>
          <p:cNvSpPr/>
          <p:nvPr/>
        </p:nvSpPr>
        <p:spPr>
          <a:xfrm>
            <a:off x="5149213" y="2788190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C2D0FD0-1595-57B8-CEC1-42AC6A43FB57}"/>
              </a:ext>
            </a:extLst>
          </p:cNvPr>
          <p:cNvSpPr/>
          <p:nvPr/>
        </p:nvSpPr>
        <p:spPr>
          <a:xfrm>
            <a:off x="7126154" y="2788190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7867308-F9C7-B0DF-ADDF-6AE287B10E88}"/>
              </a:ext>
            </a:extLst>
          </p:cNvPr>
          <p:cNvSpPr/>
          <p:nvPr/>
        </p:nvSpPr>
        <p:spPr>
          <a:xfrm>
            <a:off x="1097564" y="4628624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FD8CC4D-49AD-93D0-6361-08D00D46FB2A}"/>
              </a:ext>
            </a:extLst>
          </p:cNvPr>
          <p:cNvSpPr/>
          <p:nvPr/>
        </p:nvSpPr>
        <p:spPr>
          <a:xfrm>
            <a:off x="3149284" y="4581128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9C65901-4934-E1B9-45D9-52BD218D91D6}"/>
              </a:ext>
            </a:extLst>
          </p:cNvPr>
          <p:cNvSpPr/>
          <p:nvPr/>
        </p:nvSpPr>
        <p:spPr>
          <a:xfrm>
            <a:off x="5148064" y="4581128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D35838C-01AF-9880-7C2A-6DCB89CF3504}"/>
              </a:ext>
            </a:extLst>
          </p:cNvPr>
          <p:cNvSpPr/>
          <p:nvPr/>
        </p:nvSpPr>
        <p:spPr>
          <a:xfrm>
            <a:off x="7092280" y="4581128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6F050-979F-8AE2-7B0C-B05EEF0E7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98E6-16A8-8E81-BC03-0919E2B1C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181C1EA-1750-100F-B9AC-290137E035A5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C109B9-5BD7-874F-20D7-73F70DEBC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54"/>
          <a:stretch/>
        </p:blipFill>
        <p:spPr>
          <a:xfrm>
            <a:off x="683568" y="834355"/>
            <a:ext cx="7388329" cy="6023645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FCDCD69-6947-F370-4C68-EE9098301292}"/>
              </a:ext>
            </a:extLst>
          </p:cNvPr>
          <p:cNvSpPr/>
          <p:nvPr/>
        </p:nvSpPr>
        <p:spPr>
          <a:xfrm>
            <a:off x="4644008" y="5834352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010311F-CFD8-8FEA-345A-332E4AFA9FDC}"/>
              </a:ext>
            </a:extLst>
          </p:cNvPr>
          <p:cNvSpPr/>
          <p:nvPr/>
        </p:nvSpPr>
        <p:spPr>
          <a:xfrm>
            <a:off x="6444208" y="5301208"/>
            <a:ext cx="279648" cy="2261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4E0633E-A635-6DD4-F42E-7D5A057C7F23}"/>
              </a:ext>
            </a:extLst>
          </p:cNvPr>
          <p:cNvSpPr/>
          <p:nvPr/>
        </p:nvSpPr>
        <p:spPr>
          <a:xfrm>
            <a:off x="3732786" y="4077072"/>
            <a:ext cx="279648" cy="2261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AA805FF-8E83-E30C-0405-4DE789550E79}"/>
              </a:ext>
            </a:extLst>
          </p:cNvPr>
          <p:cNvSpPr/>
          <p:nvPr/>
        </p:nvSpPr>
        <p:spPr>
          <a:xfrm>
            <a:off x="5796136" y="4303258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7024565-AF6D-0F28-908C-AC8FD1EAF10A}"/>
              </a:ext>
            </a:extLst>
          </p:cNvPr>
          <p:cNvSpPr/>
          <p:nvPr/>
        </p:nvSpPr>
        <p:spPr>
          <a:xfrm>
            <a:off x="6431294" y="2636912"/>
            <a:ext cx="279648" cy="2261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60B608D-3E96-8F54-1B36-7B87044830A6}"/>
              </a:ext>
            </a:extLst>
          </p:cNvPr>
          <p:cNvSpPr/>
          <p:nvPr/>
        </p:nvSpPr>
        <p:spPr>
          <a:xfrm>
            <a:off x="4644008" y="3094373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4E5695F-1733-B8B8-C9B9-13C60066F7DC}"/>
              </a:ext>
            </a:extLst>
          </p:cNvPr>
          <p:cNvSpPr/>
          <p:nvPr/>
        </p:nvSpPr>
        <p:spPr>
          <a:xfrm>
            <a:off x="3732786" y="1473263"/>
            <a:ext cx="279648" cy="2261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6915B3A-BB14-A963-952D-58237092D467}"/>
              </a:ext>
            </a:extLst>
          </p:cNvPr>
          <p:cNvSpPr/>
          <p:nvPr/>
        </p:nvSpPr>
        <p:spPr>
          <a:xfrm>
            <a:off x="5940152" y="1806414"/>
            <a:ext cx="1296144" cy="37858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E8662-F110-8BB9-7D4D-414A3899B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02B3-6B80-BCF2-4157-DC1C6C67F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64" y="571122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WILDLIFE WATCHING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063491-1674-2017-8FA1-2381BE62F59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372239-11B3-591A-5C3B-7F16E0F1B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17"/>
          <a:stretch/>
        </p:blipFill>
        <p:spPr>
          <a:xfrm>
            <a:off x="2411760" y="51960"/>
            <a:ext cx="6732240" cy="6749854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E0B67A5-CEDF-1803-0BA5-A78B8E6BC81D}"/>
              </a:ext>
            </a:extLst>
          </p:cNvPr>
          <p:cNvSpPr/>
          <p:nvPr/>
        </p:nvSpPr>
        <p:spPr>
          <a:xfrm>
            <a:off x="5220072" y="2420888"/>
            <a:ext cx="1296144" cy="25443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AA0EDD5-D2CB-F99D-7A63-4F4221BC24D1}"/>
              </a:ext>
            </a:extLst>
          </p:cNvPr>
          <p:cNvSpPr/>
          <p:nvPr/>
        </p:nvSpPr>
        <p:spPr>
          <a:xfrm>
            <a:off x="5220072" y="2726714"/>
            <a:ext cx="1296144" cy="25443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454DFD2-51D8-765D-5B4A-37F901E60ED8}"/>
              </a:ext>
            </a:extLst>
          </p:cNvPr>
          <p:cNvSpPr/>
          <p:nvPr/>
        </p:nvSpPr>
        <p:spPr>
          <a:xfrm>
            <a:off x="5220072" y="3024335"/>
            <a:ext cx="1296144" cy="25443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67BDC1F-EDD8-D02D-009B-652D20691D91}"/>
              </a:ext>
            </a:extLst>
          </p:cNvPr>
          <p:cNvSpPr/>
          <p:nvPr/>
        </p:nvSpPr>
        <p:spPr>
          <a:xfrm>
            <a:off x="5220072" y="3329845"/>
            <a:ext cx="1296144" cy="25443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F422BAF-7339-457E-D7F6-B32A757E8BF9}"/>
              </a:ext>
            </a:extLst>
          </p:cNvPr>
          <p:cNvSpPr/>
          <p:nvPr/>
        </p:nvSpPr>
        <p:spPr>
          <a:xfrm>
            <a:off x="5220072" y="3628256"/>
            <a:ext cx="1296144" cy="25443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0530AE0F-BF28-E4F9-786A-54BB8A2AB309}"/>
              </a:ext>
            </a:extLst>
          </p:cNvPr>
          <p:cNvSpPr/>
          <p:nvPr/>
        </p:nvSpPr>
        <p:spPr>
          <a:xfrm>
            <a:off x="5220072" y="3933056"/>
            <a:ext cx="1296144" cy="25443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B171A27-2F6E-ED64-1CEE-EFD8855DDCDA}"/>
              </a:ext>
            </a:extLst>
          </p:cNvPr>
          <p:cNvSpPr/>
          <p:nvPr/>
        </p:nvSpPr>
        <p:spPr>
          <a:xfrm>
            <a:off x="4572000" y="4764224"/>
            <a:ext cx="1656184" cy="2800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235</Words>
  <Application>Microsoft Office PowerPoint</Application>
  <PresentationFormat>Prikaz na zaslonu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4.2 WILDLIFE WATCHING </vt:lpstr>
      <vt:lpstr>WILDLIFE WATCHING</vt:lpstr>
      <vt:lpstr>WILDLIFE WATCHING</vt:lpstr>
      <vt:lpstr>WILDLIFE WATCHING</vt:lpstr>
      <vt:lpstr>WILDLIFE WATCHING</vt:lpstr>
      <vt:lpstr>WILDLIFE WATCHING</vt:lpstr>
      <vt:lpstr>WILDLIFE WATCHING</vt:lpstr>
      <vt:lpstr>WILDLIFE WATCHING</vt:lpstr>
      <vt:lpstr>WILDLIFE WATCHING</vt:lpstr>
      <vt:lpstr>WILDLIFE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2024-02-24T11:59:01Z</dcterms:modified>
</cp:coreProperties>
</file>