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86" r:id="rId4"/>
    <p:sldId id="283" r:id="rId5"/>
    <p:sldId id="284" r:id="rId6"/>
    <p:sldId id="287" r:id="rId7"/>
    <p:sldId id="288" r:id="rId8"/>
    <p:sldId id="285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5D4E0-80F2-4CF6-9F3E-AF969CC0D7B3}" v="533" dt="2024-02-24T11:59:38.966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AAE704A8-5AAB-49B1-83F7-D7363CAEF39C}"/>
    <pc:docChg chg="custSel addSld delSld modSld sldOrd">
      <pc:chgData name="Mia Savrljuga" userId="29d020ba494f34ac" providerId="LiveId" clId="{AAE704A8-5AAB-49B1-83F7-D7363CAEF39C}" dt="2024-02-17T14:44:56.969" v="580" actId="47"/>
      <pc:docMkLst>
        <pc:docMk/>
      </pc:docMkLst>
      <pc:sldChg chg="modSp mod">
        <pc:chgData name="Mia Savrljuga" userId="29d020ba494f34ac" providerId="LiveId" clId="{AAE704A8-5AAB-49B1-83F7-D7363CAEF39C}" dt="2024-02-17T13:25:05.839" v="30" actId="20577"/>
        <pc:sldMkLst>
          <pc:docMk/>
          <pc:sldMk cId="0" sldId="256"/>
        </pc:sldMkLst>
        <pc:spChg chg="mod">
          <ac:chgData name="Mia Savrljuga" userId="29d020ba494f34ac" providerId="LiveId" clId="{AAE704A8-5AAB-49B1-83F7-D7363CAEF39C}" dt="2024-02-17T13:25:05.839" v="30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AAE704A8-5AAB-49B1-83F7-D7363CAEF39C}" dt="2024-02-17T13:25:13.970" v="31" actId="47"/>
        <pc:sldMkLst>
          <pc:docMk/>
          <pc:sldMk cId="1538441570" sldId="257"/>
        </pc:sldMkLst>
      </pc:sldChg>
      <pc:sldChg chg="del">
        <pc:chgData name="Mia Savrljuga" userId="29d020ba494f34ac" providerId="LiveId" clId="{AAE704A8-5AAB-49B1-83F7-D7363CAEF39C}" dt="2024-02-17T13:25:14.573" v="32" actId="47"/>
        <pc:sldMkLst>
          <pc:docMk/>
          <pc:sldMk cId="3057495005" sldId="258"/>
        </pc:sldMkLst>
      </pc:sldChg>
      <pc:sldChg chg="del">
        <pc:chgData name="Mia Savrljuga" userId="29d020ba494f34ac" providerId="LiveId" clId="{AAE704A8-5AAB-49B1-83F7-D7363CAEF39C}" dt="2024-02-17T13:25:16.200" v="33" actId="47"/>
        <pc:sldMkLst>
          <pc:docMk/>
          <pc:sldMk cId="505485633" sldId="259"/>
        </pc:sldMkLst>
      </pc:sldChg>
      <pc:sldChg chg="del">
        <pc:chgData name="Mia Savrljuga" userId="29d020ba494f34ac" providerId="LiveId" clId="{AAE704A8-5AAB-49B1-83F7-D7363CAEF39C}" dt="2024-02-17T13:25:16.802" v="34" actId="47"/>
        <pc:sldMkLst>
          <pc:docMk/>
          <pc:sldMk cId="2280351569" sldId="260"/>
        </pc:sldMkLst>
      </pc:sldChg>
      <pc:sldChg chg="del">
        <pc:chgData name="Mia Savrljuga" userId="29d020ba494f34ac" providerId="LiveId" clId="{AAE704A8-5AAB-49B1-83F7-D7363CAEF39C}" dt="2024-02-17T13:25:17.603" v="35" actId="47"/>
        <pc:sldMkLst>
          <pc:docMk/>
          <pc:sldMk cId="1347830168" sldId="261"/>
        </pc:sldMkLst>
      </pc:sldChg>
      <pc:sldChg chg="del">
        <pc:chgData name="Mia Savrljuga" userId="29d020ba494f34ac" providerId="LiveId" clId="{AAE704A8-5AAB-49B1-83F7-D7363CAEF39C}" dt="2024-02-17T13:25:18.129" v="36" actId="47"/>
        <pc:sldMkLst>
          <pc:docMk/>
          <pc:sldMk cId="287620163" sldId="262"/>
        </pc:sldMkLst>
      </pc:sldChg>
      <pc:sldChg chg="del">
        <pc:chgData name="Mia Savrljuga" userId="29d020ba494f34ac" providerId="LiveId" clId="{AAE704A8-5AAB-49B1-83F7-D7363CAEF39C}" dt="2024-02-17T13:25:19.347" v="38" actId="47"/>
        <pc:sldMkLst>
          <pc:docMk/>
          <pc:sldMk cId="3888486880" sldId="263"/>
        </pc:sldMkLst>
      </pc:sldChg>
      <pc:sldChg chg="del">
        <pc:chgData name="Mia Savrljuga" userId="29d020ba494f34ac" providerId="LiveId" clId="{AAE704A8-5AAB-49B1-83F7-D7363CAEF39C}" dt="2024-02-17T13:25:20.452" v="40" actId="47"/>
        <pc:sldMkLst>
          <pc:docMk/>
          <pc:sldMk cId="966996314" sldId="264"/>
        </pc:sldMkLst>
      </pc:sldChg>
      <pc:sldChg chg="del">
        <pc:chgData name="Mia Savrljuga" userId="29d020ba494f34ac" providerId="LiveId" clId="{AAE704A8-5AAB-49B1-83F7-D7363CAEF39C}" dt="2024-02-17T13:25:23.659" v="42" actId="47"/>
        <pc:sldMkLst>
          <pc:docMk/>
          <pc:sldMk cId="3850393239" sldId="265"/>
        </pc:sldMkLst>
      </pc:sldChg>
      <pc:sldChg chg="del">
        <pc:chgData name="Mia Savrljuga" userId="29d020ba494f34ac" providerId="LiveId" clId="{AAE704A8-5AAB-49B1-83F7-D7363CAEF39C}" dt="2024-02-17T13:25:18.687" v="37" actId="47"/>
        <pc:sldMkLst>
          <pc:docMk/>
          <pc:sldMk cId="2727779795" sldId="266"/>
        </pc:sldMkLst>
      </pc:sldChg>
      <pc:sldChg chg="del">
        <pc:chgData name="Mia Savrljuga" userId="29d020ba494f34ac" providerId="LiveId" clId="{AAE704A8-5AAB-49B1-83F7-D7363CAEF39C}" dt="2024-02-17T13:25:25.474" v="44" actId="47"/>
        <pc:sldMkLst>
          <pc:docMk/>
          <pc:sldMk cId="682553982" sldId="267"/>
        </pc:sldMkLst>
      </pc:sldChg>
      <pc:sldChg chg="del">
        <pc:chgData name="Mia Savrljuga" userId="29d020ba494f34ac" providerId="LiveId" clId="{AAE704A8-5AAB-49B1-83F7-D7363CAEF39C}" dt="2024-02-17T13:25:19.884" v="39" actId="47"/>
        <pc:sldMkLst>
          <pc:docMk/>
          <pc:sldMk cId="2151624794" sldId="271"/>
        </pc:sldMkLst>
      </pc:sldChg>
      <pc:sldChg chg="del">
        <pc:chgData name="Mia Savrljuga" userId="29d020ba494f34ac" providerId="LiveId" clId="{AAE704A8-5AAB-49B1-83F7-D7363CAEF39C}" dt="2024-02-17T13:25:22.757" v="41" actId="47"/>
        <pc:sldMkLst>
          <pc:docMk/>
          <pc:sldMk cId="3219628904" sldId="272"/>
        </pc:sldMkLst>
      </pc:sldChg>
      <pc:sldChg chg="del">
        <pc:chgData name="Mia Savrljuga" userId="29d020ba494f34ac" providerId="LiveId" clId="{AAE704A8-5AAB-49B1-83F7-D7363CAEF39C}" dt="2024-02-17T13:25:24.599" v="43" actId="47"/>
        <pc:sldMkLst>
          <pc:docMk/>
          <pc:sldMk cId="2132064980" sldId="273"/>
        </pc:sldMkLst>
      </pc:sldChg>
      <pc:sldChg chg="addSp delSp modSp mod modAnim">
        <pc:chgData name="Mia Savrljuga" userId="29d020ba494f34ac" providerId="LiveId" clId="{AAE704A8-5AAB-49B1-83F7-D7363CAEF39C}" dt="2024-02-17T13:32:21.529" v="285"/>
        <pc:sldMkLst>
          <pc:docMk/>
          <pc:sldMk cId="243920607" sldId="274"/>
        </pc:sldMkLst>
        <pc:spChg chg="mod">
          <ac:chgData name="Mia Savrljuga" userId="29d020ba494f34ac" providerId="LiveId" clId="{AAE704A8-5AAB-49B1-83F7-D7363CAEF39C}" dt="2024-02-17T13:25:39.068" v="68" actId="14100"/>
          <ac:spMkLst>
            <pc:docMk/>
            <pc:sldMk cId="243920607" sldId="274"/>
            <ac:spMk id="2" creationId="{BCD1E3D5-BD41-BE84-31B7-84D5FB38B133}"/>
          </ac:spMkLst>
        </pc:spChg>
        <pc:spChg chg="add mod">
          <ac:chgData name="Mia Savrljuga" userId="29d020ba494f34ac" providerId="LiveId" clId="{AAE704A8-5AAB-49B1-83F7-D7363CAEF39C}" dt="2024-02-17T13:27:57.915" v="85" actId="1076"/>
          <ac:spMkLst>
            <pc:docMk/>
            <pc:sldMk cId="243920607" sldId="274"/>
            <ac:spMk id="9" creationId="{2FCE6845-2C3A-81DB-6154-E64E6E28401F}"/>
          </ac:spMkLst>
        </pc:spChg>
        <pc:spChg chg="add mod">
          <ac:chgData name="Mia Savrljuga" userId="29d020ba494f34ac" providerId="LiveId" clId="{AAE704A8-5AAB-49B1-83F7-D7363CAEF39C}" dt="2024-02-17T13:28:39.151" v="99" actId="1076"/>
          <ac:spMkLst>
            <pc:docMk/>
            <pc:sldMk cId="243920607" sldId="274"/>
            <ac:spMk id="10" creationId="{AE22145C-63BD-0083-6718-2BC70514CBC9}"/>
          </ac:spMkLst>
        </pc:spChg>
        <pc:spChg chg="add mod">
          <ac:chgData name="Mia Savrljuga" userId="29d020ba494f34ac" providerId="LiveId" clId="{AAE704A8-5AAB-49B1-83F7-D7363CAEF39C}" dt="2024-02-17T13:28:35.003" v="98" actId="1076"/>
          <ac:spMkLst>
            <pc:docMk/>
            <pc:sldMk cId="243920607" sldId="274"/>
            <ac:spMk id="11" creationId="{24E9B998-B067-2D64-5E77-05AA84883ABB}"/>
          </ac:spMkLst>
        </pc:spChg>
        <pc:spChg chg="add mod">
          <ac:chgData name="Mia Savrljuga" userId="29d020ba494f34ac" providerId="LiveId" clId="{AAE704A8-5AAB-49B1-83F7-D7363CAEF39C}" dt="2024-02-17T13:28:30.576" v="97" actId="1076"/>
          <ac:spMkLst>
            <pc:docMk/>
            <pc:sldMk cId="243920607" sldId="274"/>
            <ac:spMk id="12" creationId="{700052AC-1091-9761-906B-4E447DE98F61}"/>
          </ac:spMkLst>
        </pc:spChg>
        <pc:spChg chg="add mod">
          <ac:chgData name="Mia Savrljuga" userId="29d020ba494f34ac" providerId="LiveId" clId="{AAE704A8-5AAB-49B1-83F7-D7363CAEF39C}" dt="2024-02-17T13:28:26.677" v="96" actId="1076"/>
          <ac:spMkLst>
            <pc:docMk/>
            <pc:sldMk cId="243920607" sldId="274"/>
            <ac:spMk id="13" creationId="{3079CF1D-3520-B11D-6921-1659F8C31C50}"/>
          </ac:spMkLst>
        </pc:spChg>
        <pc:spChg chg="add mod">
          <ac:chgData name="Mia Savrljuga" userId="29d020ba494f34ac" providerId="LiveId" clId="{AAE704A8-5AAB-49B1-83F7-D7363CAEF39C}" dt="2024-02-17T13:28:19.370" v="94" actId="1076"/>
          <ac:spMkLst>
            <pc:docMk/>
            <pc:sldMk cId="243920607" sldId="274"/>
            <ac:spMk id="14" creationId="{94640FD5-E31D-3AC4-1E30-6CEF6F34B637}"/>
          </ac:spMkLst>
        </pc:spChg>
        <pc:spChg chg="add mod">
          <ac:chgData name="Mia Savrljuga" userId="29d020ba494f34ac" providerId="LiveId" clId="{AAE704A8-5AAB-49B1-83F7-D7363CAEF39C}" dt="2024-02-17T13:28:42.540" v="100" actId="1076"/>
          <ac:spMkLst>
            <pc:docMk/>
            <pc:sldMk cId="243920607" sldId="274"/>
            <ac:spMk id="15" creationId="{4289438D-9767-9CC5-B3DE-F959836116D7}"/>
          </ac:spMkLst>
        </pc:spChg>
        <pc:spChg chg="add mod">
          <ac:chgData name="Mia Savrljuga" userId="29d020ba494f34ac" providerId="LiveId" clId="{AAE704A8-5AAB-49B1-83F7-D7363CAEF39C}" dt="2024-02-17T13:31:07.063" v="280" actId="20577"/>
          <ac:spMkLst>
            <pc:docMk/>
            <pc:sldMk cId="243920607" sldId="274"/>
            <ac:spMk id="16" creationId="{B47A3688-0E6A-734D-01E4-E85D0888F4FE}"/>
          </ac:spMkLst>
        </pc:spChg>
        <pc:picChg chg="del">
          <ac:chgData name="Mia Savrljuga" userId="29d020ba494f34ac" providerId="LiveId" clId="{AAE704A8-5AAB-49B1-83F7-D7363CAEF39C}" dt="2024-02-17T13:25:27.682" v="45" actId="478"/>
          <ac:picMkLst>
            <pc:docMk/>
            <pc:sldMk cId="243920607" sldId="274"/>
            <ac:picMk id="4" creationId="{24465916-A266-C619-B910-5AAD105DC648}"/>
          </ac:picMkLst>
        </pc:picChg>
        <pc:picChg chg="add del">
          <ac:chgData name="Mia Savrljuga" userId="29d020ba494f34ac" providerId="LiveId" clId="{AAE704A8-5AAB-49B1-83F7-D7363CAEF39C}" dt="2024-02-17T13:26:55.184" v="78" actId="478"/>
          <ac:picMkLst>
            <pc:docMk/>
            <pc:sldMk cId="243920607" sldId="274"/>
            <ac:picMk id="5" creationId="{65C3247D-DD83-FDDA-2734-A5E5574EC4B3}"/>
          </ac:picMkLst>
        </pc:picChg>
        <pc:picChg chg="add mod">
          <ac:chgData name="Mia Savrljuga" userId="29d020ba494f34ac" providerId="LiveId" clId="{AAE704A8-5AAB-49B1-83F7-D7363CAEF39C}" dt="2024-02-17T13:27:30.193" v="81" actId="14100"/>
          <ac:picMkLst>
            <pc:docMk/>
            <pc:sldMk cId="243920607" sldId="274"/>
            <ac:picMk id="8" creationId="{8B066F17-EB34-3947-46C0-AA443047038F}"/>
          </ac:picMkLst>
        </pc:picChg>
        <pc:picChg chg="add mod">
          <ac:chgData name="Mia Savrljuga" userId="29d020ba494f34ac" providerId="LiveId" clId="{AAE704A8-5AAB-49B1-83F7-D7363CAEF39C}" dt="2024-02-17T13:32:21.529" v="285"/>
          <ac:picMkLst>
            <pc:docMk/>
            <pc:sldMk cId="243920607" sldId="274"/>
            <ac:picMk id="18" creationId="{C070AF07-6D2E-94D8-4B7E-FD597DB3E94C}"/>
          </ac:picMkLst>
        </pc:picChg>
      </pc:sldChg>
      <pc:sldChg chg="addSp modSp add mod modAnim">
        <pc:chgData name="Mia Savrljuga" userId="29d020ba494f34ac" providerId="LiveId" clId="{AAE704A8-5AAB-49B1-83F7-D7363CAEF39C}" dt="2024-02-17T13:35:35.145" v="316" actId="1076"/>
        <pc:sldMkLst>
          <pc:docMk/>
          <pc:sldMk cId="1171497801" sldId="275"/>
        </pc:sldMkLst>
        <pc:spChg chg="add mod">
          <ac:chgData name="Mia Savrljuga" userId="29d020ba494f34ac" providerId="LiveId" clId="{AAE704A8-5AAB-49B1-83F7-D7363CAEF39C}" dt="2024-02-17T13:35:05.983" v="302" actId="14100"/>
          <ac:spMkLst>
            <pc:docMk/>
            <pc:sldMk cId="1171497801" sldId="275"/>
            <ac:spMk id="5" creationId="{7736206C-C432-755C-3DFD-0A3157878BBA}"/>
          </ac:spMkLst>
        </pc:spChg>
        <pc:spChg chg="add mod">
          <ac:chgData name="Mia Savrljuga" userId="29d020ba494f34ac" providerId="LiveId" clId="{AAE704A8-5AAB-49B1-83F7-D7363CAEF39C}" dt="2024-02-17T13:35:35.145" v="316" actId="1076"/>
          <ac:spMkLst>
            <pc:docMk/>
            <pc:sldMk cId="1171497801" sldId="275"/>
            <ac:spMk id="7" creationId="{8A8C2589-3490-80CA-6ACF-0ECA3FBC7D99}"/>
          </ac:spMkLst>
        </pc:spChg>
        <pc:spChg chg="add mod">
          <ac:chgData name="Mia Savrljuga" userId="29d020ba494f34ac" providerId="LiveId" clId="{AAE704A8-5AAB-49B1-83F7-D7363CAEF39C}" dt="2024-02-17T13:35:31.514" v="315" actId="1076"/>
          <ac:spMkLst>
            <pc:docMk/>
            <pc:sldMk cId="1171497801" sldId="275"/>
            <ac:spMk id="8" creationId="{C18373D2-871F-9D17-E8EA-A1E21603FFE2}"/>
          </ac:spMkLst>
        </pc:spChg>
        <pc:spChg chg="add mod">
          <ac:chgData name="Mia Savrljuga" userId="29d020ba494f34ac" providerId="LiveId" clId="{AAE704A8-5AAB-49B1-83F7-D7363CAEF39C}" dt="2024-02-17T13:35:22.599" v="314" actId="1076"/>
          <ac:spMkLst>
            <pc:docMk/>
            <pc:sldMk cId="1171497801" sldId="275"/>
            <ac:spMk id="9" creationId="{9C2D0FD0-1595-57B8-CEC1-42AC6A43FB57}"/>
          </ac:spMkLst>
        </pc:spChg>
        <pc:spChg chg="add mod">
          <ac:chgData name="Mia Savrljuga" userId="29d020ba494f34ac" providerId="LiveId" clId="{AAE704A8-5AAB-49B1-83F7-D7363CAEF39C}" dt="2024-02-17T13:35:19.412" v="313" actId="1076"/>
          <ac:spMkLst>
            <pc:docMk/>
            <pc:sldMk cId="1171497801" sldId="275"/>
            <ac:spMk id="10" creationId="{67867308-F9C7-B0DF-ADDF-6AE287B10E88}"/>
          </ac:spMkLst>
        </pc:spChg>
        <pc:spChg chg="add mod">
          <ac:chgData name="Mia Savrljuga" userId="29d020ba494f34ac" providerId="LiveId" clId="{AAE704A8-5AAB-49B1-83F7-D7363CAEF39C}" dt="2024-02-17T13:35:17.487" v="312" actId="1076"/>
          <ac:spMkLst>
            <pc:docMk/>
            <pc:sldMk cId="1171497801" sldId="275"/>
            <ac:spMk id="11" creationId="{CFD8CC4D-49AD-93D0-6361-08D00D46FB2A}"/>
          </ac:spMkLst>
        </pc:spChg>
        <pc:spChg chg="add mod">
          <ac:chgData name="Mia Savrljuga" userId="29d020ba494f34ac" providerId="LiveId" clId="{AAE704A8-5AAB-49B1-83F7-D7363CAEF39C}" dt="2024-02-17T13:35:15.145" v="311" actId="1076"/>
          <ac:spMkLst>
            <pc:docMk/>
            <pc:sldMk cId="1171497801" sldId="275"/>
            <ac:spMk id="12" creationId="{B9C65901-4934-E1B9-45D9-52BD218D91D6}"/>
          </ac:spMkLst>
        </pc:spChg>
        <pc:spChg chg="add mod">
          <ac:chgData name="Mia Savrljuga" userId="29d020ba494f34ac" providerId="LiveId" clId="{AAE704A8-5AAB-49B1-83F7-D7363CAEF39C}" dt="2024-02-17T13:35:12.840" v="310" actId="1076"/>
          <ac:spMkLst>
            <pc:docMk/>
            <pc:sldMk cId="1171497801" sldId="275"/>
            <ac:spMk id="13" creationId="{CD35838C-01AF-9880-7C2A-6DCB89CF3504}"/>
          </ac:spMkLst>
        </pc:spChg>
        <pc:picChg chg="add mod modCrop">
          <ac:chgData name="Mia Savrljuga" userId="29d020ba494f34ac" providerId="LiveId" clId="{AAE704A8-5AAB-49B1-83F7-D7363CAEF39C}" dt="2024-02-17T13:34:37.330" v="299" actId="14100"/>
          <ac:picMkLst>
            <pc:docMk/>
            <pc:sldMk cId="1171497801" sldId="275"/>
            <ac:picMk id="4" creationId="{E6BAC3A0-2677-B0E2-2E9E-58EA8C8E69B7}"/>
          </ac:picMkLst>
        </pc:picChg>
      </pc:sldChg>
      <pc:sldChg chg="addSp modSp add mod ord modAnim">
        <pc:chgData name="Mia Savrljuga" userId="29d020ba494f34ac" providerId="LiveId" clId="{AAE704A8-5AAB-49B1-83F7-D7363CAEF39C}" dt="2024-02-17T14:36:48.170" v="526"/>
        <pc:sldMkLst>
          <pc:docMk/>
          <pc:sldMk cId="1698143882" sldId="276"/>
        </pc:sldMkLst>
        <pc:picChg chg="add mod modCrop">
          <ac:chgData name="Mia Savrljuga" userId="29d020ba494f34ac" providerId="LiveId" clId="{AAE704A8-5AAB-49B1-83F7-D7363CAEF39C}" dt="2024-02-17T14:36:03.596" v="521" actId="14100"/>
          <ac:picMkLst>
            <pc:docMk/>
            <pc:sldMk cId="1698143882" sldId="276"/>
            <ac:picMk id="4" creationId="{402E2C28-5A27-2729-674C-BDD31DF78BA0}"/>
          </ac:picMkLst>
        </pc:picChg>
        <pc:picChg chg="add mod">
          <ac:chgData name="Mia Savrljuga" userId="29d020ba494f34ac" providerId="LiveId" clId="{AAE704A8-5AAB-49B1-83F7-D7363CAEF39C}" dt="2024-02-17T14:36:44.407" v="525" actId="14100"/>
          <ac:picMkLst>
            <pc:docMk/>
            <pc:sldMk cId="1698143882" sldId="276"/>
            <ac:picMk id="7" creationId="{CF5D29DC-4B01-84ED-4055-E5220DA88B7A}"/>
          </ac:picMkLst>
        </pc:picChg>
      </pc:sldChg>
      <pc:sldChg chg="addSp modSp add mod modAnim">
        <pc:chgData name="Mia Savrljuga" userId="29d020ba494f34ac" providerId="LiveId" clId="{AAE704A8-5AAB-49B1-83F7-D7363CAEF39C}" dt="2024-02-17T14:40:21.080" v="563" actId="14100"/>
        <pc:sldMkLst>
          <pc:docMk/>
          <pc:sldMk cId="1517764518" sldId="277"/>
        </pc:sldMkLst>
        <pc:spChg chg="mod">
          <ac:chgData name="Mia Savrljuga" userId="29d020ba494f34ac" providerId="LiveId" clId="{AAE704A8-5AAB-49B1-83F7-D7363CAEF39C}" dt="2024-02-17T14:39:00.386" v="543" actId="1076"/>
          <ac:spMkLst>
            <pc:docMk/>
            <pc:sldMk cId="1517764518" sldId="277"/>
            <ac:spMk id="2" creationId="{B5C502B3-6B80-BCF2-4157-DC1C6C67FB09}"/>
          </ac:spMkLst>
        </pc:spChg>
        <pc:spChg chg="add mod">
          <ac:chgData name="Mia Savrljuga" userId="29d020ba494f34ac" providerId="LiveId" clId="{AAE704A8-5AAB-49B1-83F7-D7363CAEF39C}" dt="2024-02-17T14:39:45.974" v="550" actId="1076"/>
          <ac:spMkLst>
            <pc:docMk/>
            <pc:sldMk cId="1517764518" sldId="277"/>
            <ac:spMk id="5" creationId="{4E0B67A5-CEDF-1803-0BA5-A78B8E6BC81D}"/>
          </ac:spMkLst>
        </pc:spChg>
        <pc:spChg chg="add mod">
          <ac:chgData name="Mia Savrljuga" userId="29d020ba494f34ac" providerId="LiveId" clId="{AAE704A8-5AAB-49B1-83F7-D7363CAEF39C}" dt="2024-02-17T14:40:12.104" v="560" actId="1076"/>
          <ac:spMkLst>
            <pc:docMk/>
            <pc:sldMk cId="1517764518" sldId="277"/>
            <ac:spMk id="7" creationId="{5AA0EDD5-D2CB-F99D-7A63-4F4221BC24D1}"/>
          </ac:spMkLst>
        </pc:spChg>
        <pc:spChg chg="add mod">
          <ac:chgData name="Mia Savrljuga" userId="29d020ba494f34ac" providerId="LiveId" clId="{AAE704A8-5AAB-49B1-83F7-D7363CAEF39C}" dt="2024-02-17T14:40:06.362" v="559" actId="1076"/>
          <ac:spMkLst>
            <pc:docMk/>
            <pc:sldMk cId="1517764518" sldId="277"/>
            <ac:spMk id="8" creationId="{A454DFD2-51D8-765D-5B4A-37F901E60ED8}"/>
          </ac:spMkLst>
        </pc:spChg>
        <pc:spChg chg="add mod">
          <ac:chgData name="Mia Savrljuga" userId="29d020ba494f34ac" providerId="LiveId" clId="{AAE704A8-5AAB-49B1-83F7-D7363CAEF39C}" dt="2024-02-17T14:40:02.815" v="558" actId="1076"/>
          <ac:spMkLst>
            <pc:docMk/>
            <pc:sldMk cId="1517764518" sldId="277"/>
            <ac:spMk id="9" creationId="{F67BDC1F-EDD8-D02D-009B-652D20691D91}"/>
          </ac:spMkLst>
        </pc:spChg>
        <pc:spChg chg="add mod">
          <ac:chgData name="Mia Savrljuga" userId="29d020ba494f34ac" providerId="LiveId" clId="{AAE704A8-5AAB-49B1-83F7-D7363CAEF39C}" dt="2024-02-17T14:39:57.351" v="557" actId="1076"/>
          <ac:spMkLst>
            <pc:docMk/>
            <pc:sldMk cId="1517764518" sldId="277"/>
            <ac:spMk id="10" creationId="{6F422BAF-7339-457E-D7F6-B32A757E8BF9}"/>
          </ac:spMkLst>
        </pc:spChg>
        <pc:spChg chg="add mod">
          <ac:chgData name="Mia Savrljuga" userId="29d020ba494f34ac" providerId="LiveId" clId="{AAE704A8-5AAB-49B1-83F7-D7363CAEF39C}" dt="2024-02-17T14:39:54.242" v="556" actId="1076"/>
          <ac:spMkLst>
            <pc:docMk/>
            <pc:sldMk cId="1517764518" sldId="277"/>
            <ac:spMk id="11" creationId="{0530AE0F-BF28-E4F9-786A-54BB8A2AB309}"/>
          </ac:spMkLst>
        </pc:spChg>
        <pc:spChg chg="add mod">
          <ac:chgData name="Mia Savrljuga" userId="29d020ba494f34ac" providerId="LiveId" clId="{AAE704A8-5AAB-49B1-83F7-D7363CAEF39C}" dt="2024-02-17T14:40:21.080" v="563" actId="14100"/>
          <ac:spMkLst>
            <pc:docMk/>
            <pc:sldMk cId="1517764518" sldId="277"/>
            <ac:spMk id="12" creationId="{DB171A27-2F6E-ED64-1CEE-EFD8855DDCDA}"/>
          </ac:spMkLst>
        </pc:spChg>
        <pc:picChg chg="add mod modCrop">
          <ac:chgData name="Mia Savrljuga" userId="29d020ba494f34ac" providerId="LiveId" clId="{AAE704A8-5AAB-49B1-83F7-D7363CAEF39C}" dt="2024-02-17T14:39:21.727" v="547" actId="14100"/>
          <ac:picMkLst>
            <pc:docMk/>
            <pc:sldMk cId="1517764518" sldId="277"/>
            <ac:picMk id="4" creationId="{DF372239-11B3-591A-5C3B-7F16E0F1B420}"/>
          </ac:picMkLst>
        </pc:picChg>
      </pc:sldChg>
      <pc:sldChg chg="add del">
        <pc:chgData name="Mia Savrljuga" userId="29d020ba494f34ac" providerId="LiveId" clId="{AAE704A8-5AAB-49B1-83F7-D7363CAEF39C}" dt="2024-02-17T14:44:56.969" v="580" actId="47"/>
        <pc:sldMkLst>
          <pc:docMk/>
          <pc:sldMk cId="2392697056" sldId="278"/>
        </pc:sldMkLst>
      </pc:sldChg>
      <pc:sldChg chg="addSp modSp add mod modAnim">
        <pc:chgData name="Mia Savrljuga" userId="29d020ba494f34ac" providerId="LiveId" clId="{AAE704A8-5AAB-49B1-83F7-D7363CAEF39C}" dt="2024-02-17T14:29:02.411" v="514"/>
        <pc:sldMkLst>
          <pc:docMk/>
          <pc:sldMk cId="2267811867" sldId="279"/>
        </pc:sldMkLst>
        <pc:spChg chg="add mod">
          <ac:chgData name="Mia Savrljuga" userId="29d020ba494f34ac" providerId="LiveId" clId="{AAE704A8-5AAB-49B1-83F7-D7363CAEF39C}" dt="2024-02-17T14:29:02.411" v="514"/>
          <ac:spMkLst>
            <pc:docMk/>
            <pc:sldMk cId="2267811867" sldId="279"/>
            <ac:spMk id="9" creationId="{F9731536-71C2-B345-9D22-2445301C1BB9}"/>
          </ac:spMkLst>
        </pc:spChg>
        <pc:picChg chg="add mod">
          <ac:chgData name="Mia Savrljuga" userId="29d020ba494f34ac" providerId="LiveId" clId="{AAE704A8-5AAB-49B1-83F7-D7363CAEF39C}" dt="2024-02-17T13:32:33.592" v="286"/>
          <ac:picMkLst>
            <pc:docMk/>
            <pc:sldMk cId="2267811867" sldId="279"/>
            <ac:picMk id="4" creationId="{C2D1BD96-5D3A-97F9-58AA-0EE9110A9DB6}"/>
          </ac:picMkLst>
        </pc:picChg>
        <pc:picChg chg="mod modCrop">
          <ac:chgData name="Mia Savrljuga" userId="29d020ba494f34ac" providerId="LiveId" clId="{AAE704A8-5AAB-49B1-83F7-D7363CAEF39C}" dt="2024-02-17T13:26:50.779" v="77" actId="14100"/>
          <ac:picMkLst>
            <pc:docMk/>
            <pc:sldMk cId="2267811867" sldId="279"/>
            <ac:picMk id="5" creationId="{C8DEC15D-2633-87ED-EA81-CF5EC4C756B8}"/>
          </ac:picMkLst>
        </pc:picChg>
        <pc:picChg chg="add mod">
          <ac:chgData name="Mia Savrljuga" userId="29d020ba494f34ac" providerId="LiveId" clId="{AAE704A8-5AAB-49B1-83F7-D7363CAEF39C}" dt="2024-02-17T13:33:51.214" v="293" actId="14100"/>
          <ac:picMkLst>
            <pc:docMk/>
            <pc:sldMk cId="2267811867" sldId="279"/>
            <ac:picMk id="8" creationId="{ECAC79AD-6A5B-234C-E016-DDC5DD16CDAC}"/>
          </ac:picMkLst>
        </pc:picChg>
      </pc:sldChg>
      <pc:sldChg chg="addSp modSp add mod modAnim">
        <pc:chgData name="Mia Savrljuga" userId="29d020ba494f34ac" providerId="LiveId" clId="{AAE704A8-5AAB-49B1-83F7-D7363CAEF39C}" dt="2024-02-17T13:36:51.288" v="338" actId="1076"/>
        <pc:sldMkLst>
          <pc:docMk/>
          <pc:sldMk cId="2444403657" sldId="280"/>
        </pc:sldMkLst>
        <pc:spChg chg="add mod">
          <ac:chgData name="Mia Savrljuga" userId="29d020ba494f34ac" providerId="LiveId" clId="{AAE704A8-5AAB-49B1-83F7-D7363CAEF39C}" dt="2024-02-17T13:36:01.930" v="322" actId="1076"/>
          <ac:spMkLst>
            <pc:docMk/>
            <pc:sldMk cId="2444403657" sldId="280"/>
            <ac:spMk id="3" creationId="{AFCDCD69-6947-F370-4C68-EE9098301292}"/>
          </ac:spMkLst>
        </pc:spChg>
        <pc:spChg chg="add mod">
          <ac:chgData name="Mia Savrljuga" userId="29d020ba494f34ac" providerId="LiveId" clId="{AAE704A8-5AAB-49B1-83F7-D7363CAEF39C}" dt="2024-02-17T13:36:14.989" v="325" actId="1076"/>
          <ac:spMkLst>
            <pc:docMk/>
            <pc:sldMk cId="2444403657" sldId="280"/>
            <ac:spMk id="5" creationId="{C010311F-CFD8-8FEA-345A-332E4AFA9FDC}"/>
          </ac:spMkLst>
        </pc:spChg>
        <pc:spChg chg="add mod">
          <ac:chgData name="Mia Savrljuga" userId="29d020ba494f34ac" providerId="LiveId" clId="{AAE704A8-5AAB-49B1-83F7-D7363CAEF39C}" dt="2024-02-17T13:36:25.871" v="328" actId="1076"/>
          <ac:spMkLst>
            <pc:docMk/>
            <pc:sldMk cId="2444403657" sldId="280"/>
            <ac:spMk id="7" creationId="{84E0633E-A635-6DD4-F42E-7D5A057C7F23}"/>
          </ac:spMkLst>
        </pc:spChg>
        <pc:spChg chg="add mod">
          <ac:chgData name="Mia Savrljuga" userId="29d020ba494f34ac" providerId="LiveId" clId="{AAE704A8-5AAB-49B1-83F7-D7363CAEF39C}" dt="2024-02-17T13:36:29.967" v="330" actId="1076"/>
          <ac:spMkLst>
            <pc:docMk/>
            <pc:sldMk cId="2444403657" sldId="280"/>
            <ac:spMk id="8" creationId="{3AA805FF-8E83-E30C-0405-4DE789550E79}"/>
          </ac:spMkLst>
        </pc:spChg>
        <pc:spChg chg="add mod">
          <ac:chgData name="Mia Savrljuga" userId="29d020ba494f34ac" providerId="LiveId" clId="{AAE704A8-5AAB-49B1-83F7-D7363CAEF39C}" dt="2024-02-17T13:36:37.234" v="332" actId="1076"/>
          <ac:spMkLst>
            <pc:docMk/>
            <pc:sldMk cId="2444403657" sldId="280"/>
            <ac:spMk id="9" creationId="{B7024565-AF6D-0F28-908C-AC8FD1EAF10A}"/>
          </ac:spMkLst>
        </pc:spChg>
        <pc:spChg chg="add mod">
          <ac:chgData name="Mia Savrljuga" userId="29d020ba494f34ac" providerId="LiveId" clId="{AAE704A8-5AAB-49B1-83F7-D7363CAEF39C}" dt="2024-02-17T13:36:41.195" v="334" actId="1076"/>
          <ac:spMkLst>
            <pc:docMk/>
            <pc:sldMk cId="2444403657" sldId="280"/>
            <ac:spMk id="10" creationId="{060B608D-3E96-8F54-1B36-7B87044830A6}"/>
          </ac:spMkLst>
        </pc:spChg>
        <pc:spChg chg="add mod">
          <ac:chgData name="Mia Savrljuga" userId="29d020ba494f34ac" providerId="LiveId" clId="{AAE704A8-5AAB-49B1-83F7-D7363CAEF39C}" dt="2024-02-17T13:36:47.283" v="336" actId="1076"/>
          <ac:spMkLst>
            <pc:docMk/>
            <pc:sldMk cId="2444403657" sldId="280"/>
            <ac:spMk id="11" creationId="{74E5695F-1733-B8B8-C9B9-13C60066F7DC}"/>
          </ac:spMkLst>
        </pc:spChg>
        <pc:spChg chg="add mod">
          <ac:chgData name="Mia Savrljuga" userId="29d020ba494f34ac" providerId="LiveId" clId="{AAE704A8-5AAB-49B1-83F7-D7363CAEF39C}" dt="2024-02-17T13:36:51.288" v="338" actId="1076"/>
          <ac:spMkLst>
            <pc:docMk/>
            <pc:sldMk cId="2444403657" sldId="280"/>
            <ac:spMk id="12" creationId="{96915B3A-BB14-A963-952D-58237092D467}"/>
          </ac:spMkLst>
        </pc:spChg>
        <pc:picChg chg="mod modCrop">
          <ac:chgData name="Mia Savrljuga" userId="29d020ba494f34ac" providerId="LiveId" clId="{AAE704A8-5AAB-49B1-83F7-D7363CAEF39C}" dt="2024-02-17T13:35:53.169" v="320" actId="1076"/>
          <ac:picMkLst>
            <pc:docMk/>
            <pc:sldMk cId="2444403657" sldId="280"/>
            <ac:picMk id="4" creationId="{55C109B9-5BD7-874F-20D7-73F70DEBC2C8}"/>
          </ac:picMkLst>
        </pc:picChg>
      </pc:sldChg>
      <pc:sldChg chg="addSp modSp add mod modAnim">
        <pc:chgData name="Mia Savrljuga" userId="29d020ba494f34ac" providerId="LiveId" clId="{AAE704A8-5AAB-49B1-83F7-D7363CAEF39C}" dt="2024-02-17T14:37:49.346" v="538"/>
        <pc:sldMkLst>
          <pc:docMk/>
          <pc:sldMk cId="2682800733" sldId="281"/>
        </pc:sldMkLst>
        <pc:spChg chg="add mod">
          <ac:chgData name="Mia Savrljuga" userId="29d020ba494f34ac" providerId="LiveId" clId="{AAE704A8-5AAB-49B1-83F7-D7363CAEF39C}" dt="2024-02-17T14:37:46.214" v="537" actId="1076"/>
          <ac:spMkLst>
            <pc:docMk/>
            <pc:sldMk cId="2682800733" sldId="281"/>
            <ac:spMk id="3" creationId="{BD1F6698-69DC-46B8-C431-53FEA7C53376}"/>
          </ac:spMkLst>
        </pc:spChg>
        <pc:picChg chg="mod modCrop">
          <ac:chgData name="Mia Savrljuga" userId="29d020ba494f34ac" providerId="LiveId" clId="{AAE704A8-5AAB-49B1-83F7-D7363CAEF39C}" dt="2024-02-17T14:37:14.448" v="531" actId="1076"/>
          <ac:picMkLst>
            <pc:docMk/>
            <pc:sldMk cId="2682800733" sldId="281"/>
            <ac:picMk id="4" creationId="{B85D5905-678B-FD29-C606-E99AA8A941A5}"/>
          </ac:picMkLst>
        </pc:picChg>
      </pc:sldChg>
      <pc:sldChg chg="addSp modSp add mod modAnim">
        <pc:chgData name="Mia Savrljuga" userId="29d020ba494f34ac" providerId="LiveId" clId="{AAE704A8-5AAB-49B1-83F7-D7363CAEF39C}" dt="2024-02-17T14:41:26.146" v="579" actId="1076"/>
        <pc:sldMkLst>
          <pc:docMk/>
          <pc:sldMk cId="1150493196" sldId="282"/>
        </pc:sldMkLst>
        <pc:spChg chg="add mod">
          <ac:chgData name="Mia Savrljuga" userId="29d020ba494f34ac" providerId="LiveId" clId="{AAE704A8-5AAB-49B1-83F7-D7363CAEF39C}" dt="2024-02-17T14:41:06.767" v="571" actId="14100"/>
          <ac:spMkLst>
            <pc:docMk/>
            <pc:sldMk cId="1150493196" sldId="282"/>
            <ac:spMk id="3" creationId="{9404C1E7-A6D5-D2A4-8461-22BC83AE2249}"/>
          </ac:spMkLst>
        </pc:spChg>
        <pc:spChg chg="add mod">
          <ac:chgData name="Mia Savrljuga" userId="29d020ba494f34ac" providerId="LiveId" clId="{AAE704A8-5AAB-49B1-83F7-D7363CAEF39C}" dt="2024-02-17T14:41:26.146" v="579" actId="1076"/>
          <ac:spMkLst>
            <pc:docMk/>
            <pc:sldMk cId="1150493196" sldId="282"/>
            <ac:spMk id="5" creationId="{FE8857D2-B223-C9A7-A967-FF437CFC708B}"/>
          </ac:spMkLst>
        </pc:spChg>
        <pc:spChg chg="add mod">
          <ac:chgData name="Mia Savrljuga" userId="29d020ba494f34ac" providerId="LiveId" clId="{AAE704A8-5AAB-49B1-83F7-D7363CAEF39C}" dt="2024-02-17T14:41:22.827" v="578" actId="1076"/>
          <ac:spMkLst>
            <pc:docMk/>
            <pc:sldMk cId="1150493196" sldId="282"/>
            <ac:spMk id="7" creationId="{C92743E8-6B9E-9E7E-4FF0-AD6FF5C855AE}"/>
          </ac:spMkLst>
        </pc:spChg>
        <pc:spChg chg="add mod">
          <ac:chgData name="Mia Savrljuga" userId="29d020ba494f34ac" providerId="LiveId" clId="{AAE704A8-5AAB-49B1-83F7-D7363CAEF39C}" dt="2024-02-17T14:41:18.909" v="577" actId="1076"/>
          <ac:spMkLst>
            <pc:docMk/>
            <pc:sldMk cId="1150493196" sldId="282"/>
            <ac:spMk id="8" creationId="{7FF0434D-BF37-64B8-AB26-2CC6BB9D3A46}"/>
          </ac:spMkLst>
        </pc:spChg>
        <pc:spChg chg="add mod">
          <ac:chgData name="Mia Savrljuga" userId="29d020ba494f34ac" providerId="LiveId" clId="{AAE704A8-5AAB-49B1-83F7-D7363CAEF39C}" dt="2024-02-17T14:41:14.700" v="576" actId="1076"/>
          <ac:spMkLst>
            <pc:docMk/>
            <pc:sldMk cId="1150493196" sldId="282"/>
            <ac:spMk id="9" creationId="{D35460D0-4988-8E23-D55B-A29ED1B91DA2}"/>
          </ac:spMkLst>
        </pc:spChg>
        <pc:picChg chg="mod modCrop">
          <ac:chgData name="Mia Savrljuga" userId="29d020ba494f34ac" providerId="LiveId" clId="{AAE704A8-5AAB-49B1-83F7-D7363CAEF39C}" dt="2024-02-17T14:40:46.800" v="568" actId="1076"/>
          <ac:picMkLst>
            <pc:docMk/>
            <pc:sldMk cId="1150493196" sldId="282"/>
            <ac:picMk id="4" creationId="{A7B409C3-DBFC-1B42-DF5A-9A3F33165E65}"/>
          </ac:picMkLst>
        </pc:picChg>
      </pc:sldChg>
    </pc:docChg>
  </pc:docChgLst>
  <pc:docChgLst>
    <pc:chgData name="Mia Savrljuga" userId="29d020ba494f34ac" providerId="LiveId" clId="{0B95D4E0-80F2-4CF6-9F3E-AF969CC0D7B3}"/>
    <pc:docChg chg="undo custSel addSld delSld modSld">
      <pc:chgData name="Mia Savrljuga" userId="29d020ba494f34ac" providerId="LiveId" clId="{0B95D4E0-80F2-4CF6-9F3E-AF969CC0D7B3}" dt="2024-02-24T11:59:43.471" v="924" actId="1076"/>
      <pc:docMkLst>
        <pc:docMk/>
      </pc:docMkLst>
      <pc:sldChg chg="addSp modSp mod">
        <pc:chgData name="Mia Savrljuga" userId="29d020ba494f34ac" providerId="LiveId" clId="{0B95D4E0-80F2-4CF6-9F3E-AF969CC0D7B3}" dt="2024-02-24T11:59:43.471" v="924" actId="1076"/>
        <pc:sldMkLst>
          <pc:docMk/>
          <pc:sldMk cId="0" sldId="256"/>
        </pc:sldMkLst>
        <pc:spChg chg="mod">
          <ac:chgData name="Mia Savrljuga" userId="29d020ba494f34ac" providerId="LiveId" clId="{0B95D4E0-80F2-4CF6-9F3E-AF969CC0D7B3}" dt="2024-02-17T16:33:40.383" v="917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0B95D4E0-80F2-4CF6-9F3E-AF969CC0D7B3}" dt="2024-02-24T11:56:56.096" v="919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0B95D4E0-80F2-4CF6-9F3E-AF969CC0D7B3}" dt="2024-02-24T11:59:43.471" v="924" actId="1076"/>
          <ac:picMkLst>
            <pc:docMk/>
            <pc:sldMk cId="0" sldId="256"/>
            <ac:picMk id="5" creationId="{CF59ED39-6DEC-5789-6940-35CC1C0AEAED}"/>
          </ac:picMkLst>
        </pc:picChg>
      </pc:sldChg>
      <pc:sldChg chg="delSp modSp del mod delAnim">
        <pc:chgData name="Mia Savrljuga" userId="29d020ba494f34ac" providerId="LiveId" clId="{0B95D4E0-80F2-4CF6-9F3E-AF969CC0D7B3}" dt="2024-02-17T14:46:03.269" v="18" actId="47"/>
        <pc:sldMkLst>
          <pc:docMk/>
          <pc:sldMk cId="243920607" sldId="274"/>
        </pc:sldMkLst>
        <pc:spChg chg="mod">
          <ac:chgData name="Mia Savrljuga" userId="29d020ba494f34ac" providerId="LiveId" clId="{0B95D4E0-80F2-4CF6-9F3E-AF969CC0D7B3}" dt="2024-02-17T14:45:50.916" v="13" actId="20577"/>
          <ac:spMkLst>
            <pc:docMk/>
            <pc:sldMk cId="243920607" sldId="274"/>
            <ac:spMk id="2" creationId="{BCD1E3D5-BD41-BE84-31B7-84D5FB38B133}"/>
          </ac:spMkLst>
        </pc:spChg>
        <pc:spChg chg="del">
          <ac:chgData name="Mia Savrljuga" userId="29d020ba494f34ac" providerId="LiveId" clId="{0B95D4E0-80F2-4CF6-9F3E-AF969CC0D7B3}" dt="2024-02-17T14:45:55.198" v="15" actId="478"/>
          <ac:spMkLst>
            <pc:docMk/>
            <pc:sldMk cId="243920607" sldId="274"/>
            <ac:spMk id="12" creationId="{700052AC-1091-9761-906B-4E447DE98F61}"/>
          </ac:spMkLst>
        </pc:spChg>
        <pc:spChg chg="del">
          <ac:chgData name="Mia Savrljuga" userId="29d020ba494f34ac" providerId="LiveId" clId="{0B95D4E0-80F2-4CF6-9F3E-AF969CC0D7B3}" dt="2024-02-17T14:45:56.868" v="16" actId="478"/>
          <ac:spMkLst>
            <pc:docMk/>
            <pc:sldMk cId="243920607" sldId="274"/>
            <ac:spMk id="14" creationId="{94640FD5-E31D-3AC4-1E30-6CEF6F34B637}"/>
          </ac:spMkLst>
        </pc:spChg>
        <pc:spChg chg="del">
          <ac:chgData name="Mia Savrljuga" userId="29d020ba494f34ac" providerId="LiveId" clId="{0B95D4E0-80F2-4CF6-9F3E-AF969CC0D7B3}" dt="2024-02-17T14:45:58.650" v="17" actId="478"/>
          <ac:spMkLst>
            <pc:docMk/>
            <pc:sldMk cId="243920607" sldId="274"/>
            <ac:spMk id="15" creationId="{4289438D-9767-9CC5-B3DE-F959836116D7}"/>
          </ac:spMkLst>
        </pc:spChg>
        <pc:picChg chg="del">
          <ac:chgData name="Mia Savrljuga" userId="29d020ba494f34ac" providerId="LiveId" clId="{0B95D4E0-80F2-4CF6-9F3E-AF969CC0D7B3}" dt="2024-02-17T14:45:52.836" v="14" actId="478"/>
          <ac:picMkLst>
            <pc:docMk/>
            <pc:sldMk cId="243920607" sldId="274"/>
            <ac:picMk id="8" creationId="{8B066F17-EB34-3947-46C0-AA443047038F}"/>
          </ac:picMkLst>
        </pc:picChg>
      </pc:sldChg>
      <pc:sldChg chg="del">
        <pc:chgData name="Mia Savrljuga" userId="29d020ba494f34ac" providerId="LiveId" clId="{0B95D4E0-80F2-4CF6-9F3E-AF969CC0D7B3}" dt="2024-02-17T14:46:05.763" v="22" actId="47"/>
        <pc:sldMkLst>
          <pc:docMk/>
          <pc:sldMk cId="1171497801" sldId="275"/>
        </pc:sldMkLst>
      </pc:sldChg>
      <pc:sldChg chg="del">
        <pc:chgData name="Mia Savrljuga" userId="29d020ba494f34ac" providerId="LiveId" clId="{0B95D4E0-80F2-4CF6-9F3E-AF969CC0D7B3}" dt="2024-02-17T14:46:04.691" v="20" actId="47"/>
        <pc:sldMkLst>
          <pc:docMk/>
          <pc:sldMk cId="1698143882" sldId="276"/>
        </pc:sldMkLst>
      </pc:sldChg>
      <pc:sldChg chg="del">
        <pc:chgData name="Mia Savrljuga" userId="29d020ba494f34ac" providerId="LiveId" clId="{0B95D4E0-80F2-4CF6-9F3E-AF969CC0D7B3}" dt="2024-02-17T14:46:06.979" v="24" actId="47"/>
        <pc:sldMkLst>
          <pc:docMk/>
          <pc:sldMk cId="1517764518" sldId="277"/>
        </pc:sldMkLst>
      </pc:sldChg>
      <pc:sldChg chg="del">
        <pc:chgData name="Mia Savrljuga" userId="29d020ba494f34ac" providerId="LiveId" clId="{0B95D4E0-80F2-4CF6-9F3E-AF969CC0D7B3}" dt="2024-02-17T14:46:04.160" v="19" actId="47"/>
        <pc:sldMkLst>
          <pc:docMk/>
          <pc:sldMk cId="2267811867" sldId="279"/>
        </pc:sldMkLst>
      </pc:sldChg>
      <pc:sldChg chg="del">
        <pc:chgData name="Mia Savrljuga" userId="29d020ba494f34ac" providerId="LiveId" clId="{0B95D4E0-80F2-4CF6-9F3E-AF969CC0D7B3}" dt="2024-02-17T14:46:06.396" v="23" actId="47"/>
        <pc:sldMkLst>
          <pc:docMk/>
          <pc:sldMk cId="2444403657" sldId="280"/>
        </pc:sldMkLst>
      </pc:sldChg>
      <pc:sldChg chg="del">
        <pc:chgData name="Mia Savrljuga" userId="29d020ba494f34ac" providerId="LiveId" clId="{0B95D4E0-80F2-4CF6-9F3E-AF969CC0D7B3}" dt="2024-02-17T14:46:05.213" v="21" actId="47"/>
        <pc:sldMkLst>
          <pc:docMk/>
          <pc:sldMk cId="2682800733" sldId="281"/>
        </pc:sldMkLst>
      </pc:sldChg>
      <pc:sldChg chg="addSp delSp modSp mod delAnim modAnim">
        <pc:chgData name="Mia Savrljuga" userId="29d020ba494f34ac" providerId="LiveId" clId="{0B95D4E0-80F2-4CF6-9F3E-AF969CC0D7B3}" dt="2024-02-17T14:51:37.394" v="277"/>
        <pc:sldMkLst>
          <pc:docMk/>
          <pc:sldMk cId="1150493196" sldId="282"/>
        </pc:sldMkLst>
        <pc:spChg chg="mod">
          <ac:chgData name="Mia Savrljuga" userId="29d020ba494f34ac" providerId="LiveId" clId="{0B95D4E0-80F2-4CF6-9F3E-AF969CC0D7B3}" dt="2024-02-17T14:46:24.628" v="42" actId="20577"/>
          <ac:spMkLst>
            <pc:docMk/>
            <pc:sldMk cId="1150493196" sldId="282"/>
            <ac:spMk id="2" creationId="{E1058D11-1D76-3F30-A2F4-F36BC835BE5B}"/>
          </ac:spMkLst>
        </pc:spChg>
        <pc:spChg chg="del">
          <ac:chgData name="Mia Savrljuga" userId="29d020ba494f34ac" providerId="LiveId" clId="{0B95D4E0-80F2-4CF6-9F3E-AF969CC0D7B3}" dt="2024-02-17T14:46:11.172" v="26" actId="478"/>
          <ac:spMkLst>
            <pc:docMk/>
            <pc:sldMk cId="1150493196" sldId="282"/>
            <ac:spMk id="3" creationId="{9404C1E7-A6D5-D2A4-8461-22BC83AE2249}"/>
          </ac:spMkLst>
        </pc:spChg>
        <pc:spChg chg="del">
          <ac:chgData name="Mia Savrljuga" userId="29d020ba494f34ac" providerId="LiveId" clId="{0B95D4E0-80F2-4CF6-9F3E-AF969CC0D7B3}" dt="2024-02-17T14:46:12.559" v="27" actId="478"/>
          <ac:spMkLst>
            <pc:docMk/>
            <pc:sldMk cId="1150493196" sldId="282"/>
            <ac:spMk id="5" creationId="{FE8857D2-B223-C9A7-A967-FF437CFC708B}"/>
          </ac:spMkLst>
        </pc:spChg>
        <pc:spChg chg="del">
          <ac:chgData name="Mia Savrljuga" userId="29d020ba494f34ac" providerId="LiveId" clId="{0B95D4E0-80F2-4CF6-9F3E-AF969CC0D7B3}" dt="2024-02-17T14:46:14.064" v="28" actId="478"/>
          <ac:spMkLst>
            <pc:docMk/>
            <pc:sldMk cId="1150493196" sldId="282"/>
            <ac:spMk id="7" creationId="{C92743E8-6B9E-9E7E-4FF0-AD6FF5C855AE}"/>
          </ac:spMkLst>
        </pc:spChg>
        <pc:spChg chg="del">
          <ac:chgData name="Mia Savrljuga" userId="29d020ba494f34ac" providerId="LiveId" clId="{0B95D4E0-80F2-4CF6-9F3E-AF969CC0D7B3}" dt="2024-02-17T14:46:15.672" v="29" actId="478"/>
          <ac:spMkLst>
            <pc:docMk/>
            <pc:sldMk cId="1150493196" sldId="282"/>
            <ac:spMk id="8" creationId="{7FF0434D-BF37-64B8-AB26-2CC6BB9D3A46}"/>
          </ac:spMkLst>
        </pc:spChg>
        <pc:spChg chg="del">
          <ac:chgData name="Mia Savrljuga" userId="29d020ba494f34ac" providerId="LiveId" clId="{0B95D4E0-80F2-4CF6-9F3E-AF969CC0D7B3}" dt="2024-02-17T14:46:19.621" v="30" actId="478"/>
          <ac:spMkLst>
            <pc:docMk/>
            <pc:sldMk cId="1150493196" sldId="282"/>
            <ac:spMk id="9" creationId="{D35460D0-4988-8E23-D55B-A29ED1B91DA2}"/>
          </ac:spMkLst>
        </pc:spChg>
        <pc:spChg chg="add mod">
          <ac:chgData name="Mia Savrljuga" userId="29d020ba494f34ac" providerId="LiveId" clId="{0B95D4E0-80F2-4CF6-9F3E-AF969CC0D7B3}" dt="2024-02-17T14:51:32.242" v="276" actId="14100"/>
          <ac:spMkLst>
            <pc:docMk/>
            <pc:sldMk cId="1150493196" sldId="282"/>
            <ac:spMk id="16" creationId="{DBA21311-05E0-3150-C8B1-A4583B58A5BA}"/>
          </ac:spMkLst>
        </pc:spChg>
        <pc:picChg chg="del">
          <ac:chgData name="Mia Savrljuga" userId="29d020ba494f34ac" providerId="LiveId" clId="{0B95D4E0-80F2-4CF6-9F3E-AF969CC0D7B3}" dt="2024-02-17T14:46:09.330" v="25" actId="478"/>
          <ac:picMkLst>
            <pc:docMk/>
            <pc:sldMk cId="1150493196" sldId="282"/>
            <ac:picMk id="4" creationId="{A7B409C3-DBFC-1B42-DF5A-9A3F33165E65}"/>
          </ac:picMkLst>
        </pc:picChg>
        <pc:picChg chg="add mod modCrop">
          <ac:chgData name="Mia Savrljuga" userId="29d020ba494f34ac" providerId="LiveId" clId="{0B95D4E0-80F2-4CF6-9F3E-AF969CC0D7B3}" dt="2024-02-17T14:47:32.434" v="53" actId="14100"/>
          <ac:picMkLst>
            <pc:docMk/>
            <pc:sldMk cId="1150493196" sldId="282"/>
            <ac:picMk id="11" creationId="{DBE358D7-A3EB-1B7C-89CC-6AF486BD4500}"/>
          </ac:picMkLst>
        </pc:picChg>
        <pc:picChg chg="add del">
          <ac:chgData name="Mia Savrljuga" userId="29d020ba494f34ac" providerId="LiveId" clId="{0B95D4E0-80F2-4CF6-9F3E-AF969CC0D7B3}" dt="2024-02-17T14:47:05.735" v="48" actId="22"/>
          <ac:picMkLst>
            <pc:docMk/>
            <pc:sldMk cId="1150493196" sldId="282"/>
            <ac:picMk id="13" creationId="{A5D444AC-2E66-A89A-A45D-F92139FD6DE6}"/>
          </ac:picMkLst>
        </pc:picChg>
        <pc:picChg chg="add mod modCrop">
          <ac:chgData name="Mia Savrljuga" userId="29d020ba494f34ac" providerId="LiveId" clId="{0B95D4E0-80F2-4CF6-9F3E-AF969CC0D7B3}" dt="2024-02-17T14:48:34.814" v="60" actId="732"/>
          <ac:picMkLst>
            <pc:docMk/>
            <pc:sldMk cId="1150493196" sldId="282"/>
            <ac:picMk id="15" creationId="{9C02842F-5623-BCE9-D9D8-9F4D72E5D3F3}"/>
          </ac:picMkLst>
        </pc:picChg>
      </pc:sldChg>
      <pc:sldChg chg="addSp modSp add mod modAnim">
        <pc:chgData name="Mia Savrljuga" userId="29d020ba494f34ac" providerId="LiveId" clId="{0B95D4E0-80F2-4CF6-9F3E-AF969CC0D7B3}" dt="2024-02-17T15:02:41.115" v="610"/>
        <pc:sldMkLst>
          <pc:docMk/>
          <pc:sldMk cId="70825572" sldId="283"/>
        </pc:sldMkLst>
        <pc:spChg chg="add mod">
          <ac:chgData name="Mia Savrljuga" userId="29d020ba494f34ac" providerId="LiveId" clId="{0B95D4E0-80F2-4CF6-9F3E-AF969CC0D7B3}" dt="2024-02-17T15:02:41.115" v="610"/>
          <ac:spMkLst>
            <pc:docMk/>
            <pc:sldMk cId="70825572" sldId="283"/>
            <ac:spMk id="7" creationId="{230FA1A9-4F8F-7BEA-D24F-EDBF86FA09F0}"/>
          </ac:spMkLst>
        </pc:spChg>
        <pc:picChg chg="add mod">
          <ac:chgData name="Mia Savrljuga" userId="29d020ba494f34ac" providerId="LiveId" clId="{0B95D4E0-80F2-4CF6-9F3E-AF969CC0D7B3}" dt="2024-02-17T14:52:45.851" v="284"/>
          <ac:picMkLst>
            <pc:docMk/>
            <pc:sldMk cId="70825572" sldId="283"/>
            <ac:picMk id="3" creationId="{C0B623E4-90E9-D59A-B99C-0B98F46D9E24}"/>
          </ac:picMkLst>
        </pc:picChg>
        <pc:picChg chg="add mod">
          <ac:chgData name="Mia Savrljuga" userId="29d020ba494f34ac" providerId="LiveId" clId="{0B95D4E0-80F2-4CF6-9F3E-AF969CC0D7B3}" dt="2024-02-17T14:59:56.550" v="307"/>
          <ac:picMkLst>
            <pc:docMk/>
            <pc:sldMk cId="70825572" sldId="283"/>
            <ac:picMk id="5" creationId="{55A719DE-D788-A4A4-3151-9EAF8C9044EF}"/>
          </ac:picMkLst>
        </pc:picChg>
      </pc:sldChg>
      <pc:sldChg chg="addSp modSp add mod modAnim">
        <pc:chgData name="Mia Savrljuga" userId="29d020ba494f34ac" providerId="LiveId" clId="{0B95D4E0-80F2-4CF6-9F3E-AF969CC0D7B3}" dt="2024-02-17T15:04:47.151" v="791" actId="1076"/>
        <pc:sldMkLst>
          <pc:docMk/>
          <pc:sldMk cId="266791476" sldId="284"/>
        </pc:sldMkLst>
        <pc:spChg chg="add mod">
          <ac:chgData name="Mia Savrljuga" userId="29d020ba494f34ac" providerId="LiveId" clId="{0B95D4E0-80F2-4CF6-9F3E-AF969CC0D7B3}" dt="2024-02-17T15:04:31.321" v="788" actId="20577"/>
          <ac:spMkLst>
            <pc:docMk/>
            <pc:sldMk cId="266791476" sldId="284"/>
            <ac:spMk id="5" creationId="{0D395403-C056-7EA0-30BA-A8D4DC95B522}"/>
          </ac:spMkLst>
        </pc:spChg>
        <pc:picChg chg="add mod modCrop">
          <ac:chgData name="Mia Savrljuga" userId="29d020ba494f34ac" providerId="LiveId" clId="{0B95D4E0-80F2-4CF6-9F3E-AF969CC0D7B3}" dt="2024-02-17T15:04:47.151" v="791" actId="1076"/>
          <ac:picMkLst>
            <pc:docMk/>
            <pc:sldMk cId="266791476" sldId="284"/>
            <ac:picMk id="4" creationId="{2E70C7AF-757C-9861-0E4F-A1327642C8BA}"/>
          </ac:picMkLst>
        </pc:picChg>
        <pc:picChg chg="add mod">
          <ac:chgData name="Mia Savrljuga" userId="29d020ba494f34ac" providerId="LiveId" clId="{0B95D4E0-80F2-4CF6-9F3E-AF969CC0D7B3}" dt="2024-02-17T15:04:42.212" v="790" actId="1076"/>
          <ac:picMkLst>
            <pc:docMk/>
            <pc:sldMk cId="266791476" sldId="284"/>
            <ac:picMk id="7" creationId="{08ADAAEC-D830-77E4-2D03-DBD1D131E0E6}"/>
          </ac:picMkLst>
        </pc:picChg>
      </pc:sldChg>
      <pc:sldChg chg="addSp modSp add mod modAnim">
        <pc:chgData name="Mia Savrljuga" userId="29d020ba494f34ac" providerId="LiveId" clId="{0B95D4E0-80F2-4CF6-9F3E-AF969CC0D7B3}" dt="2024-02-17T15:13:36.107" v="858" actId="1076"/>
        <pc:sldMkLst>
          <pc:docMk/>
          <pc:sldMk cId="1480898620" sldId="285"/>
        </pc:sldMkLst>
        <pc:spChg chg="add mod">
          <ac:chgData name="Mia Savrljuga" userId="29d020ba494f34ac" providerId="LiveId" clId="{0B95D4E0-80F2-4CF6-9F3E-AF969CC0D7B3}" dt="2024-02-17T15:13:36.107" v="858" actId="1076"/>
          <ac:spMkLst>
            <pc:docMk/>
            <pc:sldMk cId="1480898620" sldId="285"/>
            <ac:spMk id="5" creationId="{344B9194-BE9C-9BD0-0D7F-76C40D7C3514}"/>
          </ac:spMkLst>
        </pc:spChg>
        <pc:spChg chg="add mod">
          <ac:chgData name="Mia Savrljuga" userId="29d020ba494f34ac" providerId="LiveId" clId="{0B95D4E0-80F2-4CF6-9F3E-AF969CC0D7B3}" dt="2024-02-17T15:13:30.999" v="857" actId="1076"/>
          <ac:spMkLst>
            <pc:docMk/>
            <pc:sldMk cId="1480898620" sldId="285"/>
            <ac:spMk id="7" creationId="{120B2A1E-3E2F-7A25-D0F7-CB3E10BEAC69}"/>
          </ac:spMkLst>
        </pc:spChg>
        <pc:spChg chg="add mod">
          <ac:chgData name="Mia Savrljuga" userId="29d020ba494f34ac" providerId="LiveId" clId="{0B95D4E0-80F2-4CF6-9F3E-AF969CC0D7B3}" dt="2024-02-17T15:13:25.430" v="856" actId="1076"/>
          <ac:spMkLst>
            <pc:docMk/>
            <pc:sldMk cId="1480898620" sldId="285"/>
            <ac:spMk id="8" creationId="{63020365-BAC8-4FEC-8FA5-D4CCA9320AA3}"/>
          </ac:spMkLst>
        </pc:spChg>
        <pc:spChg chg="add mod">
          <ac:chgData name="Mia Savrljuga" userId="29d020ba494f34ac" providerId="LiveId" clId="{0B95D4E0-80F2-4CF6-9F3E-AF969CC0D7B3}" dt="2024-02-17T15:13:20.192" v="854" actId="1076"/>
          <ac:spMkLst>
            <pc:docMk/>
            <pc:sldMk cId="1480898620" sldId="285"/>
            <ac:spMk id="9" creationId="{C0D6C957-36CF-4B84-3D66-D9BC67621715}"/>
          </ac:spMkLst>
        </pc:spChg>
        <pc:spChg chg="add mod">
          <ac:chgData name="Mia Savrljuga" userId="29d020ba494f34ac" providerId="LiveId" clId="{0B95D4E0-80F2-4CF6-9F3E-AF969CC0D7B3}" dt="2024-02-17T15:13:15.885" v="853" actId="1076"/>
          <ac:spMkLst>
            <pc:docMk/>
            <pc:sldMk cId="1480898620" sldId="285"/>
            <ac:spMk id="10" creationId="{683828CD-02C1-BB16-EB5F-D16EC76BC802}"/>
          </ac:spMkLst>
        </pc:spChg>
        <pc:spChg chg="add mod">
          <ac:chgData name="Mia Savrljuga" userId="29d020ba494f34ac" providerId="LiveId" clId="{0B95D4E0-80F2-4CF6-9F3E-AF969CC0D7B3}" dt="2024-02-17T15:13:10.410" v="852" actId="1076"/>
          <ac:spMkLst>
            <pc:docMk/>
            <pc:sldMk cId="1480898620" sldId="285"/>
            <ac:spMk id="11" creationId="{EFF38B70-9EAA-0A07-5B09-6D21BEF661A1}"/>
          </ac:spMkLst>
        </pc:spChg>
        <pc:spChg chg="add mod">
          <ac:chgData name="Mia Savrljuga" userId="29d020ba494f34ac" providerId="LiveId" clId="{0B95D4E0-80F2-4CF6-9F3E-AF969CC0D7B3}" dt="2024-02-17T15:13:06.133" v="851" actId="1076"/>
          <ac:spMkLst>
            <pc:docMk/>
            <pc:sldMk cId="1480898620" sldId="285"/>
            <ac:spMk id="12" creationId="{A8A6FAC8-8F84-016B-5315-3DF53CC51213}"/>
          </ac:spMkLst>
        </pc:spChg>
        <pc:spChg chg="add mod">
          <ac:chgData name="Mia Savrljuga" userId="29d020ba494f34ac" providerId="LiveId" clId="{0B95D4E0-80F2-4CF6-9F3E-AF969CC0D7B3}" dt="2024-02-17T15:12:58.915" v="850" actId="1076"/>
          <ac:spMkLst>
            <pc:docMk/>
            <pc:sldMk cId="1480898620" sldId="285"/>
            <ac:spMk id="13" creationId="{FCE882D2-1E34-794A-0E86-5428FB80EC40}"/>
          </ac:spMkLst>
        </pc:spChg>
        <pc:spChg chg="add mod">
          <ac:chgData name="Mia Savrljuga" userId="29d020ba494f34ac" providerId="LiveId" clId="{0B95D4E0-80F2-4CF6-9F3E-AF969CC0D7B3}" dt="2024-02-17T15:12:53.155" v="849" actId="1076"/>
          <ac:spMkLst>
            <pc:docMk/>
            <pc:sldMk cId="1480898620" sldId="285"/>
            <ac:spMk id="14" creationId="{693ED157-CEF3-46CB-8D44-EA459F7793B7}"/>
          </ac:spMkLst>
        </pc:spChg>
        <pc:spChg chg="add mod">
          <ac:chgData name="Mia Savrljuga" userId="29d020ba494f34ac" providerId="LiveId" clId="{0B95D4E0-80F2-4CF6-9F3E-AF969CC0D7B3}" dt="2024-02-17T15:12:47.543" v="848" actId="1076"/>
          <ac:spMkLst>
            <pc:docMk/>
            <pc:sldMk cId="1480898620" sldId="285"/>
            <ac:spMk id="15" creationId="{809AA8FC-64B1-DDBD-4FE1-BC20ACE2A5C0}"/>
          </ac:spMkLst>
        </pc:spChg>
        <pc:picChg chg="add mod modCrop">
          <ac:chgData name="Mia Savrljuga" userId="29d020ba494f34ac" providerId="LiveId" clId="{0B95D4E0-80F2-4CF6-9F3E-AF969CC0D7B3}" dt="2024-02-17T15:11:58.401" v="836" actId="14100"/>
          <ac:picMkLst>
            <pc:docMk/>
            <pc:sldMk cId="1480898620" sldId="285"/>
            <ac:picMk id="4" creationId="{6FECB28D-DE8E-740C-2790-04B6FE88C880}"/>
          </ac:picMkLst>
        </pc:picChg>
      </pc:sldChg>
      <pc:sldChg chg="addSp modSp add mod modAnim">
        <pc:chgData name="Mia Savrljuga" userId="29d020ba494f34ac" providerId="LiveId" clId="{0B95D4E0-80F2-4CF6-9F3E-AF969CC0D7B3}" dt="2024-02-17T14:58:48.961" v="304" actId="14100"/>
        <pc:sldMkLst>
          <pc:docMk/>
          <pc:sldMk cId="3600670175" sldId="286"/>
        </pc:sldMkLst>
        <pc:picChg chg="add mod modCrop">
          <ac:chgData name="Mia Savrljuga" userId="29d020ba494f34ac" providerId="LiveId" clId="{0B95D4E0-80F2-4CF6-9F3E-AF969CC0D7B3}" dt="2024-02-17T14:52:25.118" v="282" actId="14100"/>
          <ac:picMkLst>
            <pc:docMk/>
            <pc:sldMk cId="3600670175" sldId="286"/>
            <ac:picMk id="3" creationId="{B27B3BB5-4296-1A6B-AF59-BB9030F2A3A9}"/>
          </ac:picMkLst>
        </pc:picChg>
        <pc:picChg chg="add mod modCrop">
          <ac:chgData name="Mia Savrljuga" userId="29d020ba494f34ac" providerId="LiveId" clId="{0B95D4E0-80F2-4CF6-9F3E-AF969CC0D7B3}" dt="2024-02-17T14:58:48.961" v="304" actId="14100"/>
          <ac:picMkLst>
            <pc:docMk/>
            <pc:sldMk cId="3600670175" sldId="286"/>
            <ac:picMk id="4" creationId="{05FE7FBE-F2E8-5602-E1F2-A06C78F62254}"/>
          </ac:picMkLst>
        </pc:picChg>
        <pc:picChg chg="add mod modCrop">
          <ac:chgData name="Mia Savrljuga" userId="29d020ba494f34ac" providerId="LiveId" clId="{0B95D4E0-80F2-4CF6-9F3E-AF969CC0D7B3}" dt="2024-02-17T14:58:27.423" v="301" actId="1076"/>
          <ac:picMkLst>
            <pc:docMk/>
            <pc:sldMk cId="3600670175" sldId="286"/>
            <ac:picMk id="5" creationId="{AD08D1E3-FA87-CCEB-426C-990BFF18591A}"/>
          </ac:picMkLst>
        </pc:picChg>
        <pc:picChg chg="add mod modCrop">
          <ac:chgData name="Mia Savrljuga" userId="29d020ba494f34ac" providerId="LiveId" clId="{0B95D4E0-80F2-4CF6-9F3E-AF969CC0D7B3}" dt="2024-02-17T14:58:43.644" v="303" actId="1076"/>
          <ac:picMkLst>
            <pc:docMk/>
            <pc:sldMk cId="3600670175" sldId="286"/>
            <ac:picMk id="7" creationId="{AC4D5C74-359C-41F1-936D-6E5A176C4DC4}"/>
          </ac:picMkLst>
        </pc:picChg>
        <pc:picChg chg="mod modCrop">
          <ac:chgData name="Mia Savrljuga" userId="29d020ba494f34ac" providerId="LiveId" clId="{0B95D4E0-80F2-4CF6-9F3E-AF969CC0D7B3}" dt="2024-02-17T14:54:50.296" v="300" actId="732"/>
          <ac:picMkLst>
            <pc:docMk/>
            <pc:sldMk cId="3600670175" sldId="286"/>
            <ac:picMk id="11" creationId="{F39EE8B1-CD05-4CBA-7592-3F2AB6C1364E}"/>
          </ac:picMkLst>
        </pc:picChg>
      </pc:sldChg>
      <pc:sldChg chg="addSp delSp modSp add mod delAnim modAnim">
        <pc:chgData name="Mia Savrljuga" userId="29d020ba494f34ac" providerId="LiveId" clId="{0B95D4E0-80F2-4CF6-9F3E-AF969CC0D7B3}" dt="2024-02-17T15:07:59.124" v="825"/>
        <pc:sldMkLst>
          <pc:docMk/>
          <pc:sldMk cId="855249562" sldId="287"/>
        </pc:sldMkLst>
        <pc:spChg chg="del">
          <ac:chgData name="Mia Savrljuga" userId="29d020ba494f34ac" providerId="LiveId" clId="{0B95D4E0-80F2-4CF6-9F3E-AF969CC0D7B3}" dt="2024-02-17T15:05:15.447" v="794" actId="478"/>
          <ac:spMkLst>
            <pc:docMk/>
            <pc:sldMk cId="855249562" sldId="287"/>
            <ac:spMk id="5" creationId="{C367B238-DF4E-E675-3ACF-FFBBBC3EBE07}"/>
          </ac:spMkLst>
        </pc:spChg>
        <pc:spChg chg="add mod">
          <ac:chgData name="Mia Savrljuga" userId="29d020ba494f34ac" providerId="LiveId" clId="{0B95D4E0-80F2-4CF6-9F3E-AF969CC0D7B3}" dt="2024-02-17T15:07:00.519" v="806" actId="208"/>
          <ac:spMkLst>
            <pc:docMk/>
            <pc:sldMk cId="855249562" sldId="287"/>
            <ac:spMk id="8" creationId="{99D8BCB9-E735-3381-7C08-B244FAE6352D}"/>
          </ac:spMkLst>
        </pc:spChg>
        <pc:spChg chg="add mod">
          <ac:chgData name="Mia Savrljuga" userId="29d020ba494f34ac" providerId="LiveId" clId="{0B95D4E0-80F2-4CF6-9F3E-AF969CC0D7B3}" dt="2024-02-17T15:07:37.705" v="821" actId="1076"/>
          <ac:spMkLst>
            <pc:docMk/>
            <pc:sldMk cId="855249562" sldId="287"/>
            <ac:spMk id="9" creationId="{1430E3AE-DC22-2579-7CE7-49A620F20C17}"/>
          </ac:spMkLst>
        </pc:spChg>
        <pc:spChg chg="add mod">
          <ac:chgData name="Mia Savrljuga" userId="29d020ba494f34ac" providerId="LiveId" clId="{0B95D4E0-80F2-4CF6-9F3E-AF969CC0D7B3}" dt="2024-02-17T15:07:34.147" v="820" actId="1076"/>
          <ac:spMkLst>
            <pc:docMk/>
            <pc:sldMk cId="855249562" sldId="287"/>
            <ac:spMk id="10" creationId="{891B6136-DB60-6EC3-8DF4-CA923C2AD16B}"/>
          </ac:spMkLst>
        </pc:spChg>
        <pc:spChg chg="add mod">
          <ac:chgData name="Mia Savrljuga" userId="29d020ba494f34ac" providerId="LiveId" clId="{0B95D4E0-80F2-4CF6-9F3E-AF969CC0D7B3}" dt="2024-02-17T15:07:30.952" v="819" actId="1076"/>
          <ac:spMkLst>
            <pc:docMk/>
            <pc:sldMk cId="855249562" sldId="287"/>
            <ac:spMk id="11" creationId="{2FAA9CEE-EF3B-B90F-D70F-FA70CEC59536}"/>
          </ac:spMkLst>
        </pc:spChg>
        <pc:spChg chg="add mod">
          <ac:chgData name="Mia Savrljuga" userId="29d020ba494f34ac" providerId="LiveId" clId="{0B95D4E0-80F2-4CF6-9F3E-AF969CC0D7B3}" dt="2024-02-17T15:07:27.900" v="818" actId="1076"/>
          <ac:spMkLst>
            <pc:docMk/>
            <pc:sldMk cId="855249562" sldId="287"/>
            <ac:spMk id="12" creationId="{E3BACB06-774D-70B2-4A07-A0DFD0120A10}"/>
          </ac:spMkLst>
        </pc:spChg>
        <pc:spChg chg="add mod">
          <ac:chgData name="Mia Savrljuga" userId="29d020ba494f34ac" providerId="LiveId" clId="{0B95D4E0-80F2-4CF6-9F3E-AF969CC0D7B3}" dt="2024-02-17T15:07:24.405" v="817" actId="1076"/>
          <ac:spMkLst>
            <pc:docMk/>
            <pc:sldMk cId="855249562" sldId="287"/>
            <ac:spMk id="13" creationId="{382FE3BC-6E77-ADFD-B41F-185896C14D4B}"/>
          </ac:spMkLst>
        </pc:spChg>
        <pc:spChg chg="add mod">
          <ac:chgData name="Mia Savrljuga" userId="29d020ba494f34ac" providerId="LiveId" clId="{0B95D4E0-80F2-4CF6-9F3E-AF969CC0D7B3}" dt="2024-02-17T15:07:19.431" v="816" actId="1076"/>
          <ac:spMkLst>
            <pc:docMk/>
            <pc:sldMk cId="855249562" sldId="287"/>
            <ac:spMk id="14" creationId="{97B3E614-F177-8191-8154-808A1D9A250A}"/>
          </ac:spMkLst>
        </pc:spChg>
        <pc:spChg chg="add mod">
          <ac:chgData name="Mia Savrljuga" userId="29d020ba494f34ac" providerId="LiveId" clId="{0B95D4E0-80F2-4CF6-9F3E-AF969CC0D7B3}" dt="2024-02-17T15:07:15.643" v="815" actId="1076"/>
          <ac:spMkLst>
            <pc:docMk/>
            <pc:sldMk cId="855249562" sldId="287"/>
            <ac:spMk id="15" creationId="{D2FA77B0-CB40-6D65-3EFD-8C8B24F78B85}"/>
          </ac:spMkLst>
        </pc:spChg>
        <pc:spChg chg="add mod">
          <ac:chgData name="Mia Savrljuga" userId="29d020ba494f34ac" providerId="LiveId" clId="{0B95D4E0-80F2-4CF6-9F3E-AF969CC0D7B3}" dt="2024-02-17T15:07:56.141" v="824" actId="208"/>
          <ac:spMkLst>
            <pc:docMk/>
            <pc:sldMk cId="855249562" sldId="287"/>
            <ac:spMk id="16" creationId="{64416BA7-EBE4-5285-102B-7A94744B2AB3}"/>
          </ac:spMkLst>
        </pc:spChg>
        <pc:picChg chg="del mod modCrop">
          <ac:chgData name="Mia Savrljuga" userId="29d020ba494f34ac" providerId="LiveId" clId="{0B95D4E0-80F2-4CF6-9F3E-AF969CC0D7B3}" dt="2024-02-17T15:05:51.260" v="799" actId="478"/>
          <ac:picMkLst>
            <pc:docMk/>
            <pc:sldMk cId="855249562" sldId="287"/>
            <ac:picMk id="4" creationId="{03222C28-F581-C925-5FFD-5B3125B0BF38}"/>
          </ac:picMkLst>
        </pc:picChg>
        <pc:picChg chg="add mod">
          <ac:chgData name="Mia Savrljuga" userId="29d020ba494f34ac" providerId="LiveId" clId="{0B95D4E0-80F2-4CF6-9F3E-AF969CC0D7B3}" dt="2024-02-17T15:06:34.436" v="803" actId="1076"/>
          <ac:picMkLst>
            <pc:docMk/>
            <pc:sldMk cId="855249562" sldId="287"/>
            <ac:picMk id="7" creationId="{5E5A20CD-36B7-3C9B-25AE-A4D12720B9F7}"/>
          </ac:picMkLst>
        </pc:picChg>
      </pc:sldChg>
      <pc:sldChg chg="addSp modSp add mod modAnim">
        <pc:chgData name="Mia Savrljuga" userId="29d020ba494f34ac" providerId="LiveId" clId="{0B95D4E0-80F2-4CF6-9F3E-AF969CC0D7B3}" dt="2024-02-17T15:09:45.674" v="831" actId="1076"/>
        <pc:sldMkLst>
          <pc:docMk/>
          <pc:sldMk cId="1287232246" sldId="288"/>
        </pc:sldMkLst>
        <pc:spChg chg="add mod">
          <ac:chgData name="Mia Savrljuga" userId="29d020ba494f34ac" providerId="LiveId" clId="{0B95D4E0-80F2-4CF6-9F3E-AF969CC0D7B3}" dt="2024-02-17T15:09:45.674" v="831" actId="1076"/>
          <ac:spMkLst>
            <pc:docMk/>
            <pc:sldMk cId="1287232246" sldId="288"/>
            <ac:spMk id="3" creationId="{3DFD5B23-484B-B5E0-2907-DEBC6727C0D4}"/>
          </ac:spMkLst>
        </pc:spChg>
        <pc:picChg chg="mod modCrop">
          <ac:chgData name="Mia Savrljuga" userId="29d020ba494f34ac" providerId="LiveId" clId="{0B95D4E0-80F2-4CF6-9F3E-AF969CC0D7B3}" dt="2024-02-17T15:09:18.369" v="828" actId="14100"/>
          <ac:picMkLst>
            <pc:docMk/>
            <pc:sldMk cId="1287232246" sldId="288"/>
            <ac:picMk id="4" creationId="{D52CD968-75D6-7C3B-2EC0-07BFEC28B0EB}"/>
          </ac:picMkLst>
        </pc:picChg>
      </pc:sldChg>
      <pc:sldChg chg="modSp add mod">
        <pc:chgData name="Mia Savrljuga" userId="29d020ba494f34ac" providerId="LiveId" clId="{0B95D4E0-80F2-4CF6-9F3E-AF969CC0D7B3}" dt="2024-02-17T15:14:10.612" v="861" actId="14100"/>
        <pc:sldMkLst>
          <pc:docMk/>
          <pc:sldMk cId="1765866244" sldId="289"/>
        </pc:sldMkLst>
        <pc:picChg chg="mod modCrop">
          <ac:chgData name="Mia Savrljuga" userId="29d020ba494f34ac" providerId="LiveId" clId="{0B95D4E0-80F2-4CF6-9F3E-AF969CC0D7B3}" dt="2024-02-17T15:14:10.612" v="861" actId="14100"/>
          <ac:picMkLst>
            <pc:docMk/>
            <pc:sldMk cId="1765866244" sldId="289"/>
            <ac:picMk id="4" creationId="{113EC971-DFD7-2A8A-9950-36483E847C8C}"/>
          </ac:picMkLst>
        </pc:picChg>
      </pc:sldChg>
      <pc:sldChg chg="addSp delSp modSp add mod modAnim">
        <pc:chgData name="Mia Savrljuga" userId="29d020ba494f34ac" providerId="LiveId" clId="{0B95D4E0-80F2-4CF6-9F3E-AF969CC0D7B3}" dt="2024-02-17T15:16:54.635" v="873"/>
        <pc:sldMkLst>
          <pc:docMk/>
          <pc:sldMk cId="276583229" sldId="290"/>
        </pc:sldMkLst>
        <pc:picChg chg="del">
          <ac:chgData name="Mia Savrljuga" userId="29d020ba494f34ac" providerId="LiveId" clId="{0B95D4E0-80F2-4CF6-9F3E-AF969CC0D7B3}" dt="2024-02-17T15:14:56.314" v="863" actId="478"/>
          <ac:picMkLst>
            <pc:docMk/>
            <pc:sldMk cId="276583229" sldId="290"/>
            <ac:picMk id="4" creationId="{8C46A927-F2A7-2232-1364-1A114D27801F}"/>
          </ac:picMkLst>
        </pc:picChg>
        <pc:picChg chg="add mod">
          <ac:chgData name="Mia Savrljuga" userId="29d020ba494f34ac" providerId="LiveId" clId="{0B95D4E0-80F2-4CF6-9F3E-AF969CC0D7B3}" dt="2024-02-17T15:15:41.376" v="867" actId="14100"/>
          <ac:picMkLst>
            <pc:docMk/>
            <pc:sldMk cId="276583229" sldId="290"/>
            <ac:picMk id="5" creationId="{A63E21A3-A40C-75CF-6E99-16C58726B65B}"/>
          </ac:picMkLst>
        </pc:picChg>
        <pc:picChg chg="add mod modCrop">
          <ac:chgData name="Mia Savrljuga" userId="29d020ba494f34ac" providerId="LiveId" clId="{0B95D4E0-80F2-4CF6-9F3E-AF969CC0D7B3}" dt="2024-02-17T15:16:51.565" v="872" actId="14100"/>
          <ac:picMkLst>
            <pc:docMk/>
            <pc:sldMk cId="276583229" sldId="290"/>
            <ac:picMk id="7" creationId="{B3CA8190-94CE-BE6F-2C57-7FACDD116F25}"/>
          </ac:picMkLst>
        </pc:picChg>
      </pc:sldChg>
      <pc:sldChg chg="addSp modSp add mod modAnim">
        <pc:chgData name="Mia Savrljuga" userId="29d020ba494f34ac" providerId="LiveId" clId="{0B95D4E0-80F2-4CF6-9F3E-AF969CC0D7B3}" dt="2024-02-17T15:20:23.381" v="913"/>
        <pc:sldMkLst>
          <pc:docMk/>
          <pc:sldMk cId="3598695971" sldId="291"/>
        </pc:sldMkLst>
        <pc:spChg chg="add mod">
          <ac:chgData name="Mia Savrljuga" userId="29d020ba494f34ac" providerId="LiveId" clId="{0B95D4E0-80F2-4CF6-9F3E-AF969CC0D7B3}" dt="2024-02-17T15:18:02.796" v="882" actId="1076"/>
          <ac:spMkLst>
            <pc:docMk/>
            <pc:sldMk cId="3598695971" sldId="291"/>
            <ac:spMk id="5" creationId="{E46422E1-BD90-A4AF-521C-43C00AFC59DF}"/>
          </ac:spMkLst>
        </pc:spChg>
        <pc:spChg chg="add mod">
          <ac:chgData name="Mia Savrljuga" userId="29d020ba494f34ac" providerId="LiveId" clId="{0B95D4E0-80F2-4CF6-9F3E-AF969CC0D7B3}" dt="2024-02-17T15:18:34.415" v="892" actId="1076"/>
          <ac:spMkLst>
            <pc:docMk/>
            <pc:sldMk cId="3598695971" sldId="291"/>
            <ac:spMk id="7" creationId="{4AA9AC20-508F-391B-6843-6F87DDE0C116}"/>
          </ac:spMkLst>
        </pc:spChg>
        <pc:spChg chg="add mod">
          <ac:chgData name="Mia Savrljuga" userId="29d020ba494f34ac" providerId="LiveId" clId="{0B95D4E0-80F2-4CF6-9F3E-AF969CC0D7B3}" dt="2024-02-17T15:18:29.920" v="891" actId="1076"/>
          <ac:spMkLst>
            <pc:docMk/>
            <pc:sldMk cId="3598695971" sldId="291"/>
            <ac:spMk id="8" creationId="{A0FC9E2A-E3EB-68EF-3EEB-7554A81D1790}"/>
          </ac:spMkLst>
        </pc:spChg>
        <pc:spChg chg="add mod">
          <ac:chgData name="Mia Savrljuga" userId="29d020ba494f34ac" providerId="LiveId" clId="{0B95D4E0-80F2-4CF6-9F3E-AF969CC0D7B3}" dt="2024-02-17T15:18:22.833" v="890" actId="1076"/>
          <ac:spMkLst>
            <pc:docMk/>
            <pc:sldMk cId="3598695971" sldId="291"/>
            <ac:spMk id="9" creationId="{D22B2AE3-F1F4-FB05-B334-C7FB096A82F9}"/>
          </ac:spMkLst>
        </pc:spChg>
        <pc:spChg chg="add mod">
          <ac:chgData name="Mia Savrljuga" userId="29d020ba494f34ac" providerId="LiveId" clId="{0B95D4E0-80F2-4CF6-9F3E-AF969CC0D7B3}" dt="2024-02-17T15:18:19.410" v="889" actId="1076"/>
          <ac:spMkLst>
            <pc:docMk/>
            <pc:sldMk cId="3598695971" sldId="291"/>
            <ac:spMk id="10" creationId="{B296640C-CA7A-FEDE-94CC-C32A9E89BA59}"/>
          </ac:spMkLst>
        </pc:spChg>
        <pc:spChg chg="add mod">
          <ac:chgData name="Mia Savrljuga" userId="29d020ba494f34ac" providerId="LiveId" clId="{0B95D4E0-80F2-4CF6-9F3E-AF969CC0D7B3}" dt="2024-02-17T15:18:14.456" v="888" actId="1076"/>
          <ac:spMkLst>
            <pc:docMk/>
            <pc:sldMk cId="3598695971" sldId="291"/>
            <ac:spMk id="11" creationId="{94A9255C-FC24-65C9-6ED5-0A3A957EADF8}"/>
          </ac:spMkLst>
        </pc:spChg>
        <pc:spChg chg="add mod">
          <ac:chgData name="Mia Savrljuga" userId="29d020ba494f34ac" providerId="LiveId" clId="{0B95D4E0-80F2-4CF6-9F3E-AF969CC0D7B3}" dt="2024-02-17T15:19:09.571" v="898" actId="1076"/>
          <ac:spMkLst>
            <pc:docMk/>
            <pc:sldMk cId="3598695971" sldId="291"/>
            <ac:spMk id="12" creationId="{D939547E-9D3A-9C12-F18F-62497CE6532E}"/>
          </ac:spMkLst>
        </pc:spChg>
        <pc:spChg chg="add mod">
          <ac:chgData name="Mia Savrljuga" userId="29d020ba494f34ac" providerId="LiveId" clId="{0B95D4E0-80F2-4CF6-9F3E-AF969CC0D7B3}" dt="2024-02-17T15:19:14.791" v="900" actId="1076"/>
          <ac:spMkLst>
            <pc:docMk/>
            <pc:sldMk cId="3598695971" sldId="291"/>
            <ac:spMk id="13" creationId="{274C7550-C644-EF61-58BF-0A5C3AB6EA08}"/>
          </ac:spMkLst>
        </pc:spChg>
        <pc:spChg chg="add mod">
          <ac:chgData name="Mia Savrljuga" userId="29d020ba494f34ac" providerId="LiveId" clId="{0B95D4E0-80F2-4CF6-9F3E-AF969CC0D7B3}" dt="2024-02-17T15:19:17.834" v="902" actId="1076"/>
          <ac:spMkLst>
            <pc:docMk/>
            <pc:sldMk cId="3598695971" sldId="291"/>
            <ac:spMk id="14" creationId="{D714016A-2169-1123-5F8D-FDA6C078CE3E}"/>
          </ac:spMkLst>
        </pc:spChg>
        <pc:spChg chg="add mod">
          <ac:chgData name="Mia Savrljuga" userId="29d020ba494f34ac" providerId="LiveId" clId="{0B95D4E0-80F2-4CF6-9F3E-AF969CC0D7B3}" dt="2024-02-17T15:19:21.528" v="904" actId="1076"/>
          <ac:spMkLst>
            <pc:docMk/>
            <pc:sldMk cId="3598695971" sldId="291"/>
            <ac:spMk id="15" creationId="{1DE39E69-803F-4BCE-941A-B0FFA764FE3A}"/>
          </ac:spMkLst>
        </pc:spChg>
        <pc:spChg chg="add mod">
          <ac:chgData name="Mia Savrljuga" userId="29d020ba494f34ac" providerId="LiveId" clId="{0B95D4E0-80F2-4CF6-9F3E-AF969CC0D7B3}" dt="2024-02-17T15:19:26.794" v="906" actId="1076"/>
          <ac:spMkLst>
            <pc:docMk/>
            <pc:sldMk cId="3598695971" sldId="291"/>
            <ac:spMk id="16" creationId="{3A4DDA07-232F-F01C-0012-BB6F8AFB5675}"/>
          </ac:spMkLst>
        </pc:spChg>
        <pc:spChg chg="add mod">
          <ac:chgData name="Mia Savrljuga" userId="29d020ba494f34ac" providerId="LiveId" clId="{0B95D4E0-80F2-4CF6-9F3E-AF969CC0D7B3}" dt="2024-02-17T15:19:38.131" v="908" actId="1076"/>
          <ac:spMkLst>
            <pc:docMk/>
            <pc:sldMk cId="3598695971" sldId="291"/>
            <ac:spMk id="17" creationId="{A3FD2231-BDA0-882F-3166-EF19C3D8FFC8}"/>
          </ac:spMkLst>
        </pc:spChg>
        <pc:spChg chg="add mod">
          <ac:chgData name="Mia Savrljuga" userId="29d020ba494f34ac" providerId="LiveId" clId="{0B95D4E0-80F2-4CF6-9F3E-AF969CC0D7B3}" dt="2024-02-17T15:19:44.203" v="910" actId="1076"/>
          <ac:spMkLst>
            <pc:docMk/>
            <pc:sldMk cId="3598695971" sldId="291"/>
            <ac:spMk id="18" creationId="{82B6B74B-94C2-B13E-D544-7ED831E44D39}"/>
          </ac:spMkLst>
        </pc:spChg>
        <pc:picChg chg="add mod modCrop">
          <ac:chgData name="Mia Savrljuga" userId="29d020ba494f34ac" providerId="LiveId" clId="{0B95D4E0-80F2-4CF6-9F3E-AF969CC0D7B3}" dt="2024-02-17T15:17:29.555" v="878" actId="1076"/>
          <ac:picMkLst>
            <pc:docMk/>
            <pc:sldMk cId="3598695971" sldId="291"/>
            <ac:picMk id="4" creationId="{B74CF5C9-7C88-721C-052E-6B1F22A7E3BA}"/>
          </ac:picMkLst>
        </pc:picChg>
        <pc:picChg chg="add mod">
          <ac:chgData name="Mia Savrljuga" userId="29d020ba494f34ac" providerId="LiveId" clId="{0B95D4E0-80F2-4CF6-9F3E-AF969CC0D7B3}" dt="2024-02-17T15:20:23.381" v="913"/>
          <ac:picMkLst>
            <pc:docMk/>
            <pc:sldMk cId="3598695971" sldId="291"/>
            <ac:picMk id="20" creationId="{BE404D7E-B840-009B-3DC0-793BEC57B555}"/>
          </ac:picMkLst>
        </pc:picChg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3:23:07.606" v="940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addSp modSp add mod modAnim">
        <pc:chgData name="Mia Savrljuga" userId="29d020ba494f34ac" providerId="LiveId" clId="{F95CA0DD-EEFF-47D8-B762-977870DB2DC1}" dt="2024-02-17T10:34:39.759" v="651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addSp modSp add mod modAnim">
        <pc:chgData name="Mia Savrljuga" userId="29d020ba494f34ac" providerId="LiveId" clId="{F95CA0DD-EEFF-47D8-B762-977870DB2DC1}" dt="2024-02-17T11:23:52.426" v="737" actId="1076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del">
        <pc:chgData name="Mia Savrljuga" userId="29d020ba494f34ac" providerId="LiveId" clId="{F95CA0DD-EEFF-47D8-B762-977870DB2DC1}" dt="2024-02-17T09:54:24.244" v="8" actId="47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D0732-C5A4-3717-E4F4-98A541CC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08FC635-2293-FBAA-B49F-3CC36CB28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CA65627C-CA05-753A-8B8F-206AEE8C2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BEA4696-E0DC-C70B-41E4-E5B21E570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73590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9C2C-67A1-0078-78CE-CFC5F31F0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254663B-337E-584E-CD03-DB532EB8B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331E53D-4C4E-86B4-7F42-02A51A7C2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B4F401C-6DAD-F5D1-B383-5018437F6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854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7902-E1CD-1855-382C-27B4BC70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86F0890-203E-2429-3496-4D1E8CC7C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64008F5-A0FA-7747-1F67-A82BA8935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D9A4B2D-BD64-FA8B-2898-A5D52123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9824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97DD-6802-70C0-749F-613BFE02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0E03E8B8-1866-C23C-0438-D168A4759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01A2F27-62C4-C6BC-5A56-B82BDB409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5BD5980-84CF-F1BB-6E3C-A58972201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5293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CFAF3-B28A-C147-9540-FAF5CAEC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5609B31-EAF1-49E1-41A6-AE9848293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16A4E2BE-CC6E-C502-B421-A759FCE5F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0494BD1-ACDA-E047-830E-87D923117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0994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9FDD-8DF5-0437-94A9-A77D0853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A62D2CA-CA78-EBAB-E865-028816487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8463FCB-BC11-4C07-0C81-A354BCE0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DC1753-80CD-C882-B92D-B23FEB4DC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1689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B0420-9E54-4DFB-F8D7-86170875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64B5EE67-4C30-BF42-8386-1FFE3E94E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93C19A77-AA87-F66D-6E05-5B8BF3EF5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F0A0F0-1941-09A8-95CF-12628B707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6754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7C05-D0B0-992F-BA90-195873894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CF2393F5-790E-8187-B3E3-600814025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6E54DCA-D5BC-8803-0644-59800C70B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DA50055-0955-97D2-F38A-63060CAEF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4866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A6756-5F2E-9DC4-559E-36573173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85D7684C-123F-67BE-0808-5A7BB3ADB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0BB871F-B7FF-88A1-3916-86C2D3EF2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F25DE09-77C5-2163-739D-622249572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9173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7179-85FF-C23F-7963-D953950F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08C5CC2-6425-684A-2F98-642E9CE9F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72CD0D0-B754-2140-F051-3DEEB08DC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F6CE5F-875F-B5A9-61A4-065C55131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9996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80193.html#block-34437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350026.html#block-65972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r.izzi.digital/DOS/71319/350026.html#block-659726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FF1DC4"/>
                </a:solidFill>
              </a:rPr>
              <a:t>4.3 WILD THINGS </a:t>
            </a:r>
            <a:endParaRPr lang="en-US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140968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piksel, dizajn&#10;&#10;Opis je automatski generiran">
            <a:extLst>
              <a:ext uri="{FF2B5EF4-FFF2-40B4-BE49-F238E27FC236}">
                <a16:creationId xmlns:a16="http://schemas.microsoft.com/office/drawing/2014/main" id="{CF59ED39-6DEC-5789-6940-35CC1C0A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92" y="4437112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C358C-A50B-F3CE-0B7C-BA5069D9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FCA5-D902-314B-4DCA-CA94141B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1BA648-A88F-459C-F493-B67A77477199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3E21A3-A40C-75CF-6E99-16C58726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47536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3CA8190-94CE-BE6F-2C57-7FACDD116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959"/>
          <a:stretch/>
        </p:blipFill>
        <p:spPr>
          <a:xfrm>
            <a:off x="6896" y="796559"/>
            <a:ext cx="9137103" cy="47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41F02-2B33-951F-F788-3F4E985F0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5707-96C6-63E5-53A9-80F938AB6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FFF8E5-2184-AD76-4B54-12190167E43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4CF5C9-7C88-721C-052E-6B1F22A7E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t="38188"/>
          <a:stretch/>
        </p:blipFill>
        <p:spPr>
          <a:xfrm>
            <a:off x="1259632" y="563820"/>
            <a:ext cx="6840760" cy="6301325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46422E1-BD90-A4AF-521C-43C00AFC59DF}"/>
              </a:ext>
            </a:extLst>
          </p:cNvPr>
          <p:cNvSpPr/>
          <p:nvPr/>
        </p:nvSpPr>
        <p:spPr>
          <a:xfrm>
            <a:off x="2915816" y="2132856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4AA9AC20-508F-391B-6843-6F87DDE0C116}"/>
              </a:ext>
            </a:extLst>
          </p:cNvPr>
          <p:cNvSpPr/>
          <p:nvPr/>
        </p:nvSpPr>
        <p:spPr>
          <a:xfrm>
            <a:off x="5247556" y="2132856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0FC9E2A-E3EB-68EF-3EEB-7554A81D1790}"/>
              </a:ext>
            </a:extLst>
          </p:cNvPr>
          <p:cNvSpPr/>
          <p:nvPr/>
        </p:nvSpPr>
        <p:spPr>
          <a:xfrm>
            <a:off x="3826024" y="2366462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22B2AE3-F1F4-FB05-B334-C7FB096A82F9}"/>
              </a:ext>
            </a:extLst>
          </p:cNvPr>
          <p:cNvSpPr/>
          <p:nvPr/>
        </p:nvSpPr>
        <p:spPr>
          <a:xfrm>
            <a:off x="1476264" y="2877001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296640C-CA7A-FEDE-94CC-C32A9E89BA59}"/>
              </a:ext>
            </a:extLst>
          </p:cNvPr>
          <p:cNvSpPr/>
          <p:nvPr/>
        </p:nvSpPr>
        <p:spPr>
          <a:xfrm>
            <a:off x="4715306" y="2878088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4A9255C-FC24-65C9-6ED5-0A3A957EADF8}"/>
              </a:ext>
            </a:extLst>
          </p:cNvPr>
          <p:cNvSpPr/>
          <p:nvPr/>
        </p:nvSpPr>
        <p:spPr>
          <a:xfrm>
            <a:off x="1475656" y="3445309"/>
            <a:ext cx="936104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D939547E-9D3A-9C12-F18F-62497CE6532E}"/>
              </a:ext>
            </a:extLst>
          </p:cNvPr>
          <p:cNvSpPr/>
          <p:nvPr/>
        </p:nvSpPr>
        <p:spPr>
          <a:xfrm>
            <a:off x="4997930" y="5877272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74C7550-C644-EF61-58BF-0A5C3AB6EA08}"/>
              </a:ext>
            </a:extLst>
          </p:cNvPr>
          <p:cNvSpPr/>
          <p:nvPr/>
        </p:nvSpPr>
        <p:spPr>
          <a:xfrm>
            <a:off x="4997930" y="6625141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714016A-2169-1123-5F8D-FDA6C078CE3E}"/>
              </a:ext>
            </a:extLst>
          </p:cNvPr>
          <p:cNvSpPr/>
          <p:nvPr/>
        </p:nvSpPr>
        <p:spPr>
          <a:xfrm>
            <a:off x="4997930" y="5126609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1DE39E69-803F-4BCE-941A-B0FFA764FE3A}"/>
              </a:ext>
            </a:extLst>
          </p:cNvPr>
          <p:cNvSpPr/>
          <p:nvPr/>
        </p:nvSpPr>
        <p:spPr>
          <a:xfrm>
            <a:off x="4988396" y="6405874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3A4DDA07-232F-F01C-0012-BB6F8AFB5675}"/>
              </a:ext>
            </a:extLst>
          </p:cNvPr>
          <p:cNvSpPr/>
          <p:nvPr/>
        </p:nvSpPr>
        <p:spPr>
          <a:xfrm>
            <a:off x="4988396" y="5367202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A3FD2231-BDA0-882F-3166-EF19C3D8FFC8}"/>
              </a:ext>
            </a:extLst>
          </p:cNvPr>
          <p:cNvSpPr/>
          <p:nvPr/>
        </p:nvSpPr>
        <p:spPr>
          <a:xfrm>
            <a:off x="4997930" y="5628192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82B6B74B-94C2-B13E-D544-7ED831E44D39}"/>
              </a:ext>
            </a:extLst>
          </p:cNvPr>
          <p:cNvSpPr/>
          <p:nvPr/>
        </p:nvSpPr>
        <p:spPr>
          <a:xfrm>
            <a:off x="4997930" y="6138127"/>
            <a:ext cx="259160" cy="216024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fika 19" descr="Sound Medium with solid fill">
            <a:hlinkClick r:id="rId4"/>
            <a:extLst>
              <a:ext uri="{FF2B5EF4-FFF2-40B4-BE49-F238E27FC236}">
                <a16:creationId xmlns:a16="http://schemas.microsoft.com/office/drawing/2014/main" id="{BE404D7E-B840-009B-3DC0-793BEC57B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368" y="4543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AB170-2C91-0418-0431-536C27B9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8D11-1D76-3F30-A2F4-F36BC835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0430BD-DC2A-2973-8155-C5CD7998E5B2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BE358D7-A3EB-1B7C-89CC-6AF486BD4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36"/>
          <a:stretch/>
        </p:blipFill>
        <p:spPr>
          <a:xfrm>
            <a:off x="0" y="764704"/>
            <a:ext cx="9144000" cy="38258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C02842F-5623-BCE9-D9D8-9F4D72E5D3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39"/>
          <a:stretch/>
        </p:blipFill>
        <p:spPr>
          <a:xfrm>
            <a:off x="0" y="758217"/>
            <a:ext cx="9144000" cy="3678895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A21311-05E0-3150-C8B1-A4583B58A5BA}"/>
              </a:ext>
            </a:extLst>
          </p:cNvPr>
          <p:cNvSpPr txBox="1"/>
          <p:nvPr/>
        </p:nvSpPr>
        <p:spPr>
          <a:xfrm>
            <a:off x="395536" y="4590557"/>
            <a:ext cx="8568952" cy="15092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reindeer</a:t>
            </a:r>
            <a:r>
              <a:rPr lang="hr-HR" dirty="0">
                <a:solidFill>
                  <a:srgbClr val="FF1DC4"/>
                </a:solidFill>
              </a:rPr>
              <a:t> = 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owl</a:t>
            </a:r>
            <a:r>
              <a:rPr lang="hr-HR" dirty="0">
                <a:solidFill>
                  <a:srgbClr val="FF1DC4"/>
                </a:solidFill>
              </a:rPr>
              <a:t> = sova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seal</a:t>
            </a:r>
            <a:r>
              <a:rPr lang="hr-HR" dirty="0">
                <a:solidFill>
                  <a:srgbClr val="FF1DC4"/>
                </a:solidFill>
              </a:rPr>
              <a:t> = morski lav, tuljan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elephant</a:t>
            </a:r>
            <a:r>
              <a:rPr lang="hr-HR" dirty="0">
                <a:solidFill>
                  <a:srgbClr val="FF1DC4"/>
                </a:solidFill>
              </a:rPr>
              <a:t> = slon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rhino</a:t>
            </a:r>
            <a:r>
              <a:rPr lang="hr-HR" dirty="0">
                <a:solidFill>
                  <a:srgbClr val="FF1DC4"/>
                </a:solidFill>
              </a:rPr>
              <a:t> = nosorog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hippo</a:t>
            </a:r>
            <a:r>
              <a:rPr lang="hr-HR" dirty="0">
                <a:solidFill>
                  <a:srgbClr val="FF1DC4"/>
                </a:solidFill>
              </a:rPr>
              <a:t> = vodenkonj, nilski konj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lion</a:t>
            </a:r>
            <a:r>
              <a:rPr lang="hr-HR" dirty="0">
                <a:solidFill>
                  <a:srgbClr val="FF1DC4"/>
                </a:solidFill>
              </a:rPr>
              <a:t> = lav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FF1DC4"/>
                </a:solidFill>
              </a:rPr>
              <a:t>jaguar = jaguar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llama</a:t>
            </a:r>
            <a:r>
              <a:rPr lang="hr-HR" dirty="0">
                <a:solidFill>
                  <a:srgbClr val="FF1DC4"/>
                </a:solidFill>
              </a:rPr>
              <a:t> = ljama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dolphin</a:t>
            </a:r>
            <a:r>
              <a:rPr lang="hr-HR" dirty="0">
                <a:solidFill>
                  <a:srgbClr val="FF1DC4"/>
                </a:solidFill>
              </a:rPr>
              <a:t> = dupin</a:t>
            </a:r>
            <a:endParaRPr lang="en-GB" dirty="0">
              <a:solidFill>
                <a:srgbClr val="FF1D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41EA-1F23-03D3-6071-96E7153F0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EABE-43C1-16D4-38B4-67B74B0A0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4571EF-2B24-863B-4563-04A2EE89381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39EE8B1-CD05-4CBA-7592-3F2AB6C1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64" b="62022"/>
          <a:stretch/>
        </p:blipFill>
        <p:spPr>
          <a:xfrm>
            <a:off x="7098" y="590799"/>
            <a:ext cx="6869157" cy="57313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27B3BB5-4296-1A6B-AF59-BB9030F2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809"/>
          <a:stretch/>
        </p:blipFill>
        <p:spPr>
          <a:xfrm>
            <a:off x="34721" y="612710"/>
            <a:ext cx="6841533" cy="57313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5FE7FBE-F2E8-5602-E1F2-A06C78F622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485" r="4131" b="74837"/>
          <a:stretch/>
        </p:blipFill>
        <p:spPr>
          <a:xfrm>
            <a:off x="2987823" y="4469845"/>
            <a:ext cx="3329135" cy="23303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08D1E3-FA87-CCEB-426C-990BFF185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35" t="39041" b="32786"/>
          <a:stretch/>
        </p:blipFill>
        <p:spPr>
          <a:xfrm>
            <a:off x="153954" y="1446239"/>
            <a:ext cx="3329135" cy="25571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4D5C74-359C-41F1-936D-6E5A176C4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35" t="73062"/>
          <a:stretch/>
        </p:blipFill>
        <p:spPr>
          <a:xfrm>
            <a:off x="5148064" y="1207753"/>
            <a:ext cx="3329135" cy="24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6882B-D3AB-BBB2-693C-2BDBDBFB4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6F7D-FC66-E5A7-1B35-4C62F5E9B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15CAA2-6FE0-316E-7D28-96636232E0CF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0B623E4-90E9-D59A-B99C-0B98F46D9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64"/>
          <a:stretch/>
        </p:blipFill>
        <p:spPr>
          <a:xfrm>
            <a:off x="7098" y="590798"/>
            <a:ext cx="6869157" cy="6202623"/>
          </a:xfrm>
          <a:prstGeom prst="rect">
            <a:avLst/>
          </a:prstGeom>
        </p:spPr>
      </p:pic>
      <p:pic>
        <p:nvPicPr>
          <p:cNvPr id="5" name="Grafika 4" descr="Sound Medium with solid fill">
            <a:hlinkClick r:id="rId4"/>
            <a:extLst>
              <a:ext uri="{FF2B5EF4-FFF2-40B4-BE49-F238E27FC236}">
                <a16:creationId xmlns:a16="http://schemas.microsoft.com/office/drawing/2014/main" id="{55A719DE-D788-A4A4-3151-9EAF8C904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8344" y="280591"/>
            <a:ext cx="914400" cy="914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30FA1A9-4F8F-7BEA-D24F-EDBF86FA09F0}"/>
              </a:ext>
            </a:extLst>
          </p:cNvPr>
          <p:cNvSpPr txBox="1"/>
          <p:nvPr/>
        </p:nvSpPr>
        <p:spPr>
          <a:xfrm>
            <a:off x="7020272" y="2708920"/>
            <a:ext cx="1944216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greetings</a:t>
            </a:r>
            <a:r>
              <a:rPr lang="hr-HR" dirty="0">
                <a:solidFill>
                  <a:srgbClr val="FF1DC4"/>
                </a:solidFill>
              </a:rPr>
              <a:t> = pozdrav(i)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Finland</a:t>
            </a:r>
            <a:r>
              <a:rPr lang="hr-HR" dirty="0">
                <a:solidFill>
                  <a:srgbClr val="FF1DC4"/>
                </a:solidFill>
              </a:rPr>
              <a:t> = Finska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Lapland</a:t>
            </a:r>
            <a:r>
              <a:rPr lang="hr-HR" dirty="0">
                <a:solidFill>
                  <a:srgbClr val="FF1DC4"/>
                </a:solidFill>
              </a:rPr>
              <a:t> = Laponija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photo</a:t>
            </a:r>
            <a:r>
              <a:rPr lang="hr-HR" dirty="0">
                <a:solidFill>
                  <a:srgbClr val="FF1DC4"/>
                </a:solidFill>
              </a:rPr>
              <a:t> safari = foto safari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while</a:t>
            </a:r>
            <a:r>
              <a:rPr lang="hr-HR" dirty="0">
                <a:solidFill>
                  <a:srgbClr val="FF1DC4"/>
                </a:solidFill>
              </a:rPr>
              <a:t> = dok, za to vrijeme</a:t>
            </a:r>
          </a:p>
        </p:txBody>
      </p:sp>
    </p:spTree>
    <p:extLst>
      <p:ext uri="{BB962C8B-B14F-4D97-AF65-F5344CB8AC3E}">
        <p14:creationId xmlns:p14="http://schemas.microsoft.com/office/powerpoint/2010/main" val="708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7EF8D-E00F-F3A5-08D8-AA988714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FDFD-E0B0-2012-C743-177E0C5EB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CBD206-865D-2372-9A11-CA0872EEC35D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70C7AF-757C-9861-0E4F-A1327642C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678"/>
          <a:stretch/>
        </p:blipFill>
        <p:spPr>
          <a:xfrm>
            <a:off x="-811" y="1055848"/>
            <a:ext cx="9144000" cy="353730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D395403-C056-7EA0-30BA-A8D4DC95B522}"/>
              </a:ext>
            </a:extLst>
          </p:cNvPr>
          <p:cNvSpPr txBox="1"/>
          <p:nvPr/>
        </p:nvSpPr>
        <p:spPr>
          <a:xfrm>
            <a:off x="2483768" y="5085184"/>
            <a:ext cx="3456384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round</a:t>
            </a:r>
            <a:r>
              <a:rPr lang="hr-HR" dirty="0">
                <a:solidFill>
                  <a:srgbClr val="FF1DC4"/>
                </a:solidFill>
              </a:rPr>
              <a:t> = uokolo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FF1DC4"/>
                </a:solidFill>
              </a:rPr>
              <a:t>rainforest</a:t>
            </a:r>
            <a:r>
              <a:rPr lang="hr-HR" dirty="0">
                <a:solidFill>
                  <a:srgbClr val="FF1DC4"/>
                </a:solidFill>
              </a:rPr>
              <a:t> = kišna šuma, prašuma</a:t>
            </a:r>
          </a:p>
        </p:txBody>
      </p:sp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08ADAAEC-D830-77E4-2D03-DBD1D131E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6376" y="1166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105A-E175-CC12-EA53-543AF5C19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6D1-0782-D0D1-C8FA-1765B53D8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DBF5ED-07E7-EEAE-2CE2-E908D00FB5C4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E5A20CD-36B7-3C9B-25AE-A4D12720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7782"/>
            <a:ext cx="9141160" cy="4097252"/>
          </a:xfrm>
          <a:prstGeom prst="rect">
            <a:avLst/>
          </a:pr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9D8BCB9-E735-3381-7C08-B244FAE6352D}"/>
              </a:ext>
            </a:extLst>
          </p:cNvPr>
          <p:cNvSpPr/>
          <p:nvPr/>
        </p:nvSpPr>
        <p:spPr>
          <a:xfrm>
            <a:off x="3203848" y="263691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430E3AE-DC22-2579-7CE7-49A620F20C17}"/>
              </a:ext>
            </a:extLst>
          </p:cNvPr>
          <p:cNvSpPr/>
          <p:nvPr/>
        </p:nvSpPr>
        <p:spPr>
          <a:xfrm>
            <a:off x="3171461" y="3514968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891B6136-DB60-6EC3-8DF4-CA923C2AD16B}"/>
              </a:ext>
            </a:extLst>
          </p:cNvPr>
          <p:cNvSpPr/>
          <p:nvPr/>
        </p:nvSpPr>
        <p:spPr>
          <a:xfrm>
            <a:off x="3185660" y="2216056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2FAA9CEE-EF3B-B90F-D70F-FA70CEC59536}"/>
              </a:ext>
            </a:extLst>
          </p:cNvPr>
          <p:cNvSpPr/>
          <p:nvPr/>
        </p:nvSpPr>
        <p:spPr>
          <a:xfrm>
            <a:off x="3187621" y="4326749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E3BACB06-774D-70B2-4A07-A0DFD0120A10}"/>
              </a:ext>
            </a:extLst>
          </p:cNvPr>
          <p:cNvSpPr/>
          <p:nvPr/>
        </p:nvSpPr>
        <p:spPr>
          <a:xfrm>
            <a:off x="3185660" y="4755989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382FE3BC-6E77-ADFD-B41F-185896C14D4B}"/>
              </a:ext>
            </a:extLst>
          </p:cNvPr>
          <p:cNvSpPr/>
          <p:nvPr/>
        </p:nvSpPr>
        <p:spPr>
          <a:xfrm>
            <a:off x="3212232" y="1827029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97B3E614-F177-8191-8154-808A1D9A250A}"/>
              </a:ext>
            </a:extLst>
          </p:cNvPr>
          <p:cNvSpPr/>
          <p:nvPr/>
        </p:nvSpPr>
        <p:spPr>
          <a:xfrm>
            <a:off x="3203848" y="309411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D2FA77B0-CB40-6D65-3EFD-8C8B24F78B85}"/>
              </a:ext>
            </a:extLst>
          </p:cNvPr>
          <p:cNvSpPr/>
          <p:nvPr/>
        </p:nvSpPr>
        <p:spPr>
          <a:xfrm>
            <a:off x="3185660" y="3903995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relica: prema dolje 15">
            <a:extLst>
              <a:ext uri="{FF2B5EF4-FFF2-40B4-BE49-F238E27FC236}">
                <a16:creationId xmlns:a16="http://schemas.microsoft.com/office/drawing/2014/main" id="{64416BA7-EBE4-5285-102B-7A94744B2AB3}"/>
              </a:ext>
            </a:extLst>
          </p:cNvPr>
          <p:cNvSpPr/>
          <p:nvPr/>
        </p:nvSpPr>
        <p:spPr>
          <a:xfrm>
            <a:off x="7740352" y="340226"/>
            <a:ext cx="432048" cy="1486803"/>
          </a:xfrm>
          <a:prstGeom prst="downArrow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BBC9-4027-FCFA-EAA7-4B59BFB8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4813-92BB-78C9-A13D-200BA877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87D110-CEB4-76FF-71AE-589FC4832AD8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52CD968-75D6-7C3B-2EC0-07BFEC28B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" t="62959" b="1"/>
          <a:stretch/>
        </p:blipFill>
        <p:spPr>
          <a:xfrm>
            <a:off x="0" y="836711"/>
            <a:ext cx="9144000" cy="4847597"/>
          </a:xfrm>
          <a:prstGeom prst="rect">
            <a:avLst/>
          </a:prstGeom>
        </p:spPr>
      </p:pic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3DFD5B23-484B-B5E0-2907-DEBC6727C0D4}"/>
              </a:ext>
            </a:extLst>
          </p:cNvPr>
          <p:cNvSpPr/>
          <p:nvPr/>
        </p:nvSpPr>
        <p:spPr>
          <a:xfrm>
            <a:off x="8028384" y="1988840"/>
            <a:ext cx="432048" cy="653337"/>
          </a:xfrm>
          <a:prstGeom prst="downArrow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D873-017C-497D-568E-85D283B9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0599-9979-97EC-4D93-95EDFE40F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CF23E8-4A16-A89E-E44A-91E75687E7EC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ECB28D-DE8E-740C-2790-04B6FE88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537"/>
          <a:stretch/>
        </p:blipFill>
        <p:spPr>
          <a:xfrm>
            <a:off x="0" y="836711"/>
            <a:ext cx="9144000" cy="4294287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344B9194-BE9C-9BD0-0D7F-76C40D7C3514}"/>
              </a:ext>
            </a:extLst>
          </p:cNvPr>
          <p:cNvSpPr/>
          <p:nvPr/>
        </p:nvSpPr>
        <p:spPr>
          <a:xfrm>
            <a:off x="2610036" y="445011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20B2A1E-3E2F-7A25-D0F7-CB3E10BEAC69}"/>
              </a:ext>
            </a:extLst>
          </p:cNvPr>
          <p:cNvSpPr/>
          <p:nvPr/>
        </p:nvSpPr>
        <p:spPr>
          <a:xfrm>
            <a:off x="1078966" y="4060098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3020365-BAC8-4FEC-8FA5-D4CCA9320AA3}"/>
              </a:ext>
            </a:extLst>
          </p:cNvPr>
          <p:cNvSpPr/>
          <p:nvPr/>
        </p:nvSpPr>
        <p:spPr>
          <a:xfrm>
            <a:off x="5503168" y="445153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0D6C957-36CF-4B84-3D66-D9BC67621715}"/>
              </a:ext>
            </a:extLst>
          </p:cNvPr>
          <p:cNvSpPr/>
          <p:nvPr/>
        </p:nvSpPr>
        <p:spPr>
          <a:xfrm>
            <a:off x="4039680" y="4060098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83828CD-02C1-BB16-EB5F-D16EC76BC802}"/>
              </a:ext>
            </a:extLst>
          </p:cNvPr>
          <p:cNvSpPr/>
          <p:nvPr/>
        </p:nvSpPr>
        <p:spPr>
          <a:xfrm>
            <a:off x="7012023" y="4105204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EFF38B70-9EAA-0A07-5B09-6D21BEF661A1}"/>
              </a:ext>
            </a:extLst>
          </p:cNvPr>
          <p:cNvSpPr/>
          <p:nvPr/>
        </p:nvSpPr>
        <p:spPr>
          <a:xfrm>
            <a:off x="2610036" y="4105204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A8A6FAC8-8F84-016B-5315-3DF53CC51213}"/>
              </a:ext>
            </a:extLst>
          </p:cNvPr>
          <p:cNvSpPr/>
          <p:nvPr/>
        </p:nvSpPr>
        <p:spPr>
          <a:xfrm>
            <a:off x="1109259" y="4426367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FCE882D2-1E34-794A-0E86-5428FB80EC40}"/>
              </a:ext>
            </a:extLst>
          </p:cNvPr>
          <p:cNvSpPr/>
          <p:nvPr/>
        </p:nvSpPr>
        <p:spPr>
          <a:xfrm>
            <a:off x="7020272" y="445153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693ED157-CEF3-46CB-8D44-EA459F7793B7}"/>
              </a:ext>
            </a:extLst>
          </p:cNvPr>
          <p:cNvSpPr/>
          <p:nvPr/>
        </p:nvSpPr>
        <p:spPr>
          <a:xfrm>
            <a:off x="5508104" y="4105204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09AA8FC-64B1-DDBD-4FE1-BC20ACE2A5C0}"/>
              </a:ext>
            </a:extLst>
          </p:cNvPr>
          <p:cNvSpPr/>
          <p:nvPr/>
        </p:nvSpPr>
        <p:spPr>
          <a:xfrm>
            <a:off x="4019194" y="4451532"/>
            <a:ext cx="288032" cy="288032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43459-4A76-6EB1-4DED-FA8D185B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21E9-3029-61CA-B224-897C1C241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672" y="110145"/>
            <a:ext cx="2269368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FF1DC4"/>
                </a:solidFill>
              </a:rPr>
              <a:t>WILD THINGS</a:t>
            </a:r>
            <a:endParaRPr lang="en-US" sz="1800" dirty="0">
              <a:solidFill>
                <a:srgbClr val="FF1DC4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65D4D4-208E-04F9-92D5-2CA26DC09156}"/>
              </a:ext>
            </a:extLst>
          </p:cNvPr>
          <p:cNvSpPr/>
          <p:nvPr/>
        </p:nvSpPr>
        <p:spPr>
          <a:xfrm>
            <a:off x="179512" y="116632"/>
            <a:ext cx="2448272" cy="447188"/>
          </a:xfrm>
          <a:prstGeom prst="roundRect">
            <a:avLst/>
          </a:prstGeom>
          <a:solidFill>
            <a:srgbClr val="FF1DC4"/>
          </a:solidFill>
          <a:ln>
            <a:solidFill>
              <a:srgbClr val="FF1D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4 WILDLIFE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3EC971-DFD7-2A8A-9950-36483E847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63"/>
          <a:stretch/>
        </p:blipFill>
        <p:spPr>
          <a:xfrm>
            <a:off x="35832" y="692696"/>
            <a:ext cx="7128456" cy="60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5608</TotalTime>
  <Words>268</Words>
  <Application>Microsoft Office PowerPoint</Application>
  <PresentationFormat>Prikaz na zaslonu (4:3)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4.3 WILD THINGS </vt:lpstr>
      <vt:lpstr>WILD THINGS</vt:lpstr>
      <vt:lpstr>WILD THINGS</vt:lpstr>
      <vt:lpstr>WILD THINGS</vt:lpstr>
      <vt:lpstr>WILD THINGS</vt:lpstr>
      <vt:lpstr>WILD THINGS</vt:lpstr>
      <vt:lpstr>WILD THINGS</vt:lpstr>
      <vt:lpstr>WILD THINGS</vt:lpstr>
      <vt:lpstr>WILD THINGS</vt:lpstr>
      <vt:lpstr>WILD THINGS</vt:lpstr>
      <vt:lpstr>WILD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2024-02-24T11:59:44Z</dcterms:modified>
</cp:coreProperties>
</file>