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2" r:id="rId3"/>
    <p:sldId id="283" r:id="rId4"/>
    <p:sldId id="284" r:id="rId5"/>
    <p:sldId id="288" r:id="rId6"/>
    <p:sldId id="289" r:id="rId7"/>
    <p:sldId id="286" r:id="rId8"/>
    <p:sldId id="287" r:id="rId9"/>
    <p:sldId id="290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54D90-2C1D-4C03-9AE6-C0425189ACC2}" v="506" dt="2024-02-24T12:00:17.190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AAE704A8-5AAB-49B1-83F7-D7363CAEF39C}"/>
    <pc:docChg chg="custSel addSld delSld modSld sldOrd">
      <pc:chgData name="Mia Savrljuga" userId="29d020ba494f34ac" providerId="LiveId" clId="{AAE704A8-5AAB-49B1-83F7-D7363CAEF39C}" dt="2024-02-17T14:44:56.969" v="580" actId="47"/>
      <pc:docMkLst>
        <pc:docMk/>
      </pc:docMkLst>
      <pc:sldChg chg="modSp mod">
        <pc:chgData name="Mia Savrljuga" userId="29d020ba494f34ac" providerId="LiveId" clId="{AAE704A8-5AAB-49B1-83F7-D7363CAEF39C}" dt="2024-02-17T13:25:05.839" v="30" actId="20577"/>
        <pc:sldMkLst>
          <pc:docMk/>
          <pc:sldMk cId="0" sldId="256"/>
        </pc:sldMkLst>
        <pc:spChg chg="mod">
          <ac:chgData name="Mia Savrljuga" userId="29d020ba494f34ac" providerId="LiveId" clId="{AAE704A8-5AAB-49B1-83F7-D7363CAEF39C}" dt="2024-02-17T13:25:05.839" v="30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Mia Savrljuga" userId="29d020ba494f34ac" providerId="LiveId" clId="{AAE704A8-5AAB-49B1-83F7-D7363CAEF39C}" dt="2024-02-17T13:25:13.970" v="31" actId="47"/>
        <pc:sldMkLst>
          <pc:docMk/>
          <pc:sldMk cId="1538441570" sldId="257"/>
        </pc:sldMkLst>
      </pc:sldChg>
      <pc:sldChg chg="del">
        <pc:chgData name="Mia Savrljuga" userId="29d020ba494f34ac" providerId="LiveId" clId="{AAE704A8-5AAB-49B1-83F7-D7363CAEF39C}" dt="2024-02-17T13:25:14.573" v="32" actId="47"/>
        <pc:sldMkLst>
          <pc:docMk/>
          <pc:sldMk cId="3057495005" sldId="258"/>
        </pc:sldMkLst>
      </pc:sldChg>
      <pc:sldChg chg="del">
        <pc:chgData name="Mia Savrljuga" userId="29d020ba494f34ac" providerId="LiveId" clId="{AAE704A8-5AAB-49B1-83F7-D7363CAEF39C}" dt="2024-02-17T13:25:16.200" v="33" actId="47"/>
        <pc:sldMkLst>
          <pc:docMk/>
          <pc:sldMk cId="505485633" sldId="259"/>
        </pc:sldMkLst>
      </pc:sldChg>
      <pc:sldChg chg="del">
        <pc:chgData name="Mia Savrljuga" userId="29d020ba494f34ac" providerId="LiveId" clId="{AAE704A8-5AAB-49B1-83F7-D7363CAEF39C}" dt="2024-02-17T13:25:16.802" v="34" actId="47"/>
        <pc:sldMkLst>
          <pc:docMk/>
          <pc:sldMk cId="2280351569" sldId="260"/>
        </pc:sldMkLst>
      </pc:sldChg>
      <pc:sldChg chg="del">
        <pc:chgData name="Mia Savrljuga" userId="29d020ba494f34ac" providerId="LiveId" clId="{AAE704A8-5AAB-49B1-83F7-D7363CAEF39C}" dt="2024-02-17T13:25:17.603" v="35" actId="47"/>
        <pc:sldMkLst>
          <pc:docMk/>
          <pc:sldMk cId="1347830168" sldId="261"/>
        </pc:sldMkLst>
      </pc:sldChg>
      <pc:sldChg chg="del">
        <pc:chgData name="Mia Savrljuga" userId="29d020ba494f34ac" providerId="LiveId" clId="{AAE704A8-5AAB-49B1-83F7-D7363CAEF39C}" dt="2024-02-17T13:25:18.129" v="36" actId="47"/>
        <pc:sldMkLst>
          <pc:docMk/>
          <pc:sldMk cId="287620163" sldId="262"/>
        </pc:sldMkLst>
      </pc:sldChg>
      <pc:sldChg chg="del">
        <pc:chgData name="Mia Savrljuga" userId="29d020ba494f34ac" providerId="LiveId" clId="{AAE704A8-5AAB-49B1-83F7-D7363CAEF39C}" dt="2024-02-17T13:25:19.347" v="38" actId="47"/>
        <pc:sldMkLst>
          <pc:docMk/>
          <pc:sldMk cId="3888486880" sldId="263"/>
        </pc:sldMkLst>
      </pc:sldChg>
      <pc:sldChg chg="del">
        <pc:chgData name="Mia Savrljuga" userId="29d020ba494f34ac" providerId="LiveId" clId="{AAE704A8-5AAB-49B1-83F7-D7363CAEF39C}" dt="2024-02-17T13:25:20.452" v="40" actId="47"/>
        <pc:sldMkLst>
          <pc:docMk/>
          <pc:sldMk cId="966996314" sldId="264"/>
        </pc:sldMkLst>
      </pc:sldChg>
      <pc:sldChg chg="del">
        <pc:chgData name="Mia Savrljuga" userId="29d020ba494f34ac" providerId="LiveId" clId="{AAE704A8-5AAB-49B1-83F7-D7363CAEF39C}" dt="2024-02-17T13:25:23.659" v="42" actId="47"/>
        <pc:sldMkLst>
          <pc:docMk/>
          <pc:sldMk cId="3850393239" sldId="265"/>
        </pc:sldMkLst>
      </pc:sldChg>
      <pc:sldChg chg="del">
        <pc:chgData name="Mia Savrljuga" userId="29d020ba494f34ac" providerId="LiveId" clId="{AAE704A8-5AAB-49B1-83F7-D7363CAEF39C}" dt="2024-02-17T13:25:18.687" v="37" actId="47"/>
        <pc:sldMkLst>
          <pc:docMk/>
          <pc:sldMk cId="2727779795" sldId="266"/>
        </pc:sldMkLst>
      </pc:sldChg>
      <pc:sldChg chg="del">
        <pc:chgData name="Mia Savrljuga" userId="29d020ba494f34ac" providerId="LiveId" clId="{AAE704A8-5AAB-49B1-83F7-D7363CAEF39C}" dt="2024-02-17T13:25:25.474" v="44" actId="47"/>
        <pc:sldMkLst>
          <pc:docMk/>
          <pc:sldMk cId="682553982" sldId="267"/>
        </pc:sldMkLst>
      </pc:sldChg>
      <pc:sldChg chg="del">
        <pc:chgData name="Mia Savrljuga" userId="29d020ba494f34ac" providerId="LiveId" clId="{AAE704A8-5AAB-49B1-83F7-D7363CAEF39C}" dt="2024-02-17T13:25:19.884" v="39" actId="47"/>
        <pc:sldMkLst>
          <pc:docMk/>
          <pc:sldMk cId="2151624794" sldId="271"/>
        </pc:sldMkLst>
      </pc:sldChg>
      <pc:sldChg chg="del">
        <pc:chgData name="Mia Savrljuga" userId="29d020ba494f34ac" providerId="LiveId" clId="{AAE704A8-5AAB-49B1-83F7-D7363CAEF39C}" dt="2024-02-17T13:25:22.757" v="41" actId="47"/>
        <pc:sldMkLst>
          <pc:docMk/>
          <pc:sldMk cId="3219628904" sldId="272"/>
        </pc:sldMkLst>
      </pc:sldChg>
      <pc:sldChg chg="del">
        <pc:chgData name="Mia Savrljuga" userId="29d020ba494f34ac" providerId="LiveId" clId="{AAE704A8-5AAB-49B1-83F7-D7363CAEF39C}" dt="2024-02-17T13:25:24.599" v="43" actId="47"/>
        <pc:sldMkLst>
          <pc:docMk/>
          <pc:sldMk cId="2132064980" sldId="273"/>
        </pc:sldMkLst>
      </pc:sldChg>
      <pc:sldChg chg="addSp delSp modSp mod modAnim">
        <pc:chgData name="Mia Savrljuga" userId="29d020ba494f34ac" providerId="LiveId" clId="{AAE704A8-5AAB-49B1-83F7-D7363CAEF39C}" dt="2024-02-17T13:32:21.529" v="285"/>
        <pc:sldMkLst>
          <pc:docMk/>
          <pc:sldMk cId="243920607" sldId="274"/>
        </pc:sldMkLst>
        <pc:spChg chg="mod">
          <ac:chgData name="Mia Savrljuga" userId="29d020ba494f34ac" providerId="LiveId" clId="{AAE704A8-5AAB-49B1-83F7-D7363CAEF39C}" dt="2024-02-17T13:25:39.068" v="68" actId="14100"/>
          <ac:spMkLst>
            <pc:docMk/>
            <pc:sldMk cId="243920607" sldId="274"/>
            <ac:spMk id="2" creationId="{BCD1E3D5-BD41-BE84-31B7-84D5FB38B133}"/>
          </ac:spMkLst>
        </pc:spChg>
        <pc:spChg chg="add mod">
          <ac:chgData name="Mia Savrljuga" userId="29d020ba494f34ac" providerId="LiveId" clId="{AAE704A8-5AAB-49B1-83F7-D7363CAEF39C}" dt="2024-02-17T13:27:57.915" v="85" actId="1076"/>
          <ac:spMkLst>
            <pc:docMk/>
            <pc:sldMk cId="243920607" sldId="274"/>
            <ac:spMk id="9" creationId="{2FCE6845-2C3A-81DB-6154-E64E6E28401F}"/>
          </ac:spMkLst>
        </pc:spChg>
        <pc:spChg chg="add mod">
          <ac:chgData name="Mia Savrljuga" userId="29d020ba494f34ac" providerId="LiveId" clId="{AAE704A8-5AAB-49B1-83F7-D7363CAEF39C}" dt="2024-02-17T13:28:39.151" v="99" actId="1076"/>
          <ac:spMkLst>
            <pc:docMk/>
            <pc:sldMk cId="243920607" sldId="274"/>
            <ac:spMk id="10" creationId="{AE22145C-63BD-0083-6718-2BC70514CBC9}"/>
          </ac:spMkLst>
        </pc:spChg>
        <pc:spChg chg="add mod">
          <ac:chgData name="Mia Savrljuga" userId="29d020ba494f34ac" providerId="LiveId" clId="{AAE704A8-5AAB-49B1-83F7-D7363CAEF39C}" dt="2024-02-17T13:28:35.003" v="98" actId="1076"/>
          <ac:spMkLst>
            <pc:docMk/>
            <pc:sldMk cId="243920607" sldId="274"/>
            <ac:spMk id="11" creationId="{24E9B998-B067-2D64-5E77-05AA84883ABB}"/>
          </ac:spMkLst>
        </pc:spChg>
        <pc:spChg chg="add mod">
          <ac:chgData name="Mia Savrljuga" userId="29d020ba494f34ac" providerId="LiveId" clId="{AAE704A8-5AAB-49B1-83F7-D7363CAEF39C}" dt="2024-02-17T13:28:30.576" v="97" actId="1076"/>
          <ac:spMkLst>
            <pc:docMk/>
            <pc:sldMk cId="243920607" sldId="274"/>
            <ac:spMk id="12" creationId="{700052AC-1091-9761-906B-4E447DE98F61}"/>
          </ac:spMkLst>
        </pc:spChg>
        <pc:spChg chg="add mod">
          <ac:chgData name="Mia Savrljuga" userId="29d020ba494f34ac" providerId="LiveId" clId="{AAE704A8-5AAB-49B1-83F7-D7363CAEF39C}" dt="2024-02-17T13:28:26.677" v="96" actId="1076"/>
          <ac:spMkLst>
            <pc:docMk/>
            <pc:sldMk cId="243920607" sldId="274"/>
            <ac:spMk id="13" creationId="{3079CF1D-3520-B11D-6921-1659F8C31C50}"/>
          </ac:spMkLst>
        </pc:spChg>
        <pc:spChg chg="add mod">
          <ac:chgData name="Mia Savrljuga" userId="29d020ba494f34ac" providerId="LiveId" clId="{AAE704A8-5AAB-49B1-83F7-D7363CAEF39C}" dt="2024-02-17T13:28:19.370" v="94" actId="1076"/>
          <ac:spMkLst>
            <pc:docMk/>
            <pc:sldMk cId="243920607" sldId="274"/>
            <ac:spMk id="14" creationId="{94640FD5-E31D-3AC4-1E30-6CEF6F34B637}"/>
          </ac:spMkLst>
        </pc:spChg>
        <pc:spChg chg="add mod">
          <ac:chgData name="Mia Savrljuga" userId="29d020ba494f34ac" providerId="LiveId" clId="{AAE704A8-5AAB-49B1-83F7-D7363CAEF39C}" dt="2024-02-17T13:28:42.540" v="100" actId="1076"/>
          <ac:spMkLst>
            <pc:docMk/>
            <pc:sldMk cId="243920607" sldId="274"/>
            <ac:spMk id="15" creationId="{4289438D-9767-9CC5-B3DE-F959836116D7}"/>
          </ac:spMkLst>
        </pc:spChg>
        <pc:spChg chg="add mod">
          <ac:chgData name="Mia Savrljuga" userId="29d020ba494f34ac" providerId="LiveId" clId="{AAE704A8-5AAB-49B1-83F7-D7363CAEF39C}" dt="2024-02-17T13:31:07.063" v="280" actId="20577"/>
          <ac:spMkLst>
            <pc:docMk/>
            <pc:sldMk cId="243920607" sldId="274"/>
            <ac:spMk id="16" creationId="{B47A3688-0E6A-734D-01E4-E85D0888F4FE}"/>
          </ac:spMkLst>
        </pc:spChg>
        <pc:picChg chg="del">
          <ac:chgData name="Mia Savrljuga" userId="29d020ba494f34ac" providerId="LiveId" clId="{AAE704A8-5AAB-49B1-83F7-D7363CAEF39C}" dt="2024-02-17T13:25:27.682" v="45" actId="478"/>
          <ac:picMkLst>
            <pc:docMk/>
            <pc:sldMk cId="243920607" sldId="274"/>
            <ac:picMk id="4" creationId="{24465916-A266-C619-B910-5AAD105DC648}"/>
          </ac:picMkLst>
        </pc:picChg>
        <pc:picChg chg="add del">
          <ac:chgData name="Mia Savrljuga" userId="29d020ba494f34ac" providerId="LiveId" clId="{AAE704A8-5AAB-49B1-83F7-D7363CAEF39C}" dt="2024-02-17T13:26:55.184" v="78" actId="478"/>
          <ac:picMkLst>
            <pc:docMk/>
            <pc:sldMk cId="243920607" sldId="274"/>
            <ac:picMk id="5" creationId="{65C3247D-DD83-FDDA-2734-A5E5574EC4B3}"/>
          </ac:picMkLst>
        </pc:picChg>
        <pc:picChg chg="add mod">
          <ac:chgData name="Mia Savrljuga" userId="29d020ba494f34ac" providerId="LiveId" clId="{AAE704A8-5AAB-49B1-83F7-D7363CAEF39C}" dt="2024-02-17T13:27:30.193" v="81" actId="14100"/>
          <ac:picMkLst>
            <pc:docMk/>
            <pc:sldMk cId="243920607" sldId="274"/>
            <ac:picMk id="8" creationId="{8B066F17-EB34-3947-46C0-AA443047038F}"/>
          </ac:picMkLst>
        </pc:picChg>
        <pc:picChg chg="add mod">
          <ac:chgData name="Mia Savrljuga" userId="29d020ba494f34ac" providerId="LiveId" clId="{AAE704A8-5AAB-49B1-83F7-D7363CAEF39C}" dt="2024-02-17T13:32:21.529" v="285"/>
          <ac:picMkLst>
            <pc:docMk/>
            <pc:sldMk cId="243920607" sldId="274"/>
            <ac:picMk id="18" creationId="{C070AF07-6D2E-94D8-4B7E-FD597DB3E94C}"/>
          </ac:picMkLst>
        </pc:picChg>
      </pc:sldChg>
      <pc:sldChg chg="addSp modSp add mod modAnim">
        <pc:chgData name="Mia Savrljuga" userId="29d020ba494f34ac" providerId="LiveId" clId="{AAE704A8-5AAB-49B1-83F7-D7363CAEF39C}" dt="2024-02-17T13:35:35.145" v="316" actId="1076"/>
        <pc:sldMkLst>
          <pc:docMk/>
          <pc:sldMk cId="1171497801" sldId="275"/>
        </pc:sldMkLst>
        <pc:spChg chg="add mod">
          <ac:chgData name="Mia Savrljuga" userId="29d020ba494f34ac" providerId="LiveId" clId="{AAE704A8-5AAB-49B1-83F7-D7363CAEF39C}" dt="2024-02-17T13:35:05.983" v="302" actId="14100"/>
          <ac:spMkLst>
            <pc:docMk/>
            <pc:sldMk cId="1171497801" sldId="275"/>
            <ac:spMk id="5" creationId="{7736206C-C432-755C-3DFD-0A3157878BBA}"/>
          </ac:spMkLst>
        </pc:spChg>
        <pc:spChg chg="add mod">
          <ac:chgData name="Mia Savrljuga" userId="29d020ba494f34ac" providerId="LiveId" clId="{AAE704A8-5AAB-49B1-83F7-D7363CAEF39C}" dt="2024-02-17T13:35:35.145" v="316" actId="1076"/>
          <ac:spMkLst>
            <pc:docMk/>
            <pc:sldMk cId="1171497801" sldId="275"/>
            <ac:spMk id="7" creationId="{8A8C2589-3490-80CA-6ACF-0ECA3FBC7D99}"/>
          </ac:spMkLst>
        </pc:spChg>
        <pc:spChg chg="add mod">
          <ac:chgData name="Mia Savrljuga" userId="29d020ba494f34ac" providerId="LiveId" clId="{AAE704A8-5AAB-49B1-83F7-D7363CAEF39C}" dt="2024-02-17T13:35:31.514" v="315" actId="1076"/>
          <ac:spMkLst>
            <pc:docMk/>
            <pc:sldMk cId="1171497801" sldId="275"/>
            <ac:spMk id="8" creationId="{C18373D2-871F-9D17-E8EA-A1E21603FFE2}"/>
          </ac:spMkLst>
        </pc:spChg>
        <pc:spChg chg="add mod">
          <ac:chgData name="Mia Savrljuga" userId="29d020ba494f34ac" providerId="LiveId" clId="{AAE704A8-5AAB-49B1-83F7-D7363CAEF39C}" dt="2024-02-17T13:35:22.599" v="314" actId="1076"/>
          <ac:spMkLst>
            <pc:docMk/>
            <pc:sldMk cId="1171497801" sldId="275"/>
            <ac:spMk id="9" creationId="{9C2D0FD0-1595-57B8-CEC1-42AC6A43FB57}"/>
          </ac:spMkLst>
        </pc:spChg>
        <pc:spChg chg="add mod">
          <ac:chgData name="Mia Savrljuga" userId="29d020ba494f34ac" providerId="LiveId" clId="{AAE704A8-5AAB-49B1-83F7-D7363CAEF39C}" dt="2024-02-17T13:35:19.412" v="313" actId="1076"/>
          <ac:spMkLst>
            <pc:docMk/>
            <pc:sldMk cId="1171497801" sldId="275"/>
            <ac:spMk id="10" creationId="{67867308-F9C7-B0DF-ADDF-6AE287B10E88}"/>
          </ac:spMkLst>
        </pc:spChg>
        <pc:spChg chg="add mod">
          <ac:chgData name="Mia Savrljuga" userId="29d020ba494f34ac" providerId="LiveId" clId="{AAE704A8-5AAB-49B1-83F7-D7363CAEF39C}" dt="2024-02-17T13:35:17.487" v="312" actId="1076"/>
          <ac:spMkLst>
            <pc:docMk/>
            <pc:sldMk cId="1171497801" sldId="275"/>
            <ac:spMk id="11" creationId="{CFD8CC4D-49AD-93D0-6361-08D00D46FB2A}"/>
          </ac:spMkLst>
        </pc:spChg>
        <pc:spChg chg="add mod">
          <ac:chgData name="Mia Savrljuga" userId="29d020ba494f34ac" providerId="LiveId" clId="{AAE704A8-5AAB-49B1-83F7-D7363CAEF39C}" dt="2024-02-17T13:35:15.145" v="311" actId="1076"/>
          <ac:spMkLst>
            <pc:docMk/>
            <pc:sldMk cId="1171497801" sldId="275"/>
            <ac:spMk id="12" creationId="{B9C65901-4934-E1B9-45D9-52BD218D91D6}"/>
          </ac:spMkLst>
        </pc:spChg>
        <pc:spChg chg="add mod">
          <ac:chgData name="Mia Savrljuga" userId="29d020ba494f34ac" providerId="LiveId" clId="{AAE704A8-5AAB-49B1-83F7-D7363CAEF39C}" dt="2024-02-17T13:35:12.840" v="310" actId="1076"/>
          <ac:spMkLst>
            <pc:docMk/>
            <pc:sldMk cId="1171497801" sldId="275"/>
            <ac:spMk id="13" creationId="{CD35838C-01AF-9880-7C2A-6DCB89CF3504}"/>
          </ac:spMkLst>
        </pc:spChg>
        <pc:picChg chg="add mod modCrop">
          <ac:chgData name="Mia Savrljuga" userId="29d020ba494f34ac" providerId="LiveId" clId="{AAE704A8-5AAB-49B1-83F7-D7363CAEF39C}" dt="2024-02-17T13:34:37.330" v="299" actId="14100"/>
          <ac:picMkLst>
            <pc:docMk/>
            <pc:sldMk cId="1171497801" sldId="275"/>
            <ac:picMk id="4" creationId="{E6BAC3A0-2677-B0E2-2E9E-58EA8C8E69B7}"/>
          </ac:picMkLst>
        </pc:picChg>
      </pc:sldChg>
      <pc:sldChg chg="addSp modSp add mod ord modAnim">
        <pc:chgData name="Mia Savrljuga" userId="29d020ba494f34ac" providerId="LiveId" clId="{AAE704A8-5AAB-49B1-83F7-D7363CAEF39C}" dt="2024-02-17T14:36:48.170" v="526"/>
        <pc:sldMkLst>
          <pc:docMk/>
          <pc:sldMk cId="1698143882" sldId="276"/>
        </pc:sldMkLst>
        <pc:picChg chg="add mod modCrop">
          <ac:chgData name="Mia Savrljuga" userId="29d020ba494f34ac" providerId="LiveId" clId="{AAE704A8-5AAB-49B1-83F7-D7363CAEF39C}" dt="2024-02-17T14:36:03.596" v="521" actId="14100"/>
          <ac:picMkLst>
            <pc:docMk/>
            <pc:sldMk cId="1698143882" sldId="276"/>
            <ac:picMk id="4" creationId="{402E2C28-5A27-2729-674C-BDD31DF78BA0}"/>
          </ac:picMkLst>
        </pc:picChg>
        <pc:picChg chg="add mod">
          <ac:chgData name="Mia Savrljuga" userId="29d020ba494f34ac" providerId="LiveId" clId="{AAE704A8-5AAB-49B1-83F7-D7363CAEF39C}" dt="2024-02-17T14:36:44.407" v="525" actId="14100"/>
          <ac:picMkLst>
            <pc:docMk/>
            <pc:sldMk cId="1698143882" sldId="276"/>
            <ac:picMk id="7" creationId="{CF5D29DC-4B01-84ED-4055-E5220DA88B7A}"/>
          </ac:picMkLst>
        </pc:picChg>
      </pc:sldChg>
      <pc:sldChg chg="addSp modSp add mod modAnim">
        <pc:chgData name="Mia Savrljuga" userId="29d020ba494f34ac" providerId="LiveId" clId="{AAE704A8-5AAB-49B1-83F7-D7363CAEF39C}" dt="2024-02-17T14:40:21.080" v="563" actId="14100"/>
        <pc:sldMkLst>
          <pc:docMk/>
          <pc:sldMk cId="1517764518" sldId="277"/>
        </pc:sldMkLst>
        <pc:spChg chg="mod">
          <ac:chgData name="Mia Savrljuga" userId="29d020ba494f34ac" providerId="LiveId" clId="{AAE704A8-5AAB-49B1-83F7-D7363CAEF39C}" dt="2024-02-17T14:39:00.386" v="543" actId="1076"/>
          <ac:spMkLst>
            <pc:docMk/>
            <pc:sldMk cId="1517764518" sldId="277"/>
            <ac:spMk id="2" creationId="{B5C502B3-6B80-BCF2-4157-DC1C6C67FB09}"/>
          </ac:spMkLst>
        </pc:spChg>
        <pc:spChg chg="add mod">
          <ac:chgData name="Mia Savrljuga" userId="29d020ba494f34ac" providerId="LiveId" clId="{AAE704A8-5AAB-49B1-83F7-D7363CAEF39C}" dt="2024-02-17T14:39:45.974" v="550" actId="1076"/>
          <ac:spMkLst>
            <pc:docMk/>
            <pc:sldMk cId="1517764518" sldId="277"/>
            <ac:spMk id="5" creationId="{4E0B67A5-CEDF-1803-0BA5-A78B8E6BC81D}"/>
          </ac:spMkLst>
        </pc:spChg>
        <pc:spChg chg="add mod">
          <ac:chgData name="Mia Savrljuga" userId="29d020ba494f34ac" providerId="LiveId" clId="{AAE704A8-5AAB-49B1-83F7-D7363CAEF39C}" dt="2024-02-17T14:40:12.104" v="560" actId="1076"/>
          <ac:spMkLst>
            <pc:docMk/>
            <pc:sldMk cId="1517764518" sldId="277"/>
            <ac:spMk id="7" creationId="{5AA0EDD5-D2CB-F99D-7A63-4F4221BC24D1}"/>
          </ac:spMkLst>
        </pc:spChg>
        <pc:spChg chg="add mod">
          <ac:chgData name="Mia Savrljuga" userId="29d020ba494f34ac" providerId="LiveId" clId="{AAE704A8-5AAB-49B1-83F7-D7363CAEF39C}" dt="2024-02-17T14:40:06.362" v="559" actId="1076"/>
          <ac:spMkLst>
            <pc:docMk/>
            <pc:sldMk cId="1517764518" sldId="277"/>
            <ac:spMk id="8" creationId="{A454DFD2-51D8-765D-5B4A-37F901E60ED8}"/>
          </ac:spMkLst>
        </pc:spChg>
        <pc:spChg chg="add mod">
          <ac:chgData name="Mia Savrljuga" userId="29d020ba494f34ac" providerId="LiveId" clId="{AAE704A8-5AAB-49B1-83F7-D7363CAEF39C}" dt="2024-02-17T14:40:02.815" v="558" actId="1076"/>
          <ac:spMkLst>
            <pc:docMk/>
            <pc:sldMk cId="1517764518" sldId="277"/>
            <ac:spMk id="9" creationId="{F67BDC1F-EDD8-D02D-009B-652D20691D91}"/>
          </ac:spMkLst>
        </pc:spChg>
        <pc:spChg chg="add mod">
          <ac:chgData name="Mia Savrljuga" userId="29d020ba494f34ac" providerId="LiveId" clId="{AAE704A8-5AAB-49B1-83F7-D7363CAEF39C}" dt="2024-02-17T14:39:57.351" v="557" actId="1076"/>
          <ac:spMkLst>
            <pc:docMk/>
            <pc:sldMk cId="1517764518" sldId="277"/>
            <ac:spMk id="10" creationId="{6F422BAF-7339-457E-D7F6-B32A757E8BF9}"/>
          </ac:spMkLst>
        </pc:spChg>
        <pc:spChg chg="add mod">
          <ac:chgData name="Mia Savrljuga" userId="29d020ba494f34ac" providerId="LiveId" clId="{AAE704A8-5AAB-49B1-83F7-D7363CAEF39C}" dt="2024-02-17T14:39:54.242" v="556" actId="1076"/>
          <ac:spMkLst>
            <pc:docMk/>
            <pc:sldMk cId="1517764518" sldId="277"/>
            <ac:spMk id="11" creationId="{0530AE0F-BF28-E4F9-786A-54BB8A2AB309}"/>
          </ac:spMkLst>
        </pc:spChg>
        <pc:spChg chg="add mod">
          <ac:chgData name="Mia Savrljuga" userId="29d020ba494f34ac" providerId="LiveId" clId="{AAE704A8-5AAB-49B1-83F7-D7363CAEF39C}" dt="2024-02-17T14:40:21.080" v="563" actId="14100"/>
          <ac:spMkLst>
            <pc:docMk/>
            <pc:sldMk cId="1517764518" sldId="277"/>
            <ac:spMk id="12" creationId="{DB171A27-2F6E-ED64-1CEE-EFD8855DDCDA}"/>
          </ac:spMkLst>
        </pc:spChg>
        <pc:picChg chg="add mod modCrop">
          <ac:chgData name="Mia Savrljuga" userId="29d020ba494f34ac" providerId="LiveId" clId="{AAE704A8-5AAB-49B1-83F7-D7363CAEF39C}" dt="2024-02-17T14:39:21.727" v="547" actId="14100"/>
          <ac:picMkLst>
            <pc:docMk/>
            <pc:sldMk cId="1517764518" sldId="277"/>
            <ac:picMk id="4" creationId="{DF372239-11B3-591A-5C3B-7F16E0F1B420}"/>
          </ac:picMkLst>
        </pc:picChg>
      </pc:sldChg>
      <pc:sldChg chg="add del">
        <pc:chgData name="Mia Savrljuga" userId="29d020ba494f34ac" providerId="LiveId" clId="{AAE704A8-5AAB-49B1-83F7-D7363CAEF39C}" dt="2024-02-17T14:44:56.969" v="580" actId="47"/>
        <pc:sldMkLst>
          <pc:docMk/>
          <pc:sldMk cId="2392697056" sldId="278"/>
        </pc:sldMkLst>
      </pc:sldChg>
      <pc:sldChg chg="addSp modSp add mod modAnim">
        <pc:chgData name="Mia Savrljuga" userId="29d020ba494f34ac" providerId="LiveId" clId="{AAE704A8-5AAB-49B1-83F7-D7363CAEF39C}" dt="2024-02-17T14:29:02.411" v="514"/>
        <pc:sldMkLst>
          <pc:docMk/>
          <pc:sldMk cId="2267811867" sldId="279"/>
        </pc:sldMkLst>
        <pc:spChg chg="add mod">
          <ac:chgData name="Mia Savrljuga" userId="29d020ba494f34ac" providerId="LiveId" clId="{AAE704A8-5AAB-49B1-83F7-D7363CAEF39C}" dt="2024-02-17T14:29:02.411" v="514"/>
          <ac:spMkLst>
            <pc:docMk/>
            <pc:sldMk cId="2267811867" sldId="279"/>
            <ac:spMk id="9" creationId="{F9731536-71C2-B345-9D22-2445301C1BB9}"/>
          </ac:spMkLst>
        </pc:spChg>
        <pc:picChg chg="add mod">
          <ac:chgData name="Mia Savrljuga" userId="29d020ba494f34ac" providerId="LiveId" clId="{AAE704A8-5AAB-49B1-83F7-D7363CAEF39C}" dt="2024-02-17T13:32:33.592" v="286"/>
          <ac:picMkLst>
            <pc:docMk/>
            <pc:sldMk cId="2267811867" sldId="279"/>
            <ac:picMk id="4" creationId="{C2D1BD96-5D3A-97F9-58AA-0EE9110A9DB6}"/>
          </ac:picMkLst>
        </pc:picChg>
        <pc:picChg chg="mod modCrop">
          <ac:chgData name="Mia Savrljuga" userId="29d020ba494f34ac" providerId="LiveId" clId="{AAE704A8-5AAB-49B1-83F7-D7363CAEF39C}" dt="2024-02-17T13:26:50.779" v="77" actId="14100"/>
          <ac:picMkLst>
            <pc:docMk/>
            <pc:sldMk cId="2267811867" sldId="279"/>
            <ac:picMk id="5" creationId="{C8DEC15D-2633-87ED-EA81-CF5EC4C756B8}"/>
          </ac:picMkLst>
        </pc:picChg>
        <pc:picChg chg="add mod">
          <ac:chgData name="Mia Savrljuga" userId="29d020ba494f34ac" providerId="LiveId" clId="{AAE704A8-5AAB-49B1-83F7-D7363CAEF39C}" dt="2024-02-17T13:33:51.214" v="293" actId="14100"/>
          <ac:picMkLst>
            <pc:docMk/>
            <pc:sldMk cId="2267811867" sldId="279"/>
            <ac:picMk id="8" creationId="{ECAC79AD-6A5B-234C-E016-DDC5DD16CDAC}"/>
          </ac:picMkLst>
        </pc:picChg>
      </pc:sldChg>
      <pc:sldChg chg="addSp modSp add mod modAnim">
        <pc:chgData name="Mia Savrljuga" userId="29d020ba494f34ac" providerId="LiveId" clId="{AAE704A8-5AAB-49B1-83F7-D7363CAEF39C}" dt="2024-02-17T13:36:51.288" v="338" actId="1076"/>
        <pc:sldMkLst>
          <pc:docMk/>
          <pc:sldMk cId="2444403657" sldId="280"/>
        </pc:sldMkLst>
        <pc:spChg chg="add mod">
          <ac:chgData name="Mia Savrljuga" userId="29d020ba494f34ac" providerId="LiveId" clId="{AAE704A8-5AAB-49B1-83F7-D7363CAEF39C}" dt="2024-02-17T13:36:01.930" v="322" actId="1076"/>
          <ac:spMkLst>
            <pc:docMk/>
            <pc:sldMk cId="2444403657" sldId="280"/>
            <ac:spMk id="3" creationId="{AFCDCD69-6947-F370-4C68-EE9098301292}"/>
          </ac:spMkLst>
        </pc:spChg>
        <pc:spChg chg="add mod">
          <ac:chgData name="Mia Savrljuga" userId="29d020ba494f34ac" providerId="LiveId" clId="{AAE704A8-5AAB-49B1-83F7-D7363CAEF39C}" dt="2024-02-17T13:36:14.989" v="325" actId="1076"/>
          <ac:spMkLst>
            <pc:docMk/>
            <pc:sldMk cId="2444403657" sldId="280"/>
            <ac:spMk id="5" creationId="{C010311F-CFD8-8FEA-345A-332E4AFA9FDC}"/>
          </ac:spMkLst>
        </pc:spChg>
        <pc:spChg chg="add mod">
          <ac:chgData name="Mia Savrljuga" userId="29d020ba494f34ac" providerId="LiveId" clId="{AAE704A8-5AAB-49B1-83F7-D7363CAEF39C}" dt="2024-02-17T13:36:25.871" v="328" actId="1076"/>
          <ac:spMkLst>
            <pc:docMk/>
            <pc:sldMk cId="2444403657" sldId="280"/>
            <ac:spMk id="7" creationId="{84E0633E-A635-6DD4-F42E-7D5A057C7F23}"/>
          </ac:spMkLst>
        </pc:spChg>
        <pc:spChg chg="add mod">
          <ac:chgData name="Mia Savrljuga" userId="29d020ba494f34ac" providerId="LiveId" clId="{AAE704A8-5AAB-49B1-83F7-D7363CAEF39C}" dt="2024-02-17T13:36:29.967" v="330" actId="1076"/>
          <ac:spMkLst>
            <pc:docMk/>
            <pc:sldMk cId="2444403657" sldId="280"/>
            <ac:spMk id="8" creationId="{3AA805FF-8E83-E30C-0405-4DE789550E79}"/>
          </ac:spMkLst>
        </pc:spChg>
        <pc:spChg chg="add mod">
          <ac:chgData name="Mia Savrljuga" userId="29d020ba494f34ac" providerId="LiveId" clId="{AAE704A8-5AAB-49B1-83F7-D7363CAEF39C}" dt="2024-02-17T13:36:37.234" v="332" actId="1076"/>
          <ac:spMkLst>
            <pc:docMk/>
            <pc:sldMk cId="2444403657" sldId="280"/>
            <ac:spMk id="9" creationId="{B7024565-AF6D-0F28-908C-AC8FD1EAF10A}"/>
          </ac:spMkLst>
        </pc:spChg>
        <pc:spChg chg="add mod">
          <ac:chgData name="Mia Savrljuga" userId="29d020ba494f34ac" providerId="LiveId" clId="{AAE704A8-5AAB-49B1-83F7-D7363CAEF39C}" dt="2024-02-17T13:36:41.195" v="334" actId="1076"/>
          <ac:spMkLst>
            <pc:docMk/>
            <pc:sldMk cId="2444403657" sldId="280"/>
            <ac:spMk id="10" creationId="{060B608D-3E96-8F54-1B36-7B87044830A6}"/>
          </ac:spMkLst>
        </pc:spChg>
        <pc:spChg chg="add mod">
          <ac:chgData name="Mia Savrljuga" userId="29d020ba494f34ac" providerId="LiveId" clId="{AAE704A8-5AAB-49B1-83F7-D7363CAEF39C}" dt="2024-02-17T13:36:47.283" v="336" actId="1076"/>
          <ac:spMkLst>
            <pc:docMk/>
            <pc:sldMk cId="2444403657" sldId="280"/>
            <ac:spMk id="11" creationId="{74E5695F-1733-B8B8-C9B9-13C60066F7DC}"/>
          </ac:spMkLst>
        </pc:spChg>
        <pc:spChg chg="add mod">
          <ac:chgData name="Mia Savrljuga" userId="29d020ba494f34ac" providerId="LiveId" clId="{AAE704A8-5AAB-49B1-83F7-D7363CAEF39C}" dt="2024-02-17T13:36:51.288" v="338" actId="1076"/>
          <ac:spMkLst>
            <pc:docMk/>
            <pc:sldMk cId="2444403657" sldId="280"/>
            <ac:spMk id="12" creationId="{96915B3A-BB14-A963-952D-58237092D467}"/>
          </ac:spMkLst>
        </pc:spChg>
        <pc:picChg chg="mod modCrop">
          <ac:chgData name="Mia Savrljuga" userId="29d020ba494f34ac" providerId="LiveId" clId="{AAE704A8-5AAB-49B1-83F7-D7363CAEF39C}" dt="2024-02-17T13:35:53.169" v="320" actId="1076"/>
          <ac:picMkLst>
            <pc:docMk/>
            <pc:sldMk cId="2444403657" sldId="280"/>
            <ac:picMk id="4" creationId="{55C109B9-5BD7-874F-20D7-73F70DEBC2C8}"/>
          </ac:picMkLst>
        </pc:picChg>
      </pc:sldChg>
      <pc:sldChg chg="addSp modSp add mod modAnim">
        <pc:chgData name="Mia Savrljuga" userId="29d020ba494f34ac" providerId="LiveId" clId="{AAE704A8-5AAB-49B1-83F7-D7363CAEF39C}" dt="2024-02-17T14:37:49.346" v="538"/>
        <pc:sldMkLst>
          <pc:docMk/>
          <pc:sldMk cId="2682800733" sldId="281"/>
        </pc:sldMkLst>
        <pc:spChg chg="add mod">
          <ac:chgData name="Mia Savrljuga" userId="29d020ba494f34ac" providerId="LiveId" clId="{AAE704A8-5AAB-49B1-83F7-D7363CAEF39C}" dt="2024-02-17T14:37:46.214" v="537" actId="1076"/>
          <ac:spMkLst>
            <pc:docMk/>
            <pc:sldMk cId="2682800733" sldId="281"/>
            <ac:spMk id="3" creationId="{BD1F6698-69DC-46B8-C431-53FEA7C53376}"/>
          </ac:spMkLst>
        </pc:spChg>
        <pc:picChg chg="mod modCrop">
          <ac:chgData name="Mia Savrljuga" userId="29d020ba494f34ac" providerId="LiveId" clId="{AAE704A8-5AAB-49B1-83F7-D7363CAEF39C}" dt="2024-02-17T14:37:14.448" v="531" actId="1076"/>
          <ac:picMkLst>
            <pc:docMk/>
            <pc:sldMk cId="2682800733" sldId="281"/>
            <ac:picMk id="4" creationId="{B85D5905-678B-FD29-C606-E99AA8A941A5}"/>
          </ac:picMkLst>
        </pc:picChg>
      </pc:sldChg>
      <pc:sldChg chg="addSp modSp add mod modAnim">
        <pc:chgData name="Mia Savrljuga" userId="29d020ba494f34ac" providerId="LiveId" clId="{AAE704A8-5AAB-49B1-83F7-D7363CAEF39C}" dt="2024-02-17T14:41:26.146" v="579" actId="1076"/>
        <pc:sldMkLst>
          <pc:docMk/>
          <pc:sldMk cId="1150493196" sldId="282"/>
        </pc:sldMkLst>
        <pc:spChg chg="add mod">
          <ac:chgData name="Mia Savrljuga" userId="29d020ba494f34ac" providerId="LiveId" clId="{AAE704A8-5AAB-49B1-83F7-D7363CAEF39C}" dt="2024-02-17T14:41:06.767" v="571" actId="14100"/>
          <ac:spMkLst>
            <pc:docMk/>
            <pc:sldMk cId="1150493196" sldId="282"/>
            <ac:spMk id="3" creationId="{9404C1E7-A6D5-D2A4-8461-22BC83AE2249}"/>
          </ac:spMkLst>
        </pc:spChg>
        <pc:spChg chg="add mod">
          <ac:chgData name="Mia Savrljuga" userId="29d020ba494f34ac" providerId="LiveId" clId="{AAE704A8-5AAB-49B1-83F7-D7363CAEF39C}" dt="2024-02-17T14:41:26.146" v="579" actId="1076"/>
          <ac:spMkLst>
            <pc:docMk/>
            <pc:sldMk cId="1150493196" sldId="282"/>
            <ac:spMk id="5" creationId="{FE8857D2-B223-C9A7-A967-FF437CFC708B}"/>
          </ac:spMkLst>
        </pc:spChg>
        <pc:spChg chg="add mod">
          <ac:chgData name="Mia Savrljuga" userId="29d020ba494f34ac" providerId="LiveId" clId="{AAE704A8-5AAB-49B1-83F7-D7363CAEF39C}" dt="2024-02-17T14:41:22.827" v="578" actId="1076"/>
          <ac:spMkLst>
            <pc:docMk/>
            <pc:sldMk cId="1150493196" sldId="282"/>
            <ac:spMk id="7" creationId="{C92743E8-6B9E-9E7E-4FF0-AD6FF5C855AE}"/>
          </ac:spMkLst>
        </pc:spChg>
        <pc:spChg chg="add mod">
          <ac:chgData name="Mia Savrljuga" userId="29d020ba494f34ac" providerId="LiveId" clId="{AAE704A8-5AAB-49B1-83F7-D7363CAEF39C}" dt="2024-02-17T14:41:18.909" v="577" actId="1076"/>
          <ac:spMkLst>
            <pc:docMk/>
            <pc:sldMk cId="1150493196" sldId="282"/>
            <ac:spMk id="8" creationId="{7FF0434D-BF37-64B8-AB26-2CC6BB9D3A46}"/>
          </ac:spMkLst>
        </pc:spChg>
        <pc:spChg chg="add mod">
          <ac:chgData name="Mia Savrljuga" userId="29d020ba494f34ac" providerId="LiveId" clId="{AAE704A8-5AAB-49B1-83F7-D7363CAEF39C}" dt="2024-02-17T14:41:14.700" v="576" actId="1076"/>
          <ac:spMkLst>
            <pc:docMk/>
            <pc:sldMk cId="1150493196" sldId="282"/>
            <ac:spMk id="9" creationId="{D35460D0-4988-8E23-D55B-A29ED1B91DA2}"/>
          </ac:spMkLst>
        </pc:spChg>
        <pc:picChg chg="mod modCrop">
          <ac:chgData name="Mia Savrljuga" userId="29d020ba494f34ac" providerId="LiveId" clId="{AAE704A8-5AAB-49B1-83F7-D7363CAEF39C}" dt="2024-02-17T14:40:46.800" v="568" actId="1076"/>
          <ac:picMkLst>
            <pc:docMk/>
            <pc:sldMk cId="1150493196" sldId="282"/>
            <ac:picMk id="4" creationId="{A7B409C3-DBFC-1B42-DF5A-9A3F33165E65}"/>
          </ac:picMkLst>
        </pc:picChg>
      </pc:sldChg>
    </pc:docChg>
  </pc:docChgLst>
  <pc:docChgLst>
    <pc:chgData name="Mia Savrljuga" userId="29d020ba494f34ac" providerId="LiveId" clId="{00154D90-2C1D-4C03-9AE6-C0425189ACC2}"/>
    <pc:docChg chg="undo custSel addSld delSld modSld">
      <pc:chgData name="Mia Savrljuga" userId="29d020ba494f34ac" providerId="LiveId" clId="{00154D90-2C1D-4C03-9AE6-C0425189ACC2}" dt="2024-02-24T12:00:20.588" v="725" actId="1076"/>
      <pc:docMkLst>
        <pc:docMk/>
      </pc:docMkLst>
      <pc:sldChg chg="addSp modSp mod">
        <pc:chgData name="Mia Savrljuga" userId="29d020ba494f34ac" providerId="LiveId" clId="{00154D90-2C1D-4C03-9AE6-C0425189ACC2}" dt="2024-02-24T12:00:20.588" v="725" actId="1076"/>
        <pc:sldMkLst>
          <pc:docMk/>
          <pc:sldMk cId="0" sldId="256"/>
        </pc:sldMkLst>
        <pc:spChg chg="mod">
          <ac:chgData name="Mia Savrljuga" userId="29d020ba494f34ac" providerId="LiveId" clId="{00154D90-2C1D-4C03-9AE6-C0425189ACC2}" dt="2024-02-17T15:21:36.597" v="33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00154D90-2C1D-4C03-9AE6-C0425189ACC2}" dt="2024-02-24T11:57:05.673" v="720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00154D90-2C1D-4C03-9AE6-C0425189ACC2}" dt="2024-02-24T12:00:20.588" v="725" actId="1076"/>
          <ac:picMkLst>
            <pc:docMk/>
            <pc:sldMk cId="0" sldId="256"/>
            <ac:picMk id="5" creationId="{8D988922-F547-1F91-AF58-A6072A5794D8}"/>
          </ac:picMkLst>
        </pc:picChg>
      </pc:sldChg>
      <pc:sldChg chg="addSp delSp modSp mod delAnim modAnim">
        <pc:chgData name="Mia Savrljuga" userId="29d020ba494f34ac" providerId="LiveId" clId="{00154D90-2C1D-4C03-9AE6-C0425189ACC2}" dt="2024-02-17T15:26:32.737" v="244" actId="1076"/>
        <pc:sldMkLst>
          <pc:docMk/>
          <pc:sldMk cId="1150493196" sldId="282"/>
        </pc:sldMkLst>
        <pc:spChg chg="mod">
          <ac:chgData name="Mia Savrljuga" userId="29d020ba494f34ac" providerId="LiveId" clId="{00154D90-2C1D-4C03-9AE6-C0425189ACC2}" dt="2024-02-17T15:21:43.364" v="53" actId="20577"/>
          <ac:spMkLst>
            <pc:docMk/>
            <pc:sldMk cId="1150493196" sldId="282"/>
            <ac:spMk id="2" creationId="{E1058D11-1D76-3F30-A2F4-F36BC835BE5B}"/>
          </ac:spMkLst>
        </pc:spChg>
        <pc:spChg chg="add mod">
          <ac:chgData name="Mia Savrljuga" userId="29d020ba494f34ac" providerId="LiveId" clId="{00154D90-2C1D-4C03-9AE6-C0425189ACC2}" dt="2024-02-17T15:25:19.599" v="221" actId="208"/>
          <ac:spMkLst>
            <pc:docMk/>
            <pc:sldMk cId="1150493196" sldId="282"/>
            <ac:spMk id="5" creationId="{AE2B4422-E5F4-0D6D-0ED7-C6698608B143}"/>
          </ac:spMkLst>
        </pc:spChg>
        <pc:spChg chg="add mod">
          <ac:chgData name="Mia Savrljuga" userId="29d020ba494f34ac" providerId="LiveId" clId="{00154D90-2C1D-4C03-9AE6-C0425189ACC2}" dt="2024-02-17T15:26:13.105" v="239" actId="1076"/>
          <ac:spMkLst>
            <pc:docMk/>
            <pc:sldMk cId="1150493196" sldId="282"/>
            <ac:spMk id="7" creationId="{62B81030-A4CD-3C30-FAE6-7ACC6BBE31E9}"/>
          </ac:spMkLst>
        </pc:spChg>
        <pc:spChg chg="add mod">
          <ac:chgData name="Mia Savrljuga" userId="29d020ba494f34ac" providerId="LiveId" clId="{00154D90-2C1D-4C03-9AE6-C0425189ACC2}" dt="2024-02-17T15:26:21.059" v="241" actId="1076"/>
          <ac:spMkLst>
            <pc:docMk/>
            <pc:sldMk cId="1150493196" sldId="282"/>
            <ac:spMk id="8" creationId="{236B652C-1555-B6C3-3DD0-4C074CCC003B}"/>
          </ac:spMkLst>
        </pc:spChg>
        <pc:spChg chg="add mod">
          <ac:chgData name="Mia Savrljuga" userId="29d020ba494f34ac" providerId="LiveId" clId="{00154D90-2C1D-4C03-9AE6-C0425189ACC2}" dt="2024-02-17T15:26:32.737" v="244" actId="1076"/>
          <ac:spMkLst>
            <pc:docMk/>
            <pc:sldMk cId="1150493196" sldId="282"/>
            <ac:spMk id="9" creationId="{7CBC9525-C89D-E58A-CBA1-3FDD7B96C1E9}"/>
          </ac:spMkLst>
        </pc:spChg>
        <pc:spChg chg="add mod">
          <ac:chgData name="Mia Savrljuga" userId="29d020ba494f34ac" providerId="LiveId" clId="{00154D90-2C1D-4C03-9AE6-C0425189ACC2}" dt="2024-02-17T15:26:30.152" v="243" actId="1076"/>
          <ac:spMkLst>
            <pc:docMk/>
            <pc:sldMk cId="1150493196" sldId="282"/>
            <ac:spMk id="10" creationId="{88A6483B-7D5C-AD43-D8A1-6DC51EA2E827}"/>
          </ac:spMkLst>
        </pc:spChg>
        <pc:spChg chg="mod">
          <ac:chgData name="Mia Savrljuga" userId="29d020ba494f34ac" providerId="LiveId" clId="{00154D90-2C1D-4C03-9AE6-C0425189ACC2}" dt="2024-02-17T15:24:57.801" v="218" actId="20577"/>
          <ac:spMkLst>
            <pc:docMk/>
            <pc:sldMk cId="1150493196" sldId="282"/>
            <ac:spMk id="16" creationId="{DBA21311-05E0-3150-C8B1-A4583B58A5BA}"/>
          </ac:spMkLst>
        </pc:spChg>
        <pc:picChg chg="add mod modCrop">
          <ac:chgData name="Mia Savrljuga" userId="29d020ba494f34ac" providerId="LiveId" clId="{00154D90-2C1D-4C03-9AE6-C0425189ACC2}" dt="2024-02-17T15:23:13.170" v="71" actId="14100"/>
          <ac:picMkLst>
            <pc:docMk/>
            <pc:sldMk cId="1150493196" sldId="282"/>
            <ac:picMk id="4" creationId="{8C0BA805-668A-46B7-8C81-8F55486FE647}"/>
          </ac:picMkLst>
        </pc:picChg>
        <pc:picChg chg="del">
          <ac:chgData name="Mia Savrljuga" userId="29d020ba494f34ac" providerId="LiveId" clId="{00154D90-2C1D-4C03-9AE6-C0425189ACC2}" dt="2024-02-17T15:21:46.799" v="55" actId="478"/>
          <ac:picMkLst>
            <pc:docMk/>
            <pc:sldMk cId="1150493196" sldId="282"/>
            <ac:picMk id="11" creationId="{DBE358D7-A3EB-1B7C-89CC-6AF486BD4500}"/>
          </ac:picMkLst>
        </pc:picChg>
        <pc:picChg chg="del">
          <ac:chgData name="Mia Savrljuga" userId="29d020ba494f34ac" providerId="LiveId" clId="{00154D90-2C1D-4C03-9AE6-C0425189ACC2}" dt="2024-02-17T15:21:44.835" v="54" actId="478"/>
          <ac:picMkLst>
            <pc:docMk/>
            <pc:sldMk cId="1150493196" sldId="282"/>
            <ac:picMk id="15" creationId="{9C02842F-5623-BCE9-D9D8-9F4D72E5D3F3}"/>
          </ac:picMkLst>
        </pc:picChg>
      </pc:sldChg>
      <pc:sldChg chg="del">
        <pc:chgData name="Mia Savrljuga" userId="29d020ba494f34ac" providerId="LiveId" clId="{00154D90-2C1D-4C03-9AE6-C0425189ACC2}" dt="2024-02-17T15:21:57.607" v="58" actId="47"/>
        <pc:sldMkLst>
          <pc:docMk/>
          <pc:sldMk cId="70825572" sldId="283"/>
        </pc:sldMkLst>
      </pc:sldChg>
      <pc:sldChg chg="addSp delSp modSp add mod delAnim modAnim">
        <pc:chgData name="Mia Savrljuga" userId="29d020ba494f34ac" providerId="LiveId" clId="{00154D90-2C1D-4C03-9AE6-C0425189ACC2}" dt="2024-02-17T15:30:20.060" v="360"/>
        <pc:sldMkLst>
          <pc:docMk/>
          <pc:sldMk cId="3029390043" sldId="283"/>
        </pc:sldMkLst>
        <pc:spChg chg="add mod">
          <ac:chgData name="Mia Savrljuga" userId="29d020ba494f34ac" providerId="LiveId" clId="{00154D90-2C1D-4C03-9AE6-C0425189ACC2}" dt="2024-02-17T15:29:22.495" v="357" actId="1076"/>
          <ac:spMkLst>
            <pc:docMk/>
            <pc:sldMk cId="3029390043" sldId="283"/>
            <ac:spMk id="3" creationId="{2F3FA4EF-B49F-2D8D-95DF-616BE128396C}"/>
          </ac:spMkLst>
        </pc:spChg>
        <pc:spChg chg="del">
          <ac:chgData name="Mia Savrljuga" userId="29d020ba494f34ac" providerId="LiveId" clId="{00154D90-2C1D-4C03-9AE6-C0425189ACC2}" dt="2024-02-17T15:22:59.828" v="68" actId="478"/>
          <ac:spMkLst>
            <pc:docMk/>
            <pc:sldMk cId="3029390043" sldId="283"/>
            <ac:spMk id="16" creationId="{11F60657-A7A8-4F75-7B6C-4FCF66FD3556}"/>
          </ac:spMkLst>
        </pc:spChg>
        <pc:picChg chg="mod modCrop">
          <ac:chgData name="Mia Savrljuga" userId="29d020ba494f34ac" providerId="LiveId" clId="{00154D90-2C1D-4C03-9AE6-C0425189ACC2}" dt="2024-02-17T15:28:39.650" v="345" actId="1076"/>
          <ac:picMkLst>
            <pc:docMk/>
            <pc:sldMk cId="3029390043" sldId="283"/>
            <ac:picMk id="4" creationId="{EADA1697-3597-CEB3-D442-F15D23BA0FCF}"/>
          </ac:picMkLst>
        </pc:picChg>
        <pc:picChg chg="add mod">
          <ac:chgData name="Mia Savrljuga" userId="29d020ba494f34ac" providerId="LiveId" clId="{00154D90-2C1D-4C03-9AE6-C0425189ACC2}" dt="2024-02-17T15:30:20.060" v="360"/>
          <ac:picMkLst>
            <pc:docMk/>
            <pc:sldMk cId="3029390043" sldId="283"/>
            <ac:picMk id="7" creationId="{BDEC8233-6363-F1B0-72C7-BF1538246E85}"/>
          </ac:picMkLst>
        </pc:picChg>
      </pc:sldChg>
      <pc:sldChg chg="del">
        <pc:chgData name="Mia Savrljuga" userId="29d020ba494f34ac" providerId="LiveId" clId="{00154D90-2C1D-4C03-9AE6-C0425189ACC2}" dt="2024-02-17T15:21:57.761" v="59" actId="47"/>
        <pc:sldMkLst>
          <pc:docMk/>
          <pc:sldMk cId="266791476" sldId="284"/>
        </pc:sldMkLst>
      </pc:sldChg>
      <pc:sldChg chg="addSp delSp modSp add mod modAnim">
        <pc:chgData name="Mia Savrljuga" userId="29d020ba494f34ac" providerId="LiveId" clId="{00154D90-2C1D-4C03-9AE6-C0425189ACC2}" dt="2024-02-17T15:39:35.076" v="638" actId="478"/>
        <pc:sldMkLst>
          <pc:docMk/>
          <pc:sldMk cId="1508327408" sldId="284"/>
        </pc:sldMkLst>
        <pc:picChg chg="mod ord modCrop">
          <ac:chgData name="Mia Savrljuga" userId="29d020ba494f34ac" providerId="LiveId" clId="{00154D90-2C1D-4C03-9AE6-C0425189ACC2}" dt="2024-02-17T15:31:29.400" v="368" actId="14100"/>
          <ac:picMkLst>
            <pc:docMk/>
            <pc:sldMk cId="1508327408" sldId="284"/>
            <ac:picMk id="4" creationId="{FBB52679-8D9D-3822-0D57-9EDA5F98A65B}"/>
          </ac:picMkLst>
        </pc:picChg>
        <pc:picChg chg="add mod">
          <ac:chgData name="Mia Savrljuga" userId="29d020ba494f34ac" providerId="LiveId" clId="{00154D90-2C1D-4C03-9AE6-C0425189ACC2}" dt="2024-02-17T15:31:19.341" v="364" actId="14100"/>
          <ac:picMkLst>
            <pc:docMk/>
            <pc:sldMk cId="1508327408" sldId="284"/>
            <ac:picMk id="5" creationId="{9D911B3A-B11C-E532-0ACE-DFE158FF8765}"/>
          </ac:picMkLst>
        </pc:picChg>
        <pc:picChg chg="add mod">
          <ac:chgData name="Mia Savrljuga" userId="29d020ba494f34ac" providerId="LiveId" clId="{00154D90-2C1D-4C03-9AE6-C0425189ACC2}" dt="2024-02-17T15:31:50.488" v="371" actId="1076"/>
          <ac:picMkLst>
            <pc:docMk/>
            <pc:sldMk cId="1508327408" sldId="284"/>
            <ac:picMk id="7" creationId="{124D1390-2210-086C-74F7-95F861C8CE94}"/>
          </ac:picMkLst>
        </pc:picChg>
        <pc:picChg chg="add del">
          <ac:chgData name="Mia Savrljuga" userId="29d020ba494f34ac" providerId="LiveId" clId="{00154D90-2C1D-4C03-9AE6-C0425189ACC2}" dt="2024-02-17T15:39:35.076" v="638" actId="478"/>
          <ac:picMkLst>
            <pc:docMk/>
            <pc:sldMk cId="1508327408" sldId="284"/>
            <ac:picMk id="9" creationId="{8B810EB4-5373-B71E-49F2-BE5615C884E6}"/>
          </ac:picMkLst>
        </pc:picChg>
      </pc:sldChg>
      <pc:sldChg chg="del">
        <pc:chgData name="Mia Savrljuga" userId="29d020ba494f34ac" providerId="LiveId" clId="{00154D90-2C1D-4C03-9AE6-C0425189ACC2}" dt="2024-02-17T15:22:00.575" v="62" actId="47"/>
        <pc:sldMkLst>
          <pc:docMk/>
          <pc:sldMk cId="1480898620" sldId="285"/>
        </pc:sldMkLst>
      </pc:sldChg>
      <pc:sldChg chg="new del">
        <pc:chgData name="Mia Savrljuga" userId="29d020ba494f34ac" providerId="LiveId" clId="{00154D90-2C1D-4C03-9AE6-C0425189ACC2}" dt="2024-02-17T15:32:44.440" v="374" actId="47"/>
        <pc:sldMkLst>
          <pc:docMk/>
          <pc:sldMk cId="2634451421" sldId="285"/>
        </pc:sldMkLst>
      </pc:sldChg>
      <pc:sldChg chg="del">
        <pc:chgData name="Mia Savrljuga" userId="29d020ba494f34ac" providerId="LiveId" clId="{00154D90-2C1D-4C03-9AE6-C0425189ACC2}" dt="2024-02-17T15:21:57.419" v="57" actId="47"/>
        <pc:sldMkLst>
          <pc:docMk/>
          <pc:sldMk cId="3600670175" sldId="286"/>
        </pc:sldMkLst>
      </pc:sldChg>
      <pc:sldChg chg="addSp delSp modSp add mod delAnim modAnim">
        <pc:chgData name="Mia Savrljuga" userId="29d020ba494f34ac" providerId="LiveId" clId="{00154D90-2C1D-4C03-9AE6-C0425189ACC2}" dt="2024-02-17T15:38:00.914" v="628"/>
        <pc:sldMkLst>
          <pc:docMk/>
          <pc:sldMk cId="4160295736" sldId="286"/>
        </pc:sldMkLst>
        <pc:spChg chg="mod">
          <ac:chgData name="Mia Savrljuga" userId="29d020ba494f34ac" providerId="LiveId" clId="{00154D90-2C1D-4C03-9AE6-C0425189ACC2}" dt="2024-02-17T15:33:02.628" v="391" actId="20577"/>
          <ac:spMkLst>
            <pc:docMk/>
            <pc:sldMk cId="4160295736" sldId="286"/>
            <ac:spMk id="2" creationId="{F6230B42-EEC2-5C30-D556-28D11DD9A62E}"/>
          </ac:spMkLst>
        </pc:spChg>
        <pc:spChg chg="add mod">
          <ac:chgData name="Mia Savrljuga" userId="29d020ba494f34ac" providerId="LiveId" clId="{00154D90-2C1D-4C03-9AE6-C0425189ACC2}" dt="2024-02-17T15:37:12.061" v="620"/>
          <ac:spMkLst>
            <pc:docMk/>
            <pc:sldMk cId="4160295736" sldId="286"/>
            <ac:spMk id="11" creationId="{BF55FF70-0FE2-A058-898F-C236EC19F7B1}"/>
          </ac:spMkLst>
        </pc:spChg>
        <pc:picChg chg="del">
          <ac:chgData name="Mia Savrljuga" userId="29d020ba494f34ac" providerId="LiveId" clId="{00154D90-2C1D-4C03-9AE6-C0425189ACC2}" dt="2024-02-17T15:32:48.109" v="375" actId="478"/>
          <ac:picMkLst>
            <pc:docMk/>
            <pc:sldMk cId="4160295736" sldId="286"/>
            <ac:picMk id="4" creationId="{BCF5D2E9-C01F-1C15-89DD-95F661DA1E53}"/>
          </ac:picMkLst>
        </pc:picChg>
        <pc:picChg chg="del">
          <ac:chgData name="Mia Savrljuga" userId="29d020ba494f34ac" providerId="LiveId" clId="{00154D90-2C1D-4C03-9AE6-C0425189ACC2}" dt="2024-02-17T15:32:50.143" v="376" actId="478"/>
          <ac:picMkLst>
            <pc:docMk/>
            <pc:sldMk cId="4160295736" sldId="286"/>
            <ac:picMk id="5" creationId="{DAD88F7A-8139-933F-3913-7B72D555B02C}"/>
          </ac:picMkLst>
        </pc:picChg>
        <pc:picChg chg="del">
          <ac:chgData name="Mia Savrljuga" userId="29d020ba494f34ac" providerId="LiveId" clId="{00154D90-2C1D-4C03-9AE6-C0425189ACC2}" dt="2024-02-17T15:32:52.539" v="377" actId="478"/>
          <ac:picMkLst>
            <pc:docMk/>
            <pc:sldMk cId="4160295736" sldId="286"/>
            <ac:picMk id="7" creationId="{B43D80A1-EE0E-B846-3939-E2BE38641A5B}"/>
          </ac:picMkLst>
        </pc:picChg>
        <pc:picChg chg="add mod modCrop">
          <ac:chgData name="Mia Savrljuga" userId="29d020ba494f34ac" providerId="LiveId" clId="{00154D90-2C1D-4C03-9AE6-C0425189ACC2}" dt="2024-02-17T15:37:54.825" v="626" actId="1076"/>
          <ac:picMkLst>
            <pc:docMk/>
            <pc:sldMk cId="4160295736" sldId="286"/>
            <ac:picMk id="8" creationId="{8B1E2D6C-9D1B-4058-4362-AF9B8EB6FF11}"/>
          </ac:picMkLst>
        </pc:picChg>
        <pc:picChg chg="add mod">
          <ac:chgData name="Mia Savrljuga" userId="29d020ba494f34ac" providerId="LiveId" clId="{00154D90-2C1D-4C03-9AE6-C0425189ACC2}" dt="2024-02-17T15:34:50.229" v="405"/>
          <ac:picMkLst>
            <pc:docMk/>
            <pc:sldMk cId="4160295736" sldId="286"/>
            <ac:picMk id="10" creationId="{A6D38D57-29AA-1F8E-67C5-5F73FC7BAFEB}"/>
          </ac:picMkLst>
        </pc:picChg>
        <pc:picChg chg="add mod">
          <ac:chgData name="Mia Savrljuga" userId="29d020ba494f34ac" providerId="LiveId" clId="{00154D90-2C1D-4C03-9AE6-C0425189ACC2}" dt="2024-02-17T15:37:57.529" v="627" actId="14100"/>
          <ac:picMkLst>
            <pc:docMk/>
            <pc:sldMk cId="4160295736" sldId="286"/>
            <ac:picMk id="13" creationId="{E37996B9-021C-233B-4D2C-B32CD8313565}"/>
          </ac:picMkLst>
        </pc:picChg>
      </pc:sldChg>
      <pc:sldChg chg="del">
        <pc:chgData name="Mia Savrljuga" userId="29d020ba494f34ac" providerId="LiveId" clId="{00154D90-2C1D-4C03-9AE6-C0425189ACC2}" dt="2024-02-17T15:21:58.494" v="60" actId="47"/>
        <pc:sldMkLst>
          <pc:docMk/>
          <pc:sldMk cId="855249562" sldId="287"/>
        </pc:sldMkLst>
      </pc:sldChg>
      <pc:sldChg chg="addSp modSp add mod modAnim">
        <pc:chgData name="Mia Savrljuga" userId="29d020ba494f34ac" providerId="LiveId" clId="{00154D90-2C1D-4C03-9AE6-C0425189ACC2}" dt="2024-02-17T15:38:46.633" v="635"/>
        <pc:sldMkLst>
          <pc:docMk/>
          <pc:sldMk cId="2291513055" sldId="287"/>
        </pc:sldMkLst>
        <pc:picChg chg="add mod modCrop">
          <ac:chgData name="Mia Savrljuga" userId="29d020ba494f34ac" providerId="LiveId" clId="{00154D90-2C1D-4C03-9AE6-C0425189ACC2}" dt="2024-02-17T15:38:17.600" v="631" actId="14100"/>
          <ac:picMkLst>
            <pc:docMk/>
            <pc:sldMk cId="2291513055" sldId="287"/>
            <ac:picMk id="3" creationId="{5C9B0A2B-5F7F-29DB-DEBF-B0C032674854}"/>
          </ac:picMkLst>
        </pc:picChg>
        <pc:picChg chg="add mod">
          <ac:chgData name="Mia Savrljuga" userId="29d020ba494f34ac" providerId="LiveId" clId="{00154D90-2C1D-4C03-9AE6-C0425189ACC2}" dt="2024-02-17T15:38:43.267" v="634" actId="14100"/>
          <ac:picMkLst>
            <pc:docMk/>
            <pc:sldMk cId="2291513055" sldId="287"/>
            <ac:picMk id="5" creationId="{5DB35357-BEA0-9A4C-DD74-9520C325E5BD}"/>
          </ac:picMkLst>
        </pc:picChg>
      </pc:sldChg>
      <pc:sldChg chg="del">
        <pc:chgData name="Mia Savrljuga" userId="29d020ba494f34ac" providerId="LiveId" clId="{00154D90-2C1D-4C03-9AE6-C0425189ACC2}" dt="2024-02-17T15:21:59.457" v="61" actId="47"/>
        <pc:sldMkLst>
          <pc:docMk/>
          <pc:sldMk cId="1287232246" sldId="288"/>
        </pc:sldMkLst>
      </pc:sldChg>
      <pc:sldChg chg="addSp delSp modSp add mod delAnim modAnim">
        <pc:chgData name="Mia Savrljuga" userId="29d020ba494f34ac" providerId="LiveId" clId="{00154D90-2C1D-4C03-9AE6-C0425189ACC2}" dt="2024-02-17T15:40:51.467" v="663" actId="14100"/>
        <pc:sldMkLst>
          <pc:docMk/>
          <pc:sldMk cId="1717450449" sldId="288"/>
        </pc:sldMkLst>
        <pc:spChg chg="add mod">
          <ac:chgData name="Mia Savrljuga" userId="29d020ba494f34ac" providerId="LiveId" clId="{00154D90-2C1D-4C03-9AE6-C0425189ACC2}" dt="2024-02-17T15:40:51.467" v="663" actId="14100"/>
          <ac:spMkLst>
            <pc:docMk/>
            <pc:sldMk cId="1717450449" sldId="288"/>
            <ac:spMk id="3" creationId="{450AB63A-A992-42B4-2A7F-D1F13F9698D6}"/>
          </ac:spMkLst>
        </pc:spChg>
        <pc:spChg chg="add mod">
          <ac:chgData name="Mia Savrljuga" userId="29d020ba494f34ac" providerId="LiveId" clId="{00154D90-2C1D-4C03-9AE6-C0425189ACC2}" dt="2024-02-17T15:40:27.074" v="651" actId="14100"/>
          <ac:spMkLst>
            <pc:docMk/>
            <pc:sldMk cId="1717450449" sldId="288"/>
            <ac:spMk id="8" creationId="{853DC046-EDF4-2AC1-C44F-CAD88DAA7A0D}"/>
          </ac:spMkLst>
        </pc:spChg>
        <pc:spChg chg="add mod">
          <ac:chgData name="Mia Savrljuga" userId="29d020ba494f34ac" providerId="LiveId" clId="{00154D90-2C1D-4C03-9AE6-C0425189ACC2}" dt="2024-02-17T15:40:31.225" v="653" actId="1076"/>
          <ac:spMkLst>
            <pc:docMk/>
            <pc:sldMk cId="1717450449" sldId="288"/>
            <ac:spMk id="10" creationId="{6F99A3CC-40B6-7321-D793-196022DB441C}"/>
          </ac:spMkLst>
        </pc:spChg>
        <pc:spChg chg="add mod">
          <ac:chgData name="Mia Savrljuga" userId="29d020ba494f34ac" providerId="LiveId" clId="{00154D90-2C1D-4C03-9AE6-C0425189ACC2}" dt="2024-02-17T15:40:35.435" v="655" actId="1076"/>
          <ac:spMkLst>
            <pc:docMk/>
            <pc:sldMk cId="1717450449" sldId="288"/>
            <ac:spMk id="11" creationId="{34039EF5-BE4F-90BC-E312-8630387791BC}"/>
          </ac:spMkLst>
        </pc:spChg>
        <pc:spChg chg="add mod">
          <ac:chgData name="Mia Savrljuga" userId="29d020ba494f34ac" providerId="LiveId" clId="{00154D90-2C1D-4C03-9AE6-C0425189ACC2}" dt="2024-02-17T15:40:40.846" v="658" actId="14100"/>
          <ac:spMkLst>
            <pc:docMk/>
            <pc:sldMk cId="1717450449" sldId="288"/>
            <ac:spMk id="12" creationId="{9C2F37D1-EDFA-B912-615D-5BEBB3408A3B}"/>
          </ac:spMkLst>
        </pc:spChg>
        <pc:spChg chg="add mod">
          <ac:chgData name="Mia Savrljuga" userId="29d020ba494f34ac" providerId="LiveId" clId="{00154D90-2C1D-4C03-9AE6-C0425189ACC2}" dt="2024-02-17T15:40:43.632" v="660" actId="1076"/>
          <ac:spMkLst>
            <pc:docMk/>
            <pc:sldMk cId="1717450449" sldId="288"/>
            <ac:spMk id="13" creationId="{DECBB800-0821-6257-4D05-46D34634DA5B}"/>
          </ac:spMkLst>
        </pc:spChg>
        <pc:spChg chg="add mod">
          <ac:chgData name="Mia Savrljuga" userId="29d020ba494f34ac" providerId="LiveId" clId="{00154D90-2C1D-4C03-9AE6-C0425189ACC2}" dt="2024-02-17T15:40:46.909" v="662" actId="1076"/>
          <ac:spMkLst>
            <pc:docMk/>
            <pc:sldMk cId="1717450449" sldId="288"/>
            <ac:spMk id="14" creationId="{502AC8F5-2881-54E8-F983-DFD95F60EA44}"/>
          </ac:spMkLst>
        </pc:spChg>
        <pc:picChg chg="del">
          <ac:chgData name="Mia Savrljuga" userId="29d020ba494f34ac" providerId="LiveId" clId="{00154D90-2C1D-4C03-9AE6-C0425189ACC2}" dt="2024-02-17T15:39:37.836" v="639" actId="478"/>
          <ac:picMkLst>
            <pc:docMk/>
            <pc:sldMk cId="1717450449" sldId="288"/>
            <ac:picMk id="4" creationId="{636EC56C-4046-2C38-9CDB-09F09575EDEB}"/>
          </ac:picMkLst>
        </pc:picChg>
        <pc:picChg chg="del">
          <ac:chgData name="Mia Savrljuga" userId="29d020ba494f34ac" providerId="LiveId" clId="{00154D90-2C1D-4C03-9AE6-C0425189ACC2}" dt="2024-02-17T15:39:39.459" v="640" actId="478"/>
          <ac:picMkLst>
            <pc:docMk/>
            <pc:sldMk cId="1717450449" sldId="288"/>
            <ac:picMk id="5" creationId="{3CEFBDE3-CEFD-D1EB-9C6C-C02743C9CDE6}"/>
          </ac:picMkLst>
        </pc:picChg>
        <pc:picChg chg="del">
          <ac:chgData name="Mia Savrljuga" userId="29d020ba494f34ac" providerId="LiveId" clId="{00154D90-2C1D-4C03-9AE6-C0425189ACC2}" dt="2024-02-17T15:39:54.592" v="643" actId="478"/>
          <ac:picMkLst>
            <pc:docMk/>
            <pc:sldMk cId="1717450449" sldId="288"/>
            <ac:picMk id="7" creationId="{C99BD8A5-C8EB-3C9D-05C4-8A6664B1ABBE}"/>
          </ac:picMkLst>
        </pc:picChg>
        <pc:picChg chg="mod modCrop">
          <ac:chgData name="Mia Savrljuga" userId="29d020ba494f34ac" providerId="LiveId" clId="{00154D90-2C1D-4C03-9AE6-C0425189ACC2}" dt="2024-02-17T15:40:02.853" v="645" actId="14100"/>
          <ac:picMkLst>
            <pc:docMk/>
            <pc:sldMk cId="1717450449" sldId="288"/>
            <ac:picMk id="9" creationId="{559EB965-872E-70C7-E3F6-98FAB7AF5FEC}"/>
          </ac:picMkLst>
        </pc:picChg>
      </pc:sldChg>
      <pc:sldChg chg="del">
        <pc:chgData name="Mia Savrljuga" userId="29d020ba494f34ac" providerId="LiveId" clId="{00154D90-2C1D-4C03-9AE6-C0425189ACC2}" dt="2024-02-17T15:22:01.409" v="63" actId="47"/>
        <pc:sldMkLst>
          <pc:docMk/>
          <pc:sldMk cId="1765866244" sldId="289"/>
        </pc:sldMkLst>
      </pc:sldChg>
      <pc:sldChg chg="addSp delSp modSp add mod modAnim">
        <pc:chgData name="Mia Savrljuga" userId="29d020ba494f34ac" providerId="LiveId" clId="{00154D90-2C1D-4C03-9AE6-C0425189ACC2}" dt="2024-02-17T15:43:02.480" v="694" actId="1076"/>
        <pc:sldMkLst>
          <pc:docMk/>
          <pc:sldMk cId="2840694776" sldId="289"/>
        </pc:sldMkLst>
        <pc:spChg chg="add mod">
          <ac:chgData name="Mia Savrljuga" userId="29d020ba494f34ac" providerId="LiveId" clId="{00154D90-2C1D-4C03-9AE6-C0425189ACC2}" dt="2024-02-17T15:41:51.270" v="674" actId="1076"/>
          <ac:spMkLst>
            <pc:docMk/>
            <pc:sldMk cId="2840694776" sldId="289"/>
            <ac:spMk id="3" creationId="{7CB420DB-D126-82D7-28C1-640C41D944CD}"/>
          </ac:spMkLst>
        </pc:spChg>
        <pc:spChg chg="add mod">
          <ac:chgData name="Mia Savrljuga" userId="29d020ba494f34ac" providerId="LiveId" clId="{00154D90-2C1D-4C03-9AE6-C0425189ACC2}" dt="2024-02-17T15:42:22.138" v="684" actId="1076"/>
          <ac:spMkLst>
            <pc:docMk/>
            <pc:sldMk cId="2840694776" sldId="289"/>
            <ac:spMk id="4" creationId="{27AFA1C9-F87E-8728-F357-CCD4104D1949}"/>
          </ac:spMkLst>
        </pc:spChg>
        <pc:spChg chg="add mod">
          <ac:chgData name="Mia Savrljuga" userId="29d020ba494f34ac" providerId="LiveId" clId="{00154D90-2C1D-4C03-9AE6-C0425189ACC2}" dt="2024-02-17T15:42:16.225" v="683" actId="1076"/>
          <ac:spMkLst>
            <pc:docMk/>
            <pc:sldMk cId="2840694776" sldId="289"/>
            <ac:spMk id="5" creationId="{093A7D23-9747-DB01-333F-B7CB8DD3E727}"/>
          </ac:spMkLst>
        </pc:spChg>
        <pc:spChg chg="add mod">
          <ac:chgData name="Mia Savrljuga" userId="29d020ba494f34ac" providerId="LiveId" clId="{00154D90-2C1D-4C03-9AE6-C0425189ACC2}" dt="2024-02-17T15:42:09.163" v="682" actId="1076"/>
          <ac:spMkLst>
            <pc:docMk/>
            <pc:sldMk cId="2840694776" sldId="289"/>
            <ac:spMk id="8" creationId="{D882A24A-11B1-A59B-2F5D-CF6F1E01A920}"/>
          </ac:spMkLst>
        </pc:spChg>
        <pc:spChg chg="add mod">
          <ac:chgData name="Mia Savrljuga" userId="29d020ba494f34ac" providerId="LiveId" clId="{00154D90-2C1D-4C03-9AE6-C0425189ACC2}" dt="2024-02-17T15:42:03.583" v="681" actId="1076"/>
          <ac:spMkLst>
            <pc:docMk/>
            <pc:sldMk cId="2840694776" sldId="289"/>
            <ac:spMk id="10" creationId="{839943BF-52D9-8B20-F243-D335FC90F571}"/>
          </ac:spMkLst>
        </pc:spChg>
        <pc:spChg chg="add mod">
          <ac:chgData name="Mia Savrljuga" userId="29d020ba494f34ac" providerId="LiveId" clId="{00154D90-2C1D-4C03-9AE6-C0425189ACC2}" dt="2024-02-17T15:41:59.044" v="680" actId="1076"/>
          <ac:spMkLst>
            <pc:docMk/>
            <pc:sldMk cId="2840694776" sldId="289"/>
            <ac:spMk id="11" creationId="{17278D7C-4197-77C0-9605-66844F6535D2}"/>
          </ac:spMkLst>
        </pc:spChg>
        <pc:spChg chg="add mod">
          <ac:chgData name="Mia Savrljuga" userId="29d020ba494f34ac" providerId="LiveId" clId="{00154D90-2C1D-4C03-9AE6-C0425189ACC2}" dt="2024-02-17T15:42:47.927" v="687" actId="1076"/>
          <ac:spMkLst>
            <pc:docMk/>
            <pc:sldMk cId="2840694776" sldId="289"/>
            <ac:spMk id="12" creationId="{22D4AB01-6AFA-186A-3925-F76013BF77FD}"/>
          </ac:spMkLst>
        </pc:spChg>
        <pc:spChg chg="add mod">
          <ac:chgData name="Mia Savrljuga" userId="29d020ba494f34ac" providerId="LiveId" clId="{00154D90-2C1D-4C03-9AE6-C0425189ACC2}" dt="2024-02-17T15:42:51.596" v="689" actId="1076"/>
          <ac:spMkLst>
            <pc:docMk/>
            <pc:sldMk cId="2840694776" sldId="289"/>
            <ac:spMk id="13" creationId="{890636FB-5369-214C-184F-68E5D7D8FFF1}"/>
          </ac:spMkLst>
        </pc:spChg>
        <pc:spChg chg="add mod">
          <ac:chgData name="Mia Savrljuga" userId="29d020ba494f34ac" providerId="LiveId" clId="{00154D90-2C1D-4C03-9AE6-C0425189ACC2}" dt="2024-02-17T15:43:02.480" v="694" actId="1076"/>
          <ac:spMkLst>
            <pc:docMk/>
            <pc:sldMk cId="2840694776" sldId="289"/>
            <ac:spMk id="14" creationId="{CF0BD881-9E96-EA84-4C4C-CDB2F8C378E3}"/>
          </ac:spMkLst>
        </pc:spChg>
        <pc:spChg chg="add mod">
          <ac:chgData name="Mia Savrljuga" userId="29d020ba494f34ac" providerId="LiveId" clId="{00154D90-2C1D-4C03-9AE6-C0425189ACC2}" dt="2024-02-17T15:42:58.951" v="693" actId="1076"/>
          <ac:spMkLst>
            <pc:docMk/>
            <pc:sldMk cId="2840694776" sldId="289"/>
            <ac:spMk id="15" creationId="{57F77532-8E6D-3BB9-A95A-1131ABA0DC2D}"/>
          </ac:spMkLst>
        </pc:spChg>
        <pc:picChg chg="del">
          <ac:chgData name="Mia Savrljuga" userId="29d020ba494f34ac" providerId="LiveId" clId="{00154D90-2C1D-4C03-9AE6-C0425189ACC2}" dt="2024-02-17T15:41:08.828" v="666" actId="478"/>
          <ac:picMkLst>
            <pc:docMk/>
            <pc:sldMk cId="2840694776" sldId="289"/>
            <ac:picMk id="7" creationId="{C096BE9D-9E10-33D6-FB85-99BD35BACDB4}"/>
          </ac:picMkLst>
        </pc:picChg>
        <pc:picChg chg="mod modCrop">
          <ac:chgData name="Mia Savrljuga" userId="29d020ba494f34ac" providerId="LiveId" clId="{00154D90-2C1D-4C03-9AE6-C0425189ACC2}" dt="2024-02-17T15:41:30.324" v="670" actId="14100"/>
          <ac:picMkLst>
            <pc:docMk/>
            <pc:sldMk cId="2840694776" sldId="289"/>
            <ac:picMk id="9" creationId="{1E622019-5718-0042-3E83-03293A6287D0}"/>
          </ac:picMkLst>
        </pc:picChg>
      </pc:sldChg>
      <pc:sldChg chg="del">
        <pc:chgData name="Mia Savrljuga" userId="29d020ba494f34ac" providerId="LiveId" clId="{00154D90-2C1D-4C03-9AE6-C0425189ACC2}" dt="2024-02-17T15:22:02.230" v="64" actId="47"/>
        <pc:sldMkLst>
          <pc:docMk/>
          <pc:sldMk cId="276583229" sldId="290"/>
        </pc:sldMkLst>
      </pc:sldChg>
      <pc:sldChg chg="addSp delSp modSp add mod delAnim modAnim">
        <pc:chgData name="Mia Savrljuga" userId="29d020ba494f34ac" providerId="LiveId" clId="{00154D90-2C1D-4C03-9AE6-C0425189ACC2}" dt="2024-02-17T15:44:57" v="712"/>
        <pc:sldMkLst>
          <pc:docMk/>
          <pc:sldMk cId="286798659" sldId="290"/>
        </pc:sldMkLst>
        <pc:picChg chg="del">
          <ac:chgData name="Mia Savrljuga" userId="29d020ba494f34ac" providerId="LiveId" clId="{00154D90-2C1D-4C03-9AE6-C0425189ACC2}" dt="2024-02-17T15:43:12.193" v="697" actId="478"/>
          <ac:picMkLst>
            <pc:docMk/>
            <pc:sldMk cId="286798659" sldId="290"/>
            <ac:picMk id="3" creationId="{2B666D9E-A4B9-223C-FE6F-5B7A072CF950}"/>
          </ac:picMkLst>
        </pc:picChg>
        <pc:picChg chg="del">
          <ac:chgData name="Mia Savrljuga" userId="29d020ba494f34ac" providerId="LiveId" clId="{00154D90-2C1D-4C03-9AE6-C0425189ACC2}" dt="2024-02-17T15:43:10.195" v="696" actId="478"/>
          <ac:picMkLst>
            <pc:docMk/>
            <pc:sldMk cId="286798659" sldId="290"/>
            <ac:picMk id="5" creationId="{C2B99DFC-128A-6D81-1ADD-EF2D9CB1ACE6}"/>
          </ac:picMkLst>
        </pc:picChg>
        <pc:picChg chg="add mod modCrop">
          <ac:chgData name="Mia Savrljuga" userId="29d020ba494f34ac" providerId="LiveId" clId="{00154D90-2C1D-4C03-9AE6-C0425189ACC2}" dt="2024-02-17T15:43:50.979" v="702" actId="14100"/>
          <ac:picMkLst>
            <pc:docMk/>
            <pc:sldMk cId="286798659" sldId="290"/>
            <ac:picMk id="7" creationId="{9E7D8E3D-6E3A-7491-C9F8-1EC5298E6EBE}"/>
          </ac:picMkLst>
        </pc:picChg>
        <pc:picChg chg="add mod ord">
          <ac:chgData name="Mia Savrljuga" userId="29d020ba494f34ac" providerId="LiveId" clId="{00154D90-2C1D-4C03-9AE6-C0425189ACC2}" dt="2024-02-17T15:44:52.694" v="711" actId="167"/>
          <ac:picMkLst>
            <pc:docMk/>
            <pc:sldMk cId="286798659" sldId="290"/>
            <ac:picMk id="9" creationId="{858650FE-B5AE-0B9C-AE46-FDB0D4F359A9}"/>
          </ac:picMkLst>
        </pc:picChg>
      </pc:sldChg>
      <pc:sldChg chg="addSp modSp add mod modAnim">
        <pc:chgData name="Mia Savrljuga" userId="29d020ba494f34ac" providerId="LiveId" clId="{00154D90-2C1D-4C03-9AE6-C0425189ACC2}" dt="2024-02-17T15:45:24.628" v="718" actId="1076"/>
        <pc:sldMkLst>
          <pc:docMk/>
          <pc:sldMk cId="2905616420" sldId="291"/>
        </pc:sldMkLst>
        <pc:spChg chg="add mod">
          <ac:chgData name="Mia Savrljuga" userId="29d020ba494f34ac" providerId="LiveId" clId="{00154D90-2C1D-4C03-9AE6-C0425189ACC2}" dt="2024-02-17T15:45:19.593" v="716" actId="14100"/>
          <ac:spMkLst>
            <pc:docMk/>
            <pc:sldMk cId="2905616420" sldId="291"/>
            <ac:spMk id="3" creationId="{44AB0A8D-4083-3A7C-1704-E87417F35613}"/>
          </ac:spMkLst>
        </pc:spChg>
        <pc:spChg chg="add mod">
          <ac:chgData name="Mia Savrljuga" userId="29d020ba494f34ac" providerId="LiveId" clId="{00154D90-2C1D-4C03-9AE6-C0425189ACC2}" dt="2024-02-17T15:45:24.628" v="718" actId="1076"/>
          <ac:spMkLst>
            <pc:docMk/>
            <pc:sldMk cId="2905616420" sldId="291"/>
            <ac:spMk id="4" creationId="{EC62FE2F-768E-5664-F2C6-EDFA06D5897F}"/>
          </ac:spMkLst>
        </pc:spChg>
        <pc:picChg chg="mod modCrop">
          <ac:chgData name="Mia Savrljuga" userId="29d020ba494f34ac" providerId="LiveId" clId="{00154D90-2C1D-4C03-9AE6-C0425189ACC2}" dt="2024-02-17T15:44:11.055" v="706" actId="1076"/>
          <ac:picMkLst>
            <pc:docMk/>
            <pc:sldMk cId="2905616420" sldId="291"/>
            <ac:picMk id="7" creationId="{19528EB5-D1A5-F94E-6E83-B638E6AAF67D}"/>
          </ac:picMkLst>
        </pc:picChg>
      </pc:sldChg>
      <pc:sldChg chg="del">
        <pc:chgData name="Mia Savrljuga" userId="29d020ba494f34ac" providerId="LiveId" clId="{00154D90-2C1D-4C03-9AE6-C0425189ACC2}" dt="2024-02-17T15:22:03.002" v="65" actId="47"/>
        <pc:sldMkLst>
          <pc:docMk/>
          <pc:sldMk cId="3598695971" sldId="291"/>
        </pc:sldMkLst>
      </pc:sldChg>
    </pc:docChg>
  </pc:docChgLst>
  <pc:docChgLst>
    <pc:chgData name="Mia Savrljuga" userId="29d020ba494f34ac" providerId="LiveId" clId="{0B95D4E0-80F2-4CF6-9F3E-AF969CC0D7B3}"/>
    <pc:docChg chg="undo custSel addSld delSld modSld">
      <pc:chgData name="Mia Savrljuga" userId="29d020ba494f34ac" providerId="LiveId" clId="{0B95D4E0-80F2-4CF6-9F3E-AF969CC0D7B3}" dt="2024-02-17T15:20:23.381" v="913"/>
      <pc:docMkLst>
        <pc:docMk/>
      </pc:docMkLst>
      <pc:sldChg chg="modSp mod">
        <pc:chgData name="Mia Savrljuga" userId="29d020ba494f34ac" providerId="LiveId" clId="{0B95D4E0-80F2-4CF6-9F3E-AF969CC0D7B3}" dt="2024-02-17T14:45:45.277" v="7" actId="20577"/>
        <pc:sldMkLst>
          <pc:docMk/>
          <pc:sldMk cId="0" sldId="256"/>
        </pc:sldMkLst>
        <pc:spChg chg="mod">
          <ac:chgData name="Mia Savrljuga" userId="29d020ba494f34ac" providerId="LiveId" clId="{0B95D4E0-80F2-4CF6-9F3E-AF969CC0D7B3}" dt="2024-02-17T14:45:45.277" v="7" actId="20577"/>
          <ac:spMkLst>
            <pc:docMk/>
            <pc:sldMk cId="0" sldId="256"/>
            <ac:spMk id="2" creationId="{00000000-0000-0000-0000-000000000000}"/>
          </ac:spMkLst>
        </pc:spChg>
      </pc:sldChg>
      <pc:sldChg chg="delSp modSp del mod delAnim">
        <pc:chgData name="Mia Savrljuga" userId="29d020ba494f34ac" providerId="LiveId" clId="{0B95D4E0-80F2-4CF6-9F3E-AF969CC0D7B3}" dt="2024-02-17T14:46:03.269" v="18" actId="47"/>
        <pc:sldMkLst>
          <pc:docMk/>
          <pc:sldMk cId="243920607" sldId="274"/>
        </pc:sldMkLst>
        <pc:spChg chg="mod">
          <ac:chgData name="Mia Savrljuga" userId="29d020ba494f34ac" providerId="LiveId" clId="{0B95D4E0-80F2-4CF6-9F3E-AF969CC0D7B3}" dt="2024-02-17T14:45:50.916" v="13" actId="20577"/>
          <ac:spMkLst>
            <pc:docMk/>
            <pc:sldMk cId="243920607" sldId="274"/>
            <ac:spMk id="2" creationId="{BCD1E3D5-BD41-BE84-31B7-84D5FB38B133}"/>
          </ac:spMkLst>
        </pc:spChg>
        <pc:spChg chg="del">
          <ac:chgData name="Mia Savrljuga" userId="29d020ba494f34ac" providerId="LiveId" clId="{0B95D4E0-80F2-4CF6-9F3E-AF969CC0D7B3}" dt="2024-02-17T14:45:55.198" v="15" actId="478"/>
          <ac:spMkLst>
            <pc:docMk/>
            <pc:sldMk cId="243920607" sldId="274"/>
            <ac:spMk id="12" creationId="{700052AC-1091-9761-906B-4E447DE98F61}"/>
          </ac:spMkLst>
        </pc:spChg>
        <pc:spChg chg="del">
          <ac:chgData name="Mia Savrljuga" userId="29d020ba494f34ac" providerId="LiveId" clId="{0B95D4E0-80F2-4CF6-9F3E-AF969CC0D7B3}" dt="2024-02-17T14:45:56.868" v="16" actId="478"/>
          <ac:spMkLst>
            <pc:docMk/>
            <pc:sldMk cId="243920607" sldId="274"/>
            <ac:spMk id="14" creationId="{94640FD5-E31D-3AC4-1E30-6CEF6F34B637}"/>
          </ac:spMkLst>
        </pc:spChg>
        <pc:spChg chg="del">
          <ac:chgData name="Mia Savrljuga" userId="29d020ba494f34ac" providerId="LiveId" clId="{0B95D4E0-80F2-4CF6-9F3E-AF969CC0D7B3}" dt="2024-02-17T14:45:58.650" v="17" actId="478"/>
          <ac:spMkLst>
            <pc:docMk/>
            <pc:sldMk cId="243920607" sldId="274"/>
            <ac:spMk id="15" creationId="{4289438D-9767-9CC5-B3DE-F959836116D7}"/>
          </ac:spMkLst>
        </pc:spChg>
        <pc:picChg chg="del">
          <ac:chgData name="Mia Savrljuga" userId="29d020ba494f34ac" providerId="LiveId" clId="{0B95D4E0-80F2-4CF6-9F3E-AF969CC0D7B3}" dt="2024-02-17T14:45:52.836" v="14" actId="478"/>
          <ac:picMkLst>
            <pc:docMk/>
            <pc:sldMk cId="243920607" sldId="274"/>
            <ac:picMk id="8" creationId="{8B066F17-EB34-3947-46C0-AA443047038F}"/>
          </ac:picMkLst>
        </pc:picChg>
      </pc:sldChg>
      <pc:sldChg chg="del">
        <pc:chgData name="Mia Savrljuga" userId="29d020ba494f34ac" providerId="LiveId" clId="{0B95D4E0-80F2-4CF6-9F3E-AF969CC0D7B3}" dt="2024-02-17T14:46:05.763" v="22" actId="47"/>
        <pc:sldMkLst>
          <pc:docMk/>
          <pc:sldMk cId="1171497801" sldId="275"/>
        </pc:sldMkLst>
      </pc:sldChg>
      <pc:sldChg chg="del">
        <pc:chgData name="Mia Savrljuga" userId="29d020ba494f34ac" providerId="LiveId" clId="{0B95D4E0-80F2-4CF6-9F3E-AF969CC0D7B3}" dt="2024-02-17T14:46:04.691" v="20" actId="47"/>
        <pc:sldMkLst>
          <pc:docMk/>
          <pc:sldMk cId="1698143882" sldId="276"/>
        </pc:sldMkLst>
      </pc:sldChg>
      <pc:sldChg chg="del">
        <pc:chgData name="Mia Savrljuga" userId="29d020ba494f34ac" providerId="LiveId" clId="{0B95D4E0-80F2-4CF6-9F3E-AF969CC0D7B3}" dt="2024-02-17T14:46:06.979" v="24" actId="47"/>
        <pc:sldMkLst>
          <pc:docMk/>
          <pc:sldMk cId="1517764518" sldId="277"/>
        </pc:sldMkLst>
      </pc:sldChg>
      <pc:sldChg chg="del">
        <pc:chgData name="Mia Savrljuga" userId="29d020ba494f34ac" providerId="LiveId" clId="{0B95D4E0-80F2-4CF6-9F3E-AF969CC0D7B3}" dt="2024-02-17T14:46:04.160" v="19" actId="47"/>
        <pc:sldMkLst>
          <pc:docMk/>
          <pc:sldMk cId="2267811867" sldId="279"/>
        </pc:sldMkLst>
      </pc:sldChg>
      <pc:sldChg chg="del">
        <pc:chgData name="Mia Savrljuga" userId="29d020ba494f34ac" providerId="LiveId" clId="{0B95D4E0-80F2-4CF6-9F3E-AF969CC0D7B3}" dt="2024-02-17T14:46:06.396" v="23" actId="47"/>
        <pc:sldMkLst>
          <pc:docMk/>
          <pc:sldMk cId="2444403657" sldId="280"/>
        </pc:sldMkLst>
      </pc:sldChg>
      <pc:sldChg chg="del">
        <pc:chgData name="Mia Savrljuga" userId="29d020ba494f34ac" providerId="LiveId" clId="{0B95D4E0-80F2-4CF6-9F3E-AF969CC0D7B3}" dt="2024-02-17T14:46:05.213" v="21" actId="47"/>
        <pc:sldMkLst>
          <pc:docMk/>
          <pc:sldMk cId="2682800733" sldId="281"/>
        </pc:sldMkLst>
      </pc:sldChg>
      <pc:sldChg chg="addSp delSp modSp mod delAnim modAnim">
        <pc:chgData name="Mia Savrljuga" userId="29d020ba494f34ac" providerId="LiveId" clId="{0B95D4E0-80F2-4CF6-9F3E-AF969CC0D7B3}" dt="2024-02-17T14:51:37.394" v="277"/>
        <pc:sldMkLst>
          <pc:docMk/>
          <pc:sldMk cId="1150493196" sldId="282"/>
        </pc:sldMkLst>
        <pc:spChg chg="mod">
          <ac:chgData name="Mia Savrljuga" userId="29d020ba494f34ac" providerId="LiveId" clId="{0B95D4E0-80F2-4CF6-9F3E-AF969CC0D7B3}" dt="2024-02-17T14:46:24.628" v="42" actId="20577"/>
          <ac:spMkLst>
            <pc:docMk/>
            <pc:sldMk cId="1150493196" sldId="282"/>
            <ac:spMk id="2" creationId="{E1058D11-1D76-3F30-A2F4-F36BC835BE5B}"/>
          </ac:spMkLst>
        </pc:spChg>
        <pc:spChg chg="del">
          <ac:chgData name="Mia Savrljuga" userId="29d020ba494f34ac" providerId="LiveId" clId="{0B95D4E0-80F2-4CF6-9F3E-AF969CC0D7B3}" dt="2024-02-17T14:46:11.172" v="26" actId="478"/>
          <ac:spMkLst>
            <pc:docMk/>
            <pc:sldMk cId="1150493196" sldId="282"/>
            <ac:spMk id="3" creationId="{9404C1E7-A6D5-D2A4-8461-22BC83AE2249}"/>
          </ac:spMkLst>
        </pc:spChg>
        <pc:spChg chg="del">
          <ac:chgData name="Mia Savrljuga" userId="29d020ba494f34ac" providerId="LiveId" clId="{0B95D4E0-80F2-4CF6-9F3E-AF969CC0D7B3}" dt="2024-02-17T14:46:12.559" v="27" actId="478"/>
          <ac:spMkLst>
            <pc:docMk/>
            <pc:sldMk cId="1150493196" sldId="282"/>
            <ac:spMk id="5" creationId="{FE8857D2-B223-C9A7-A967-FF437CFC708B}"/>
          </ac:spMkLst>
        </pc:spChg>
        <pc:spChg chg="del">
          <ac:chgData name="Mia Savrljuga" userId="29d020ba494f34ac" providerId="LiveId" clId="{0B95D4E0-80F2-4CF6-9F3E-AF969CC0D7B3}" dt="2024-02-17T14:46:14.064" v="28" actId="478"/>
          <ac:spMkLst>
            <pc:docMk/>
            <pc:sldMk cId="1150493196" sldId="282"/>
            <ac:spMk id="7" creationId="{C92743E8-6B9E-9E7E-4FF0-AD6FF5C855AE}"/>
          </ac:spMkLst>
        </pc:spChg>
        <pc:spChg chg="del">
          <ac:chgData name="Mia Savrljuga" userId="29d020ba494f34ac" providerId="LiveId" clId="{0B95D4E0-80F2-4CF6-9F3E-AF969CC0D7B3}" dt="2024-02-17T14:46:15.672" v="29" actId="478"/>
          <ac:spMkLst>
            <pc:docMk/>
            <pc:sldMk cId="1150493196" sldId="282"/>
            <ac:spMk id="8" creationId="{7FF0434D-BF37-64B8-AB26-2CC6BB9D3A46}"/>
          </ac:spMkLst>
        </pc:spChg>
        <pc:spChg chg="del">
          <ac:chgData name="Mia Savrljuga" userId="29d020ba494f34ac" providerId="LiveId" clId="{0B95D4E0-80F2-4CF6-9F3E-AF969CC0D7B3}" dt="2024-02-17T14:46:19.621" v="30" actId="478"/>
          <ac:spMkLst>
            <pc:docMk/>
            <pc:sldMk cId="1150493196" sldId="282"/>
            <ac:spMk id="9" creationId="{D35460D0-4988-8E23-D55B-A29ED1B91DA2}"/>
          </ac:spMkLst>
        </pc:spChg>
        <pc:spChg chg="add mod">
          <ac:chgData name="Mia Savrljuga" userId="29d020ba494f34ac" providerId="LiveId" clId="{0B95D4E0-80F2-4CF6-9F3E-AF969CC0D7B3}" dt="2024-02-17T14:51:32.242" v="276" actId="14100"/>
          <ac:spMkLst>
            <pc:docMk/>
            <pc:sldMk cId="1150493196" sldId="282"/>
            <ac:spMk id="16" creationId="{DBA21311-05E0-3150-C8B1-A4583B58A5BA}"/>
          </ac:spMkLst>
        </pc:spChg>
        <pc:picChg chg="del">
          <ac:chgData name="Mia Savrljuga" userId="29d020ba494f34ac" providerId="LiveId" clId="{0B95D4E0-80F2-4CF6-9F3E-AF969CC0D7B3}" dt="2024-02-17T14:46:09.330" v="25" actId="478"/>
          <ac:picMkLst>
            <pc:docMk/>
            <pc:sldMk cId="1150493196" sldId="282"/>
            <ac:picMk id="4" creationId="{A7B409C3-DBFC-1B42-DF5A-9A3F33165E65}"/>
          </ac:picMkLst>
        </pc:picChg>
        <pc:picChg chg="add mod modCrop">
          <ac:chgData name="Mia Savrljuga" userId="29d020ba494f34ac" providerId="LiveId" clId="{0B95D4E0-80F2-4CF6-9F3E-AF969CC0D7B3}" dt="2024-02-17T14:47:32.434" v="53" actId="14100"/>
          <ac:picMkLst>
            <pc:docMk/>
            <pc:sldMk cId="1150493196" sldId="282"/>
            <ac:picMk id="11" creationId="{DBE358D7-A3EB-1B7C-89CC-6AF486BD4500}"/>
          </ac:picMkLst>
        </pc:picChg>
        <pc:picChg chg="add del">
          <ac:chgData name="Mia Savrljuga" userId="29d020ba494f34ac" providerId="LiveId" clId="{0B95D4E0-80F2-4CF6-9F3E-AF969CC0D7B3}" dt="2024-02-17T14:47:05.735" v="48" actId="22"/>
          <ac:picMkLst>
            <pc:docMk/>
            <pc:sldMk cId="1150493196" sldId="282"/>
            <ac:picMk id="13" creationId="{A5D444AC-2E66-A89A-A45D-F92139FD6DE6}"/>
          </ac:picMkLst>
        </pc:picChg>
        <pc:picChg chg="add mod modCrop">
          <ac:chgData name="Mia Savrljuga" userId="29d020ba494f34ac" providerId="LiveId" clId="{0B95D4E0-80F2-4CF6-9F3E-AF969CC0D7B3}" dt="2024-02-17T14:48:34.814" v="60" actId="732"/>
          <ac:picMkLst>
            <pc:docMk/>
            <pc:sldMk cId="1150493196" sldId="282"/>
            <ac:picMk id="15" creationId="{9C02842F-5623-BCE9-D9D8-9F4D72E5D3F3}"/>
          </ac:picMkLst>
        </pc:picChg>
      </pc:sldChg>
      <pc:sldChg chg="addSp modSp add mod modAnim">
        <pc:chgData name="Mia Savrljuga" userId="29d020ba494f34ac" providerId="LiveId" clId="{0B95D4E0-80F2-4CF6-9F3E-AF969CC0D7B3}" dt="2024-02-17T15:02:41.115" v="610"/>
        <pc:sldMkLst>
          <pc:docMk/>
          <pc:sldMk cId="70825572" sldId="283"/>
        </pc:sldMkLst>
        <pc:spChg chg="add mod">
          <ac:chgData name="Mia Savrljuga" userId="29d020ba494f34ac" providerId="LiveId" clId="{0B95D4E0-80F2-4CF6-9F3E-AF969CC0D7B3}" dt="2024-02-17T15:02:41.115" v="610"/>
          <ac:spMkLst>
            <pc:docMk/>
            <pc:sldMk cId="70825572" sldId="283"/>
            <ac:spMk id="7" creationId="{230FA1A9-4F8F-7BEA-D24F-EDBF86FA09F0}"/>
          </ac:spMkLst>
        </pc:spChg>
        <pc:picChg chg="add mod">
          <ac:chgData name="Mia Savrljuga" userId="29d020ba494f34ac" providerId="LiveId" clId="{0B95D4E0-80F2-4CF6-9F3E-AF969CC0D7B3}" dt="2024-02-17T14:52:45.851" v="284"/>
          <ac:picMkLst>
            <pc:docMk/>
            <pc:sldMk cId="70825572" sldId="283"/>
            <ac:picMk id="3" creationId="{C0B623E4-90E9-D59A-B99C-0B98F46D9E24}"/>
          </ac:picMkLst>
        </pc:picChg>
        <pc:picChg chg="add mod">
          <ac:chgData name="Mia Savrljuga" userId="29d020ba494f34ac" providerId="LiveId" clId="{0B95D4E0-80F2-4CF6-9F3E-AF969CC0D7B3}" dt="2024-02-17T14:59:56.550" v="307"/>
          <ac:picMkLst>
            <pc:docMk/>
            <pc:sldMk cId="70825572" sldId="283"/>
            <ac:picMk id="5" creationId="{55A719DE-D788-A4A4-3151-9EAF8C9044EF}"/>
          </ac:picMkLst>
        </pc:picChg>
      </pc:sldChg>
      <pc:sldChg chg="addSp modSp add mod modAnim">
        <pc:chgData name="Mia Savrljuga" userId="29d020ba494f34ac" providerId="LiveId" clId="{0B95D4E0-80F2-4CF6-9F3E-AF969CC0D7B3}" dt="2024-02-17T15:04:47.151" v="791" actId="1076"/>
        <pc:sldMkLst>
          <pc:docMk/>
          <pc:sldMk cId="266791476" sldId="284"/>
        </pc:sldMkLst>
        <pc:spChg chg="add mod">
          <ac:chgData name="Mia Savrljuga" userId="29d020ba494f34ac" providerId="LiveId" clId="{0B95D4E0-80F2-4CF6-9F3E-AF969CC0D7B3}" dt="2024-02-17T15:04:31.321" v="788" actId="20577"/>
          <ac:spMkLst>
            <pc:docMk/>
            <pc:sldMk cId="266791476" sldId="284"/>
            <ac:spMk id="5" creationId="{0D395403-C056-7EA0-30BA-A8D4DC95B522}"/>
          </ac:spMkLst>
        </pc:spChg>
        <pc:picChg chg="add mod modCrop">
          <ac:chgData name="Mia Savrljuga" userId="29d020ba494f34ac" providerId="LiveId" clId="{0B95D4E0-80F2-4CF6-9F3E-AF969CC0D7B3}" dt="2024-02-17T15:04:47.151" v="791" actId="1076"/>
          <ac:picMkLst>
            <pc:docMk/>
            <pc:sldMk cId="266791476" sldId="284"/>
            <ac:picMk id="4" creationId="{2E70C7AF-757C-9861-0E4F-A1327642C8BA}"/>
          </ac:picMkLst>
        </pc:picChg>
        <pc:picChg chg="add mod">
          <ac:chgData name="Mia Savrljuga" userId="29d020ba494f34ac" providerId="LiveId" clId="{0B95D4E0-80F2-4CF6-9F3E-AF969CC0D7B3}" dt="2024-02-17T15:04:42.212" v="790" actId="1076"/>
          <ac:picMkLst>
            <pc:docMk/>
            <pc:sldMk cId="266791476" sldId="284"/>
            <ac:picMk id="7" creationId="{08ADAAEC-D830-77E4-2D03-DBD1D131E0E6}"/>
          </ac:picMkLst>
        </pc:picChg>
      </pc:sldChg>
      <pc:sldChg chg="addSp modSp add mod modAnim">
        <pc:chgData name="Mia Savrljuga" userId="29d020ba494f34ac" providerId="LiveId" clId="{0B95D4E0-80F2-4CF6-9F3E-AF969CC0D7B3}" dt="2024-02-17T15:13:36.107" v="858" actId="1076"/>
        <pc:sldMkLst>
          <pc:docMk/>
          <pc:sldMk cId="1480898620" sldId="285"/>
        </pc:sldMkLst>
        <pc:spChg chg="add mod">
          <ac:chgData name="Mia Savrljuga" userId="29d020ba494f34ac" providerId="LiveId" clId="{0B95D4E0-80F2-4CF6-9F3E-AF969CC0D7B3}" dt="2024-02-17T15:13:36.107" v="858" actId="1076"/>
          <ac:spMkLst>
            <pc:docMk/>
            <pc:sldMk cId="1480898620" sldId="285"/>
            <ac:spMk id="5" creationId="{344B9194-BE9C-9BD0-0D7F-76C40D7C3514}"/>
          </ac:spMkLst>
        </pc:spChg>
        <pc:spChg chg="add mod">
          <ac:chgData name="Mia Savrljuga" userId="29d020ba494f34ac" providerId="LiveId" clId="{0B95D4E0-80F2-4CF6-9F3E-AF969CC0D7B3}" dt="2024-02-17T15:13:30.999" v="857" actId="1076"/>
          <ac:spMkLst>
            <pc:docMk/>
            <pc:sldMk cId="1480898620" sldId="285"/>
            <ac:spMk id="7" creationId="{120B2A1E-3E2F-7A25-D0F7-CB3E10BEAC69}"/>
          </ac:spMkLst>
        </pc:spChg>
        <pc:spChg chg="add mod">
          <ac:chgData name="Mia Savrljuga" userId="29d020ba494f34ac" providerId="LiveId" clId="{0B95D4E0-80F2-4CF6-9F3E-AF969CC0D7B3}" dt="2024-02-17T15:13:25.430" v="856" actId="1076"/>
          <ac:spMkLst>
            <pc:docMk/>
            <pc:sldMk cId="1480898620" sldId="285"/>
            <ac:spMk id="8" creationId="{63020365-BAC8-4FEC-8FA5-D4CCA9320AA3}"/>
          </ac:spMkLst>
        </pc:spChg>
        <pc:spChg chg="add mod">
          <ac:chgData name="Mia Savrljuga" userId="29d020ba494f34ac" providerId="LiveId" clId="{0B95D4E0-80F2-4CF6-9F3E-AF969CC0D7B3}" dt="2024-02-17T15:13:20.192" v="854" actId="1076"/>
          <ac:spMkLst>
            <pc:docMk/>
            <pc:sldMk cId="1480898620" sldId="285"/>
            <ac:spMk id="9" creationId="{C0D6C957-36CF-4B84-3D66-D9BC67621715}"/>
          </ac:spMkLst>
        </pc:spChg>
        <pc:spChg chg="add mod">
          <ac:chgData name="Mia Savrljuga" userId="29d020ba494f34ac" providerId="LiveId" clId="{0B95D4E0-80F2-4CF6-9F3E-AF969CC0D7B3}" dt="2024-02-17T15:13:15.885" v="853" actId="1076"/>
          <ac:spMkLst>
            <pc:docMk/>
            <pc:sldMk cId="1480898620" sldId="285"/>
            <ac:spMk id="10" creationId="{683828CD-02C1-BB16-EB5F-D16EC76BC802}"/>
          </ac:spMkLst>
        </pc:spChg>
        <pc:spChg chg="add mod">
          <ac:chgData name="Mia Savrljuga" userId="29d020ba494f34ac" providerId="LiveId" clId="{0B95D4E0-80F2-4CF6-9F3E-AF969CC0D7B3}" dt="2024-02-17T15:13:10.410" v="852" actId="1076"/>
          <ac:spMkLst>
            <pc:docMk/>
            <pc:sldMk cId="1480898620" sldId="285"/>
            <ac:spMk id="11" creationId="{EFF38B70-9EAA-0A07-5B09-6D21BEF661A1}"/>
          </ac:spMkLst>
        </pc:spChg>
        <pc:spChg chg="add mod">
          <ac:chgData name="Mia Savrljuga" userId="29d020ba494f34ac" providerId="LiveId" clId="{0B95D4E0-80F2-4CF6-9F3E-AF969CC0D7B3}" dt="2024-02-17T15:13:06.133" v="851" actId="1076"/>
          <ac:spMkLst>
            <pc:docMk/>
            <pc:sldMk cId="1480898620" sldId="285"/>
            <ac:spMk id="12" creationId="{A8A6FAC8-8F84-016B-5315-3DF53CC51213}"/>
          </ac:spMkLst>
        </pc:spChg>
        <pc:spChg chg="add mod">
          <ac:chgData name="Mia Savrljuga" userId="29d020ba494f34ac" providerId="LiveId" clId="{0B95D4E0-80F2-4CF6-9F3E-AF969CC0D7B3}" dt="2024-02-17T15:12:58.915" v="850" actId="1076"/>
          <ac:spMkLst>
            <pc:docMk/>
            <pc:sldMk cId="1480898620" sldId="285"/>
            <ac:spMk id="13" creationId="{FCE882D2-1E34-794A-0E86-5428FB80EC40}"/>
          </ac:spMkLst>
        </pc:spChg>
        <pc:spChg chg="add mod">
          <ac:chgData name="Mia Savrljuga" userId="29d020ba494f34ac" providerId="LiveId" clId="{0B95D4E0-80F2-4CF6-9F3E-AF969CC0D7B3}" dt="2024-02-17T15:12:53.155" v="849" actId="1076"/>
          <ac:spMkLst>
            <pc:docMk/>
            <pc:sldMk cId="1480898620" sldId="285"/>
            <ac:spMk id="14" creationId="{693ED157-CEF3-46CB-8D44-EA459F7793B7}"/>
          </ac:spMkLst>
        </pc:spChg>
        <pc:spChg chg="add mod">
          <ac:chgData name="Mia Savrljuga" userId="29d020ba494f34ac" providerId="LiveId" clId="{0B95D4E0-80F2-4CF6-9F3E-AF969CC0D7B3}" dt="2024-02-17T15:12:47.543" v="848" actId="1076"/>
          <ac:spMkLst>
            <pc:docMk/>
            <pc:sldMk cId="1480898620" sldId="285"/>
            <ac:spMk id="15" creationId="{809AA8FC-64B1-DDBD-4FE1-BC20ACE2A5C0}"/>
          </ac:spMkLst>
        </pc:spChg>
        <pc:picChg chg="add mod modCrop">
          <ac:chgData name="Mia Savrljuga" userId="29d020ba494f34ac" providerId="LiveId" clId="{0B95D4E0-80F2-4CF6-9F3E-AF969CC0D7B3}" dt="2024-02-17T15:11:58.401" v="836" actId="14100"/>
          <ac:picMkLst>
            <pc:docMk/>
            <pc:sldMk cId="1480898620" sldId="285"/>
            <ac:picMk id="4" creationId="{6FECB28D-DE8E-740C-2790-04B6FE88C880}"/>
          </ac:picMkLst>
        </pc:picChg>
      </pc:sldChg>
      <pc:sldChg chg="addSp modSp add mod modAnim">
        <pc:chgData name="Mia Savrljuga" userId="29d020ba494f34ac" providerId="LiveId" clId="{0B95D4E0-80F2-4CF6-9F3E-AF969CC0D7B3}" dt="2024-02-17T14:58:48.961" v="304" actId="14100"/>
        <pc:sldMkLst>
          <pc:docMk/>
          <pc:sldMk cId="3600670175" sldId="286"/>
        </pc:sldMkLst>
        <pc:picChg chg="add mod modCrop">
          <ac:chgData name="Mia Savrljuga" userId="29d020ba494f34ac" providerId="LiveId" clId="{0B95D4E0-80F2-4CF6-9F3E-AF969CC0D7B3}" dt="2024-02-17T14:52:25.118" v="282" actId="14100"/>
          <ac:picMkLst>
            <pc:docMk/>
            <pc:sldMk cId="3600670175" sldId="286"/>
            <ac:picMk id="3" creationId="{B27B3BB5-4296-1A6B-AF59-BB9030F2A3A9}"/>
          </ac:picMkLst>
        </pc:picChg>
        <pc:picChg chg="add mod modCrop">
          <ac:chgData name="Mia Savrljuga" userId="29d020ba494f34ac" providerId="LiveId" clId="{0B95D4E0-80F2-4CF6-9F3E-AF969CC0D7B3}" dt="2024-02-17T14:58:48.961" v="304" actId="14100"/>
          <ac:picMkLst>
            <pc:docMk/>
            <pc:sldMk cId="3600670175" sldId="286"/>
            <ac:picMk id="4" creationId="{05FE7FBE-F2E8-5602-E1F2-A06C78F62254}"/>
          </ac:picMkLst>
        </pc:picChg>
        <pc:picChg chg="add mod modCrop">
          <ac:chgData name="Mia Savrljuga" userId="29d020ba494f34ac" providerId="LiveId" clId="{0B95D4E0-80F2-4CF6-9F3E-AF969CC0D7B3}" dt="2024-02-17T14:58:27.423" v="301" actId="1076"/>
          <ac:picMkLst>
            <pc:docMk/>
            <pc:sldMk cId="3600670175" sldId="286"/>
            <ac:picMk id="5" creationId="{AD08D1E3-FA87-CCEB-426C-990BFF18591A}"/>
          </ac:picMkLst>
        </pc:picChg>
        <pc:picChg chg="add mod modCrop">
          <ac:chgData name="Mia Savrljuga" userId="29d020ba494f34ac" providerId="LiveId" clId="{0B95D4E0-80F2-4CF6-9F3E-AF969CC0D7B3}" dt="2024-02-17T14:58:43.644" v="303" actId="1076"/>
          <ac:picMkLst>
            <pc:docMk/>
            <pc:sldMk cId="3600670175" sldId="286"/>
            <ac:picMk id="7" creationId="{AC4D5C74-359C-41F1-936D-6E5A176C4DC4}"/>
          </ac:picMkLst>
        </pc:picChg>
        <pc:picChg chg="mod modCrop">
          <ac:chgData name="Mia Savrljuga" userId="29d020ba494f34ac" providerId="LiveId" clId="{0B95D4E0-80F2-4CF6-9F3E-AF969CC0D7B3}" dt="2024-02-17T14:54:50.296" v="300" actId="732"/>
          <ac:picMkLst>
            <pc:docMk/>
            <pc:sldMk cId="3600670175" sldId="286"/>
            <ac:picMk id="11" creationId="{F39EE8B1-CD05-4CBA-7592-3F2AB6C1364E}"/>
          </ac:picMkLst>
        </pc:picChg>
      </pc:sldChg>
      <pc:sldChg chg="addSp delSp modSp add mod delAnim modAnim">
        <pc:chgData name="Mia Savrljuga" userId="29d020ba494f34ac" providerId="LiveId" clId="{0B95D4E0-80F2-4CF6-9F3E-AF969CC0D7B3}" dt="2024-02-17T15:07:59.124" v="825"/>
        <pc:sldMkLst>
          <pc:docMk/>
          <pc:sldMk cId="855249562" sldId="287"/>
        </pc:sldMkLst>
        <pc:spChg chg="del">
          <ac:chgData name="Mia Savrljuga" userId="29d020ba494f34ac" providerId="LiveId" clId="{0B95D4E0-80F2-4CF6-9F3E-AF969CC0D7B3}" dt="2024-02-17T15:05:15.447" v="794" actId="478"/>
          <ac:spMkLst>
            <pc:docMk/>
            <pc:sldMk cId="855249562" sldId="287"/>
            <ac:spMk id="5" creationId="{C367B238-DF4E-E675-3ACF-FFBBBC3EBE07}"/>
          </ac:spMkLst>
        </pc:spChg>
        <pc:spChg chg="add mod">
          <ac:chgData name="Mia Savrljuga" userId="29d020ba494f34ac" providerId="LiveId" clId="{0B95D4E0-80F2-4CF6-9F3E-AF969CC0D7B3}" dt="2024-02-17T15:07:00.519" v="806" actId="208"/>
          <ac:spMkLst>
            <pc:docMk/>
            <pc:sldMk cId="855249562" sldId="287"/>
            <ac:spMk id="8" creationId="{99D8BCB9-E735-3381-7C08-B244FAE6352D}"/>
          </ac:spMkLst>
        </pc:spChg>
        <pc:spChg chg="add mod">
          <ac:chgData name="Mia Savrljuga" userId="29d020ba494f34ac" providerId="LiveId" clId="{0B95D4E0-80F2-4CF6-9F3E-AF969CC0D7B3}" dt="2024-02-17T15:07:37.705" v="821" actId="1076"/>
          <ac:spMkLst>
            <pc:docMk/>
            <pc:sldMk cId="855249562" sldId="287"/>
            <ac:spMk id="9" creationId="{1430E3AE-DC22-2579-7CE7-49A620F20C17}"/>
          </ac:spMkLst>
        </pc:spChg>
        <pc:spChg chg="add mod">
          <ac:chgData name="Mia Savrljuga" userId="29d020ba494f34ac" providerId="LiveId" clId="{0B95D4E0-80F2-4CF6-9F3E-AF969CC0D7B3}" dt="2024-02-17T15:07:34.147" v="820" actId="1076"/>
          <ac:spMkLst>
            <pc:docMk/>
            <pc:sldMk cId="855249562" sldId="287"/>
            <ac:spMk id="10" creationId="{891B6136-DB60-6EC3-8DF4-CA923C2AD16B}"/>
          </ac:spMkLst>
        </pc:spChg>
        <pc:spChg chg="add mod">
          <ac:chgData name="Mia Savrljuga" userId="29d020ba494f34ac" providerId="LiveId" clId="{0B95D4E0-80F2-4CF6-9F3E-AF969CC0D7B3}" dt="2024-02-17T15:07:30.952" v="819" actId="1076"/>
          <ac:spMkLst>
            <pc:docMk/>
            <pc:sldMk cId="855249562" sldId="287"/>
            <ac:spMk id="11" creationId="{2FAA9CEE-EF3B-B90F-D70F-FA70CEC59536}"/>
          </ac:spMkLst>
        </pc:spChg>
        <pc:spChg chg="add mod">
          <ac:chgData name="Mia Savrljuga" userId="29d020ba494f34ac" providerId="LiveId" clId="{0B95D4E0-80F2-4CF6-9F3E-AF969CC0D7B3}" dt="2024-02-17T15:07:27.900" v="818" actId="1076"/>
          <ac:spMkLst>
            <pc:docMk/>
            <pc:sldMk cId="855249562" sldId="287"/>
            <ac:spMk id="12" creationId="{E3BACB06-774D-70B2-4A07-A0DFD0120A10}"/>
          </ac:spMkLst>
        </pc:spChg>
        <pc:spChg chg="add mod">
          <ac:chgData name="Mia Savrljuga" userId="29d020ba494f34ac" providerId="LiveId" clId="{0B95D4E0-80F2-4CF6-9F3E-AF969CC0D7B3}" dt="2024-02-17T15:07:24.405" v="817" actId="1076"/>
          <ac:spMkLst>
            <pc:docMk/>
            <pc:sldMk cId="855249562" sldId="287"/>
            <ac:spMk id="13" creationId="{382FE3BC-6E77-ADFD-B41F-185896C14D4B}"/>
          </ac:spMkLst>
        </pc:spChg>
        <pc:spChg chg="add mod">
          <ac:chgData name="Mia Savrljuga" userId="29d020ba494f34ac" providerId="LiveId" clId="{0B95D4E0-80F2-4CF6-9F3E-AF969CC0D7B3}" dt="2024-02-17T15:07:19.431" v="816" actId="1076"/>
          <ac:spMkLst>
            <pc:docMk/>
            <pc:sldMk cId="855249562" sldId="287"/>
            <ac:spMk id="14" creationId="{97B3E614-F177-8191-8154-808A1D9A250A}"/>
          </ac:spMkLst>
        </pc:spChg>
        <pc:spChg chg="add mod">
          <ac:chgData name="Mia Savrljuga" userId="29d020ba494f34ac" providerId="LiveId" clId="{0B95D4E0-80F2-4CF6-9F3E-AF969CC0D7B3}" dt="2024-02-17T15:07:15.643" v="815" actId="1076"/>
          <ac:spMkLst>
            <pc:docMk/>
            <pc:sldMk cId="855249562" sldId="287"/>
            <ac:spMk id="15" creationId="{D2FA77B0-CB40-6D65-3EFD-8C8B24F78B85}"/>
          </ac:spMkLst>
        </pc:spChg>
        <pc:spChg chg="add mod">
          <ac:chgData name="Mia Savrljuga" userId="29d020ba494f34ac" providerId="LiveId" clId="{0B95D4E0-80F2-4CF6-9F3E-AF969CC0D7B3}" dt="2024-02-17T15:07:56.141" v="824" actId="208"/>
          <ac:spMkLst>
            <pc:docMk/>
            <pc:sldMk cId="855249562" sldId="287"/>
            <ac:spMk id="16" creationId="{64416BA7-EBE4-5285-102B-7A94744B2AB3}"/>
          </ac:spMkLst>
        </pc:spChg>
        <pc:picChg chg="del mod modCrop">
          <ac:chgData name="Mia Savrljuga" userId="29d020ba494f34ac" providerId="LiveId" clId="{0B95D4E0-80F2-4CF6-9F3E-AF969CC0D7B3}" dt="2024-02-17T15:05:51.260" v="799" actId="478"/>
          <ac:picMkLst>
            <pc:docMk/>
            <pc:sldMk cId="855249562" sldId="287"/>
            <ac:picMk id="4" creationId="{03222C28-F581-C925-5FFD-5B3125B0BF38}"/>
          </ac:picMkLst>
        </pc:picChg>
        <pc:picChg chg="add mod">
          <ac:chgData name="Mia Savrljuga" userId="29d020ba494f34ac" providerId="LiveId" clId="{0B95D4E0-80F2-4CF6-9F3E-AF969CC0D7B3}" dt="2024-02-17T15:06:34.436" v="803" actId="1076"/>
          <ac:picMkLst>
            <pc:docMk/>
            <pc:sldMk cId="855249562" sldId="287"/>
            <ac:picMk id="7" creationId="{5E5A20CD-36B7-3C9B-25AE-A4D12720B9F7}"/>
          </ac:picMkLst>
        </pc:picChg>
      </pc:sldChg>
      <pc:sldChg chg="addSp modSp add mod modAnim">
        <pc:chgData name="Mia Savrljuga" userId="29d020ba494f34ac" providerId="LiveId" clId="{0B95D4E0-80F2-4CF6-9F3E-AF969CC0D7B3}" dt="2024-02-17T15:09:45.674" v="831" actId="1076"/>
        <pc:sldMkLst>
          <pc:docMk/>
          <pc:sldMk cId="1287232246" sldId="288"/>
        </pc:sldMkLst>
        <pc:spChg chg="add mod">
          <ac:chgData name="Mia Savrljuga" userId="29d020ba494f34ac" providerId="LiveId" clId="{0B95D4E0-80F2-4CF6-9F3E-AF969CC0D7B3}" dt="2024-02-17T15:09:45.674" v="831" actId="1076"/>
          <ac:spMkLst>
            <pc:docMk/>
            <pc:sldMk cId="1287232246" sldId="288"/>
            <ac:spMk id="3" creationId="{3DFD5B23-484B-B5E0-2907-DEBC6727C0D4}"/>
          </ac:spMkLst>
        </pc:spChg>
        <pc:picChg chg="mod modCrop">
          <ac:chgData name="Mia Savrljuga" userId="29d020ba494f34ac" providerId="LiveId" clId="{0B95D4E0-80F2-4CF6-9F3E-AF969CC0D7B3}" dt="2024-02-17T15:09:18.369" v="828" actId="14100"/>
          <ac:picMkLst>
            <pc:docMk/>
            <pc:sldMk cId="1287232246" sldId="288"/>
            <ac:picMk id="4" creationId="{D52CD968-75D6-7C3B-2EC0-07BFEC28B0EB}"/>
          </ac:picMkLst>
        </pc:picChg>
      </pc:sldChg>
      <pc:sldChg chg="modSp add mod">
        <pc:chgData name="Mia Savrljuga" userId="29d020ba494f34ac" providerId="LiveId" clId="{0B95D4E0-80F2-4CF6-9F3E-AF969CC0D7B3}" dt="2024-02-17T15:14:10.612" v="861" actId="14100"/>
        <pc:sldMkLst>
          <pc:docMk/>
          <pc:sldMk cId="1765866244" sldId="289"/>
        </pc:sldMkLst>
        <pc:picChg chg="mod modCrop">
          <ac:chgData name="Mia Savrljuga" userId="29d020ba494f34ac" providerId="LiveId" clId="{0B95D4E0-80F2-4CF6-9F3E-AF969CC0D7B3}" dt="2024-02-17T15:14:10.612" v="861" actId="14100"/>
          <ac:picMkLst>
            <pc:docMk/>
            <pc:sldMk cId="1765866244" sldId="289"/>
            <ac:picMk id="4" creationId="{113EC971-DFD7-2A8A-9950-36483E847C8C}"/>
          </ac:picMkLst>
        </pc:picChg>
      </pc:sldChg>
      <pc:sldChg chg="addSp delSp modSp add mod modAnim">
        <pc:chgData name="Mia Savrljuga" userId="29d020ba494f34ac" providerId="LiveId" clId="{0B95D4E0-80F2-4CF6-9F3E-AF969CC0D7B3}" dt="2024-02-17T15:16:54.635" v="873"/>
        <pc:sldMkLst>
          <pc:docMk/>
          <pc:sldMk cId="276583229" sldId="290"/>
        </pc:sldMkLst>
        <pc:picChg chg="del">
          <ac:chgData name="Mia Savrljuga" userId="29d020ba494f34ac" providerId="LiveId" clId="{0B95D4E0-80F2-4CF6-9F3E-AF969CC0D7B3}" dt="2024-02-17T15:14:56.314" v="863" actId="478"/>
          <ac:picMkLst>
            <pc:docMk/>
            <pc:sldMk cId="276583229" sldId="290"/>
            <ac:picMk id="4" creationId="{8C46A927-F2A7-2232-1364-1A114D27801F}"/>
          </ac:picMkLst>
        </pc:picChg>
        <pc:picChg chg="add mod">
          <ac:chgData name="Mia Savrljuga" userId="29d020ba494f34ac" providerId="LiveId" clId="{0B95D4E0-80F2-4CF6-9F3E-AF969CC0D7B3}" dt="2024-02-17T15:15:41.376" v="867" actId="14100"/>
          <ac:picMkLst>
            <pc:docMk/>
            <pc:sldMk cId="276583229" sldId="290"/>
            <ac:picMk id="5" creationId="{A63E21A3-A40C-75CF-6E99-16C58726B65B}"/>
          </ac:picMkLst>
        </pc:picChg>
        <pc:picChg chg="add mod modCrop">
          <ac:chgData name="Mia Savrljuga" userId="29d020ba494f34ac" providerId="LiveId" clId="{0B95D4E0-80F2-4CF6-9F3E-AF969CC0D7B3}" dt="2024-02-17T15:16:51.565" v="872" actId="14100"/>
          <ac:picMkLst>
            <pc:docMk/>
            <pc:sldMk cId="276583229" sldId="290"/>
            <ac:picMk id="7" creationId="{B3CA8190-94CE-BE6F-2C57-7FACDD116F25}"/>
          </ac:picMkLst>
        </pc:picChg>
      </pc:sldChg>
      <pc:sldChg chg="addSp modSp add mod modAnim">
        <pc:chgData name="Mia Savrljuga" userId="29d020ba494f34ac" providerId="LiveId" clId="{0B95D4E0-80F2-4CF6-9F3E-AF969CC0D7B3}" dt="2024-02-17T15:20:23.381" v="913"/>
        <pc:sldMkLst>
          <pc:docMk/>
          <pc:sldMk cId="3598695971" sldId="291"/>
        </pc:sldMkLst>
        <pc:spChg chg="add mod">
          <ac:chgData name="Mia Savrljuga" userId="29d020ba494f34ac" providerId="LiveId" clId="{0B95D4E0-80F2-4CF6-9F3E-AF969CC0D7B3}" dt="2024-02-17T15:18:02.796" v="882" actId="1076"/>
          <ac:spMkLst>
            <pc:docMk/>
            <pc:sldMk cId="3598695971" sldId="291"/>
            <ac:spMk id="5" creationId="{E46422E1-BD90-A4AF-521C-43C00AFC59DF}"/>
          </ac:spMkLst>
        </pc:spChg>
        <pc:spChg chg="add mod">
          <ac:chgData name="Mia Savrljuga" userId="29d020ba494f34ac" providerId="LiveId" clId="{0B95D4E0-80F2-4CF6-9F3E-AF969CC0D7B3}" dt="2024-02-17T15:18:34.415" v="892" actId="1076"/>
          <ac:spMkLst>
            <pc:docMk/>
            <pc:sldMk cId="3598695971" sldId="291"/>
            <ac:spMk id="7" creationId="{4AA9AC20-508F-391B-6843-6F87DDE0C116}"/>
          </ac:spMkLst>
        </pc:spChg>
        <pc:spChg chg="add mod">
          <ac:chgData name="Mia Savrljuga" userId="29d020ba494f34ac" providerId="LiveId" clId="{0B95D4E0-80F2-4CF6-9F3E-AF969CC0D7B3}" dt="2024-02-17T15:18:29.920" v="891" actId="1076"/>
          <ac:spMkLst>
            <pc:docMk/>
            <pc:sldMk cId="3598695971" sldId="291"/>
            <ac:spMk id="8" creationId="{A0FC9E2A-E3EB-68EF-3EEB-7554A81D1790}"/>
          </ac:spMkLst>
        </pc:spChg>
        <pc:spChg chg="add mod">
          <ac:chgData name="Mia Savrljuga" userId="29d020ba494f34ac" providerId="LiveId" clId="{0B95D4E0-80F2-4CF6-9F3E-AF969CC0D7B3}" dt="2024-02-17T15:18:22.833" v="890" actId="1076"/>
          <ac:spMkLst>
            <pc:docMk/>
            <pc:sldMk cId="3598695971" sldId="291"/>
            <ac:spMk id="9" creationId="{D22B2AE3-F1F4-FB05-B334-C7FB096A82F9}"/>
          </ac:spMkLst>
        </pc:spChg>
        <pc:spChg chg="add mod">
          <ac:chgData name="Mia Savrljuga" userId="29d020ba494f34ac" providerId="LiveId" clId="{0B95D4E0-80F2-4CF6-9F3E-AF969CC0D7B3}" dt="2024-02-17T15:18:19.410" v="889" actId="1076"/>
          <ac:spMkLst>
            <pc:docMk/>
            <pc:sldMk cId="3598695971" sldId="291"/>
            <ac:spMk id="10" creationId="{B296640C-CA7A-FEDE-94CC-C32A9E89BA59}"/>
          </ac:spMkLst>
        </pc:spChg>
        <pc:spChg chg="add mod">
          <ac:chgData name="Mia Savrljuga" userId="29d020ba494f34ac" providerId="LiveId" clId="{0B95D4E0-80F2-4CF6-9F3E-AF969CC0D7B3}" dt="2024-02-17T15:18:14.456" v="888" actId="1076"/>
          <ac:spMkLst>
            <pc:docMk/>
            <pc:sldMk cId="3598695971" sldId="291"/>
            <ac:spMk id="11" creationId="{94A9255C-FC24-65C9-6ED5-0A3A957EADF8}"/>
          </ac:spMkLst>
        </pc:spChg>
        <pc:spChg chg="add mod">
          <ac:chgData name="Mia Savrljuga" userId="29d020ba494f34ac" providerId="LiveId" clId="{0B95D4E0-80F2-4CF6-9F3E-AF969CC0D7B3}" dt="2024-02-17T15:19:09.571" v="898" actId="1076"/>
          <ac:spMkLst>
            <pc:docMk/>
            <pc:sldMk cId="3598695971" sldId="291"/>
            <ac:spMk id="12" creationId="{D939547E-9D3A-9C12-F18F-62497CE6532E}"/>
          </ac:spMkLst>
        </pc:spChg>
        <pc:spChg chg="add mod">
          <ac:chgData name="Mia Savrljuga" userId="29d020ba494f34ac" providerId="LiveId" clId="{0B95D4E0-80F2-4CF6-9F3E-AF969CC0D7B3}" dt="2024-02-17T15:19:14.791" v="900" actId="1076"/>
          <ac:spMkLst>
            <pc:docMk/>
            <pc:sldMk cId="3598695971" sldId="291"/>
            <ac:spMk id="13" creationId="{274C7550-C644-EF61-58BF-0A5C3AB6EA08}"/>
          </ac:spMkLst>
        </pc:spChg>
        <pc:spChg chg="add mod">
          <ac:chgData name="Mia Savrljuga" userId="29d020ba494f34ac" providerId="LiveId" clId="{0B95D4E0-80F2-4CF6-9F3E-AF969CC0D7B3}" dt="2024-02-17T15:19:17.834" v="902" actId="1076"/>
          <ac:spMkLst>
            <pc:docMk/>
            <pc:sldMk cId="3598695971" sldId="291"/>
            <ac:spMk id="14" creationId="{D714016A-2169-1123-5F8D-FDA6C078CE3E}"/>
          </ac:spMkLst>
        </pc:spChg>
        <pc:spChg chg="add mod">
          <ac:chgData name="Mia Savrljuga" userId="29d020ba494f34ac" providerId="LiveId" clId="{0B95D4E0-80F2-4CF6-9F3E-AF969CC0D7B3}" dt="2024-02-17T15:19:21.528" v="904" actId="1076"/>
          <ac:spMkLst>
            <pc:docMk/>
            <pc:sldMk cId="3598695971" sldId="291"/>
            <ac:spMk id="15" creationId="{1DE39E69-803F-4BCE-941A-B0FFA764FE3A}"/>
          </ac:spMkLst>
        </pc:spChg>
        <pc:spChg chg="add mod">
          <ac:chgData name="Mia Savrljuga" userId="29d020ba494f34ac" providerId="LiveId" clId="{0B95D4E0-80F2-4CF6-9F3E-AF969CC0D7B3}" dt="2024-02-17T15:19:26.794" v="906" actId="1076"/>
          <ac:spMkLst>
            <pc:docMk/>
            <pc:sldMk cId="3598695971" sldId="291"/>
            <ac:spMk id="16" creationId="{3A4DDA07-232F-F01C-0012-BB6F8AFB5675}"/>
          </ac:spMkLst>
        </pc:spChg>
        <pc:spChg chg="add mod">
          <ac:chgData name="Mia Savrljuga" userId="29d020ba494f34ac" providerId="LiveId" clId="{0B95D4E0-80F2-4CF6-9F3E-AF969CC0D7B3}" dt="2024-02-17T15:19:38.131" v="908" actId="1076"/>
          <ac:spMkLst>
            <pc:docMk/>
            <pc:sldMk cId="3598695971" sldId="291"/>
            <ac:spMk id="17" creationId="{A3FD2231-BDA0-882F-3166-EF19C3D8FFC8}"/>
          </ac:spMkLst>
        </pc:spChg>
        <pc:spChg chg="add mod">
          <ac:chgData name="Mia Savrljuga" userId="29d020ba494f34ac" providerId="LiveId" clId="{0B95D4E0-80F2-4CF6-9F3E-AF969CC0D7B3}" dt="2024-02-17T15:19:44.203" v="910" actId="1076"/>
          <ac:spMkLst>
            <pc:docMk/>
            <pc:sldMk cId="3598695971" sldId="291"/>
            <ac:spMk id="18" creationId="{82B6B74B-94C2-B13E-D544-7ED831E44D39}"/>
          </ac:spMkLst>
        </pc:spChg>
        <pc:picChg chg="add mod modCrop">
          <ac:chgData name="Mia Savrljuga" userId="29d020ba494f34ac" providerId="LiveId" clId="{0B95D4E0-80F2-4CF6-9F3E-AF969CC0D7B3}" dt="2024-02-17T15:17:29.555" v="878" actId="1076"/>
          <ac:picMkLst>
            <pc:docMk/>
            <pc:sldMk cId="3598695971" sldId="291"/>
            <ac:picMk id="4" creationId="{B74CF5C9-7C88-721C-052E-6B1F22A7E3BA}"/>
          </ac:picMkLst>
        </pc:picChg>
        <pc:picChg chg="add mod">
          <ac:chgData name="Mia Savrljuga" userId="29d020ba494f34ac" providerId="LiveId" clId="{0B95D4E0-80F2-4CF6-9F3E-AF969CC0D7B3}" dt="2024-02-17T15:20:23.381" v="913"/>
          <ac:picMkLst>
            <pc:docMk/>
            <pc:sldMk cId="3598695971" sldId="291"/>
            <ac:picMk id="20" creationId="{BE404D7E-B840-009B-3DC0-793BEC57B555}"/>
          </ac:picMkLst>
        </pc:picChg>
      </pc:sldChg>
    </pc:docChg>
  </pc:docChgLst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3:23:07.606" v="940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addSp modSp add mod modAnim">
        <pc:chgData name="Mia Savrljuga" userId="29d020ba494f34ac" providerId="LiveId" clId="{F95CA0DD-EEFF-47D8-B762-977870DB2DC1}" dt="2024-02-17T10:34:39.759" v="651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addSp modSp add mod modAnim">
        <pc:chgData name="Mia Savrljuga" userId="29d020ba494f34ac" providerId="LiveId" clId="{F95CA0DD-EEFF-47D8-B762-977870DB2DC1}" dt="2024-02-17T11:23:52.426" v="737" actId="1076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del">
        <pc:chgData name="Mia Savrljuga" userId="29d020ba494f34ac" providerId="LiveId" clId="{F95CA0DD-EEFF-47D8-B762-977870DB2DC1}" dt="2024-02-17T09:54:24.244" v="8" actId="47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D678-73B6-6976-DD0F-4D3B7F0BD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B11F238D-7801-0085-973C-8D37D323B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C02D08B-2BCE-117F-6CA0-3BA0E950A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589D4FE-79B3-F61C-CE13-92D693E32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5524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47902-E1CD-1855-382C-27B4BC708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86F0890-203E-2429-3496-4D1E8CC7C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064008F5-A0FA-7747-1F67-A82BA8935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D9A4B2D-BD64-FA8B-2898-A5D52123E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9824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06E72-848A-8645-B04B-EB8CF056E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D27A0106-0D84-5BF7-4BEF-E3A88CA33B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AAC3AA7-9215-E41E-2F1B-B8C17F9BC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F61BAFB-5CB4-F914-DB1A-57BB8CF25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446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34F99-4F3B-9A2C-7C38-19DFA3397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0C1DEFC7-3A8B-DE82-9F96-372D90A81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47E2930-1A32-26D3-DD30-4F569A066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D8BF575-AA43-BF77-56D6-2BD42FBF5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40071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34271-413F-67F3-D5F9-942286C73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0138CE13-2FF3-1FEA-A5DD-9863E13C1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B677F6F-C138-F63D-FCFF-1E0804E79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99ED166-6DE4-CB2E-09CC-8501339FE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0603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2BF2C-8011-CC75-8E5E-74C9C1644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AEDDBF0-E542-0799-5563-38E991F85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4285644-EFEE-A97D-80C3-0404ACEEC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933E882-9CFF-44EA-3E67-14DB44B3C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81875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E6851-6A8E-9EA9-E9C9-E68DE10B5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376EDDC-1B50-44A2-DA38-32D644ACE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9277B21-9E18-FC27-08F4-464960AE6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88A1C43-16EC-2D11-5E19-05D10B4D9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68618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2BE4D-A495-F1DD-4E71-4AF02A376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FF751F0-067B-594D-F23C-FFCCCAE7A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EC917E8-495D-0ACB-6AEE-0BDAF4A69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A70BFE5-E0AA-A6FD-D4E9-6360ADD76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21681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DF9A9-B6AA-DDCE-68CE-052470848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3BFD1A2-84EE-C88C-19BC-F8B28E6C1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4220D8A-F3AA-7212-4A5B-676043CF9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559C218-417D-40F3-0122-0B3F2BFAB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165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27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hr.izzi.digital/DOS/71319/350026.html#block-6597271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27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rgbClr val="FF1DC4"/>
                </a:solidFill>
              </a:rPr>
              <a:t>4.4 THE ANIMAL FAIR</a:t>
            </a:r>
            <a:endParaRPr lang="en-US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140968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piksel, dizajn&#10;&#10;Opis je automatski generiran">
            <a:extLst>
              <a:ext uri="{FF2B5EF4-FFF2-40B4-BE49-F238E27FC236}">
                <a16:creationId xmlns:a16="http://schemas.microsoft.com/office/drawing/2014/main" id="{8D988922-F547-1F91-AF58-A6072A579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92" y="4509120"/>
            <a:ext cx="2004814" cy="20048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4E795-697E-9166-4420-7947CC9B0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075A-C9D4-FB24-0DDB-CBE17728D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CULTURE CORNER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FB47EE-EC6A-0586-FBC4-FD211A137DB9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9528EB5-D1A5-F94E-6E83-B638E6AAF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00"/>
          <a:stretch/>
        </p:blipFill>
        <p:spPr>
          <a:xfrm>
            <a:off x="683568" y="584587"/>
            <a:ext cx="7987828" cy="6273413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44AB0A8D-4083-3A7C-1704-E87417F35613}"/>
              </a:ext>
            </a:extLst>
          </p:cNvPr>
          <p:cNvSpPr/>
          <p:nvPr/>
        </p:nvSpPr>
        <p:spPr>
          <a:xfrm>
            <a:off x="4677482" y="1556792"/>
            <a:ext cx="1910742" cy="20162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EC62FE2F-768E-5664-F2C6-EDFA06D5897F}"/>
              </a:ext>
            </a:extLst>
          </p:cNvPr>
          <p:cNvSpPr/>
          <p:nvPr/>
        </p:nvSpPr>
        <p:spPr>
          <a:xfrm>
            <a:off x="6597352" y="1577481"/>
            <a:ext cx="1910742" cy="20162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6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AB170-2C91-0418-0431-536C27B99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8D11-1D76-3F30-A2F4-F36BC835B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THE ANIMAL FAIR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0430BD-DC2A-2973-8155-C5CD7998E5B2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BA21311-05E0-3150-C8B1-A4583B58A5BA}"/>
              </a:ext>
            </a:extLst>
          </p:cNvPr>
          <p:cNvSpPr txBox="1"/>
          <p:nvPr/>
        </p:nvSpPr>
        <p:spPr>
          <a:xfrm>
            <a:off x="467544" y="4581128"/>
            <a:ext cx="8568952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1DC4"/>
                </a:solidFill>
              </a:rPr>
              <a:t>fair = sajam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beast</a:t>
            </a:r>
            <a:r>
              <a:rPr lang="hr-HR" dirty="0">
                <a:solidFill>
                  <a:srgbClr val="FF1DC4"/>
                </a:solidFill>
              </a:rPr>
              <a:t> = divlja životinja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baboon</a:t>
            </a:r>
            <a:r>
              <a:rPr lang="hr-HR" dirty="0">
                <a:solidFill>
                  <a:srgbClr val="FF1DC4"/>
                </a:solidFill>
              </a:rPr>
              <a:t> = pavijan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bunk</a:t>
            </a:r>
            <a:r>
              <a:rPr lang="hr-HR" dirty="0">
                <a:solidFill>
                  <a:srgbClr val="FF1DC4"/>
                </a:solidFill>
              </a:rPr>
              <a:t> = krevet na 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trunk</a:t>
            </a:r>
            <a:r>
              <a:rPr lang="hr-HR" dirty="0">
                <a:solidFill>
                  <a:srgbClr val="FF1DC4"/>
                </a:solidFill>
              </a:rPr>
              <a:t> = surla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sneeze</a:t>
            </a:r>
            <a:r>
              <a:rPr lang="hr-HR" dirty="0">
                <a:solidFill>
                  <a:srgbClr val="FF1DC4"/>
                </a:solidFill>
              </a:rPr>
              <a:t> = kihnuti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0BA805-668A-46B7-8C81-8F55486FE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146"/>
          <a:stretch/>
        </p:blipFill>
        <p:spPr>
          <a:xfrm>
            <a:off x="0" y="702482"/>
            <a:ext cx="9144000" cy="3315353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AE2B4422-E5F4-0D6D-0ED7-C6698608B143}"/>
              </a:ext>
            </a:extLst>
          </p:cNvPr>
          <p:cNvSpPr/>
          <p:nvPr/>
        </p:nvSpPr>
        <p:spPr>
          <a:xfrm>
            <a:off x="5724128" y="3429000"/>
            <a:ext cx="432048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62B81030-A4CD-3C30-FAE6-7ACC6BBE31E9}"/>
              </a:ext>
            </a:extLst>
          </p:cNvPr>
          <p:cNvSpPr/>
          <p:nvPr/>
        </p:nvSpPr>
        <p:spPr>
          <a:xfrm>
            <a:off x="7002016" y="3432118"/>
            <a:ext cx="432048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236B652C-1555-B6C3-3DD0-4C074CCC003B}"/>
              </a:ext>
            </a:extLst>
          </p:cNvPr>
          <p:cNvSpPr/>
          <p:nvPr/>
        </p:nvSpPr>
        <p:spPr>
          <a:xfrm>
            <a:off x="1835696" y="3407609"/>
            <a:ext cx="432048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7CBC9525-C89D-E58A-CBA1-3FDD7B96C1E9}"/>
              </a:ext>
            </a:extLst>
          </p:cNvPr>
          <p:cNvSpPr/>
          <p:nvPr/>
        </p:nvSpPr>
        <p:spPr>
          <a:xfrm>
            <a:off x="4446240" y="3429000"/>
            <a:ext cx="432048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88A6483B-7D5C-AD43-D8A1-6DC51EA2E827}"/>
              </a:ext>
            </a:extLst>
          </p:cNvPr>
          <p:cNvSpPr/>
          <p:nvPr/>
        </p:nvSpPr>
        <p:spPr>
          <a:xfrm>
            <a:off x="3058717" y="3429000"/>
            <a:ext cx="432048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4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FB327-48AF-6CD8-1B06-26A0F9BE2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0646-135F-B358-3370-5E76F670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THE ANIMAL FAIR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AB16D0-4EBB-633E-D9C5-51481DDA919F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ADA1697-3597-CEB3-D442-F15D23BA0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084" b="22933"/>
          <a:stretch/>
        </p:blipFill>
        <p:spPr>
          <a:xfrm>
            <a:off x="0" y="573147"/>
            <a:ext cx="9144608" cy="5711705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F3FA4EF-B49F-2D8D-95DF-616BE128396C}"/>
              </a:ext>
            </a:extLst>
          </p:cNvPr>
          <p:cNvSpPr txBox="1"/>
          <p:nvPr/>
        </p:nvSpPr>
        <p:spPr>
          <a:xfrm>
            <a:off x="1242390" y="6188343"/>
            <a:ext cx="7920880" cy="64633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comb</a:t>
            </a:r>
            <a:r>
              <a:rPr lang="hr-HR" dirty="0">
                <a:solidFill>
                  <a:srgbClr val="FF1DC4"/>
                </a:solidFill>
              </a:rPr>
              <a:t> = počešljati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slide</a:t>
            </a:r>
            <a:r>
              <a:rPr lang="hr-HR" dirty="0">
                <a:solidFill>
                  <a:srgbClr val="FF1DC4"/>
                </a:solidFill>
              </a:rPr>
              <a:t> </a:t>
            </a:r>
            <a:r>
              <a:rPr lang="hr-HR" dirty="0" err="1">
                <a:solidFill>
                  <a:srgbClr val="FF1DC4"/>
                </a:solidFill>
              </a:rPr>
              <a:t>down</a:t>
            </a:r>
            <a:r>
              <a:rPr lang="hr-HR" dirty="0">
                <a:solidFill>
                  <a:srgbClr val="FF1DC4"/>
                </a:solidFill>
              </a:rPr>
              <a:t> = otklizati se prema dolje</a:t>
            </a:r>
          </a:p>
        </p:txBody>
      </p:sp>
      <p:pic>
        <p:nvPicPr>
          <p:cNvPr id="7" name="Grafika 6" descr="Sound Medium with solid fill">
            <a:hlinkClick r:id="rId4"/>
            <a:extLst>
              <a:ext uri="{FF2B5EF4-FFF2-40B4-BE49-F238E27FC236}">
                <a16:creationId xmlns:a16="http://schemas.microsoft.com/office/drawing/2014/main" id="{BDEC8233-6363-F1B0-72C7-BF1538246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0392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EE538-D187-30CC-E2A0-66D506F4E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82B2-B184-1C19-212D-DEF612648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THE ANIMAL FAIR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E2A4829-7F09-EB3D-B37B-F26AAAA2FCDE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D911B3A-B11C-E532-0ACE-DFE158FF8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4" y="1052735"/>
            <a:ext cx="9100316" cy="235702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BB52679-8D9D-3822-0D57-9EDA5F98A6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298"/>
          <a:stretch/>
        </p:blipFill>
        <p:spPr>
          <a:xfrm>
            <a:off x="0" y="908720"/>
            <a:ext cx="8921518" cy="2520280"/>
          </a:xfrm>
          <a:prstGeom prst="rect">
            <a:avLst/>
          </a:prstGeom>
        </p:spPr>
      </p:pic>
      <p:pic>
        <p:nvPicPr>
          <p:cNvPr id="7" name="Grafika 6" descr="Sound Medium with solid fill">
            <a:hlinkClick r:id="rId5"/>
            <a:extLst>
              <a:ext uri="{FF2B5EF4-FFF2-40B4-BE49-F238E27FC236}">
                <a16:creationId xmlns:a16="http://schemas.microsoft.com/office/drawing/2014/main" id="{124D1390-2210-086C-74F7-95F861C8CE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6359" y="2859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6D923-81FC-25E1-9745-9F54FC57D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7338-5A43-ED10-C55B-862D94355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THE ANIMAL FAIR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71D19B0-B309-84D6-218E-B7B8F0A3305D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59EB965-872E-70C7-E3F6-98FAB7AF5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326"/>
          <a:stretch/>
        </p:blipFill>
        <p:spPr>
          <a:xfrm>
            <a:off x="60569" y="764704"/>
            <a:ext cx="9083431" cy="4389208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450AB63A-A992-42B4-2A7F-D1F13F9698D6}"/>
              </a:ext>
            </a:extLst>
          </p:cNvPr>
          <p:cNvSpPr/>
          <p:nvPr/>
        </p:nvSpPr>
        <p:spPr>
          <a:xfrm>
            <a:off x="683568" y="2492896"/>
            <a:ext cx="1512168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853DC046-EDF4-2AC1-C44F-CAD88DAA7A0D}"/>
              </a:ext>
            </a:extLst>
          </p:cNvPr>
          <p:cNvSpPr/>
          <p:nvPr/>
        </p:nvSpPr>
        <p:spPr>
          <a:xfrm>
            <a:off x="3059832" y="2493302"/>
            <a:ext cx="1512168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F99A3CC-40B6-7321-D793-196022DB441C}"/>
              </a:ext>
            </a:extLst>
          </p:cNvPr>
          <p:cNvSpPr/>
          <p:nvPr/>
        </p:nvSpPr>
        <p:spPr>
          <a:xfrm>
            <a:off x="5436096" y="2492896"/>
            <a:ext cx="1512168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34039EF5-BE4F-90BC-E312-8630387791BC}"/>
              </a:ext>
            </a:extLst>
          </p:cNvPr>
          <p:cNvSpPr/>
          <p:nvPr/>
        </p:nvSpPr>
        <p:spPr>
          <a:xfrm>
            <a:off x="7344308" y="2492896"/>
            <a:ext cx="1512168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9C2F37D1-EDFA-B912-615D-5BEBB3408A3B}"/>
              </a:ext>
            </a:extLst>
          </p:cNvPr>
          <p:cNvSpPr/>
          <p:nvPr/>
        </p:nvSpPr>
        <p:spPr>
          <a:xfrm>
            <a:off x="1114144" y="4611351"/>
            <a:ext cx="1945687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DECBB800-0821-6257-4D05-46D34634DA5B}"/>
              </a:ext>
            </a:extLst>
          </p:cNvPr>
          <p:cNvSpPr/>
          <p:nvPr/>
        </p:nvSpPr>
        <p:spPr>
          <a:xfrm>
            <a:off x="3821611" y="4603238"/>
            <a:ext cx="1945687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502AC8F5-2881-54E8-F983-DFD95F60EA44}"/>
              </a:ext>
            </a:extLst>
          </p:cNvPr>
          <p:cNvSpPr/>
          <p:nvPr/>
        </p:nvSpPr>
        <p:spPr>
          <a:xfrm>
            <a:off x="6482805" y="4603238"/>
            <a:ext cx="1945687" cy="360040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4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EF11C-54C4-A4BC-36D9-6FFC1731C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EE0F7-8353-8E05-104C-5A60C6E5F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THE ANIMAL FAIR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9DF30F-4406-0138-F069-F11DD6DB585D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E622019-5718-0042-3E83-03293A628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674"/>
          <a:stretch/>
        </p:blipFill>
        <p:spPr>
          <a:xfrm>
            <a:off x="854818" y="563821"/>
            <a:ext cx="7543748" cy="6294180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7CB420DB-D126-82D7-28C1-640C41D944CD}"/>
              </a:ext>
            </a:extLst>
          </p:cNvPr>
          <p:cNvSpPr/>
          <p:nvPr/>
        </p:nvSpPr>
        <p:spPr>
          <a:xfrm>
            <a:off x="5508104" y="1628800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27AFA1C9-F87E-8728-F357-CCD4104D1949}"/>
              </a:ext>
            </a:extLst>
          </p:cNvPr>
          <p:cNvSpPr/>
          <p:nvPr/>
        </p:nvSpPr>
        <p:spPr>
          <a:xfrm>
            <a:off x="4955894" y="1916832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093A7D23-9747-DB01-333F-B7CB8DD3E727}"/>
              </a:ext>
            </a:extLst>
          </p:cNvPr>
          <p:cNvSpPr/>
          <p:nvPr/>
        </p:nvSpPr>
        <p:spPr>
          <a:xfrm>
            <a:off x="3995936" y="2348880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D882A24A-11B1-A59B-2F5D-CF6F1E01A920}"/>
              </a:ext>
            </a:extLst>
          </p:cNvPr>
          <p:cNvSpPr/>
          <p:nvPr/>
        </p:nvSpPr>
        <p:spPr>
          <a:xfrm>
            <a:off x="5668888" y="2996952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839943BF-52D9-8B20-F243-D335FC90F571}"/>
              </a:ext>
            </a:extLst>
          </p:cNvPr>
          <p:cNvSpPr/>
          <p:nvPr/>
        </p:nvSpPr>
        <p:spPr>
          <a:xfrm>
            <a:off x="5867198" y="3284984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17278D7C-4197-77C0-9605-66844F6535D2}"/>
              </a:ext>
            </a:extLst>
          </p:cNvPr>
          <p:cNvSpPr/>
          <p:nvPr/>
        </p:nvSpPr>
        <p:spPr>
          <a:xfrm>
            <a:off x="5647117" y="4331432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22D4AB01-6AFA-186A-3925-F76013BF77FD}"/>
              </a:ext>
            </a:extLst>
          </p:cNvPr>
          <p:cNvSpPr/>
          <p:nvPr/>
        </p:nvSpPr>
        <p:spPr>
          <a:xfrm>
            <a:off x="2915816" y="6150163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890636FB-5369-214C-184F-68E5D7D8FFF1}"/>
              </a:ext>
            </a:extLst>
          </p:cNvPr>
          <p:cNvSpPr/>
          <p:nvPr/>
        </p:nvSpPr>
        <p:spPr>
          <a:xfrm>
            <a:off x="2909325" y="6467401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CF0BD881-9E96-EA84-4C4C-CDB2F8C378E3}"/>
              </a:ext>
            </a:extLst>
          </p:cNvPr>
          <p:cNvSpPr/>
          <p:nvPr/>
        </p:nvSpPr>
        <p:spPr>
          <a:xfrm>
            <a:off x="2909325" y="5477683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57F77532-8E6D-3BB9-A95A-1131ABA0DC2D}"/>
              </a:ext>
            </a:extLst>
          </p:cNvPr>
          <p:cNvSpPr/>
          <p:nvPr/>
        </p:nvSpPr>
        <p:spPr>
          <a:xfrm>
            <a:off x="2915816" y="5813923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9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08F3B-7ABD-EF2D-4D46-458F4AA75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0B42-EEC2-5C30-D556-28D11DD9A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CULTURE CORNER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9C72526-FE80-B57F-5D43-A15342304E9B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B1E2D6C-9D1B-4058-4362-AF9B8EB6F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575"/>
          <a:stretch/>
        </p:blipFill>
        <p:spPr>
          <a:xfrm>
            <a:off x="113995" y="659045"/>
            <a:ext cx="5184576" cy="6198955"/>
          </a:xfrm>
          <a:prstGeom prst="rect">
            <a:avLst/>
          </a:prstGeom>
        </p:spPr>
      </p:pic>
      <p:pic>
        <p:nvPicPr>
          <p:cNvPr id="10" name="Grafika 9" descr="Sound Medium with solid fill">
            <a:hlinkClick r:id="rId4"/>
            <a:extLst>
              <a:ext uri="{FF2B5EF4-FFF2-40B4-BE49-F238E27FC236}">
                <a16:creationId xmlns:a16="http://schemas.microsoft.com/office/drawing/2014/main" id="{A6D38D57-29AA-1F8E-67C5-5F73FC7BA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6176" y="201845"/>
            <a:ext cx="914400" cy="91440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BF55FF70-0FE2-A058-898F-C236EC19F7B1}"/>
              </a:ext>
            </a:extLst>
          </p:cNvPr>
          <p:cNvSpPr txBox="1"/>
          <p:nvPr/>
        </p:nvSpPr>
        <p:spPr>
          <a:xfrm>
            <a:off x="5634474" y="1772816"/>
            <a:ext cx="3439142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endangered</a:t>
            </a:r>
            <a:r>
              <a:rPr lang="hr-HR" dirty="0">
                <a:solidFill>
                  <a:srgbClr val="FF1DC4"/>
                </a:solidFill>
              </a:rPr>
              <a:t> = ugrožen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fur</a:t>
            </a:r>
            <a:r>
              <a:rPr lang="hr-HR" dirty="0">
                <a:solidFill>
                  <a:srgbClr val="FF1DC4"/>
                </a:solidFill>
              </a:rPr>
              <a:t> = krzno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in</a:t>
            </a:r>
            <a:r>
              <a:rPr lang="hr-HR" dirty="0">
                <a:solidFill>
                  <a:srgbClr val="FF1DC4"/>
                </a:solidFill>
              </a:rPr>
              <a:t> </a:t>
            </a:r>
            <a:r>
              <a:rPr lang="hr-HR" dirty="0" err="1">
                <a:solidFill>
                  <a:srgbClr val="FF1DC4"/>
                </a:solidFill>
              </a:rPr>
              <a:t>the</a:t>
            </a:r>
            <a:r>
              <a:rPr lang="hr-HR" dirty="0">
                <a:solidFill>
                  <a:srgbClr val="FF1DC4"/>
                </a:solidFill>
              </a:rPr>
              <a:t> </a:t>
            </a:r>
            <a:r>
              <a:rPr lang="hr-HR" dirty="0" err="1">
                <a:solidFill>
                  <a:srgbClr val="FF1DC4"/>
                </a:solidFill>
              </a:rPr>
              <a:t>wild</a:t>
            </a:r>
            <a:r>
              <a:rPr lang="hr-HR" dirty="0">
                <a:solidFill>
                  <a:srgbClr val="FF1DC4"/>
                </a:solidFill>
              </a:rPr>
              <a:t> = u divljini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snail</a:t>
            </a:r>
            <a:r>
              <a:rPr lang="hr-HR" dirty="0">
                <a:solidFill>
                  <a:srgbClr val="FF1DC4"/>
                </a:solidFill>
              </a:rPr>
              <a:t> = puž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tiny</a:t>
            </a:r>
            <a:r>
              <a:rPr lang="hr-HR" dirty="0">
                <a:solidFill>
                  <a:srgbClr val="FF1DC4"/>
                </a:solidFill>
              </a:rPr>
              <a:t> = sićušan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1DC4"/>
                </a:solidFill>
              </a:rPr>
              <a:t>spot = mrlja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peaceful</a:t>
            </a:r>
            <a:r>
              <a:rPr lang="hr-HR" dirty="0">
                <a:solidFill>
                  <a:srgbClr val="FF1DC4"/>
                </a:solidFill>
              </a:rPr>
              <a:t> = miroljubiv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gentle</a:t>
            </a:r>
            <a:r>
              <a:rPr lang="hr-HR" dirty="0">
                <a:solidFill>
                  <a:srgbClr val="FF1DC4"/>
                </a:solidFill>
              </a:rPr>
              <a:t> = nježan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giant</a:t>
            </a:r>
            <a:r>
              <a:rPr lang="hr-HR" dirty="0">
                <a:solidFill>
                  <a:srgbClr val="FF1DC4"/>
                </a:solidFill>
              </a:rPr>
              <a:t> = div, gorostas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E37996B9-021C-233B-4D2C-B32CD8313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74" y="563820"/>
            <a:ext cx="5376462" cy="62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4308D-A433-D500-1B22-4C09DA1B1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33ADA-8E65-EEBD-0C6D-C83A6CCA2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CULTURE CORNER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9485F45-93F0-A335-963E-28F478E0510C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C9B0A2B-5F7F-29DB-DEBF-B0C032674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669"/>
          <a:stretch/>
        </p:blipFill>
        <p:spPr>
          <a:xfrm>
            <a:off x="0" y="836712"/>
            <a:ext cx="9144000" cy="21908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DB35357-BEA0-9A4C-DD74-9520C325E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6778"/>
            <a:ext cx="9144000" cy="245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765E9-7051-7AAA-7810-E345171DF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858650FE-B5AE-0B9C-AE46-FDB0D4F35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0591"/>
            <a:ext cx="9144000" cy="6018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3647FE-B395-83E0-35EA-33A4D8C3C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CULTURE CORNER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99D2E6-9BF6-A9BE-505F-8AF12F29394C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E7D8E3D-6E3A-7491-C9F8-1EC5298E6E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400"/>
          <a:stretch/>
        </p:blipFill>
        <p:spPr>
          <a:xfrm>
            <a:off x="0" y="836712"/>
            <a:ext cx="8964488" cy="59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5633</TotalTime>
  <Words>251</Words>
  <Application>Microsoft Office PowerPoint</Application>
  <PresentationFormat>Prikaz na zaslonu (4:3)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4.4 THE ANIMAL FAIR</vt:lpstr>
      <vt:lpstr>THE ANIMAL FAIR</vt:lpstr>
      <vt:lpstr>THE ANIMAL FAIR</vt:lpstr>
      <vt:lpstr>THE ANIMAL FAIR</vt:lpstr>
      <vt:lpstr>THE ANIMAL FAIR</vt:lpstr>
      <vt:lpstr>THE ANIMAL FAIR</vt:lpstr>
      <vt:lpstr>CULTURE CORNER</vt:lpstr>
      <vt:lpstr>CULTURE CORNER</vt:lpstr>
      <vt:lpstr>CULTURE CORNER</vt:lpstr>
      <vt:lpstr>CULTURE CORNER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2024-02-24T12:00:21Z</dcterms:modified>
</cp:coreProperties>
</file>