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87" r:id="rId3"/>
    <p:sldId id="28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1DC4"/>
    <a:srgbClr val="FFD5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154D90-2C1D-4C03-9AE6-C0425189ACC2}" v="504" dt="2024-02-17T15:45:21.065"/>
    <p1510:client id="{0B95D4E0-80F2-4CF6-9F3E-AF969CC0D7B3}" v="531" dt="2024-02-17T15:20:23.381"/>
    <p1510:client id="{AAE704A8-5AAB-49B1-83F7-D7363CAEF39C}" v="55" dt="2024-02-17T14:41:10.582"/>
    <p1510:client id="{E35093CC-CB00-4325-9166-E1759E76CEE2}" v="1" dt="2024-02-17T15:46:50.787"/>
    <p1510:client id="{EF0B8068-3846-4939-8A1F-33959883DB84}" v="1" dt="2024-02-17T15:49:57.664"/>
    <p1510:client id="{F95CA0DD-EEFF-47D8-B762-977870DB2DC1}" v="374" dt="2024-02-17T13:23:07.606"/>
  </p1510:revLst>
</p1510:revInfo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/>
    <p:restoredTop sz="93684"/>
  </p:normalViewPr>
  <p:slideViewPr>
    <p:cSldViewPr>
      <p:cViewPr varScale="1">
        <p:scale>
          <a:sx n="77" d="100"/>
          <a:sy n="77" d="100"/>
        </p:scale>
        <p:origin x="1037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a Savrljuga" userId="29d020ba494f34ac" providerId="LiveId" clId="{0B95D4E0-80F2-4CF6-9F3E-AF969CC0D7B3}"/>
    <pc:docChg chg="undo custSel addSld delSld modSld">
      <pc:chgData name="Mia Savrljuga" userId="29d020ba494f34ac" providerId="LiveId" clId="{0B95D4E0-80F2-4CF6-9F3E-AF969CC0D7B3}" dt="2024-02-17T15:20:23.381" v="913"/>
      <pc:docMkLst>
        <pc:docMk/>
      </pc:docMkLst>
      <pc:sldChg chg="modSp mod">
        <pc:chgData name="Mia Savrljuga" userId="29d020ba494f34ac" providerId="LiveId" clId="{0B95D4E0-80F2-4CF6-9F3E-AF969CC0D7B3}" dt="2024-02-17T14:45:45.277" v="7" actId="20577"/>
        <pc:sldMkLst>
          <pc:docMk/>
          <pc:sldMk cId="0" sldId="256"/>
        </pc:sldMkLst>
        <pc:spChg chg="mod">
          <ac:chgData name="Mia Savrljuga" userId="29d020ba494f34ac" providerId="LiveId" clId="{0B95D4E0-80F2-4CF6-9F3E-AF969CC0D7B3}" dt="2024-02-17T14:45:45.277" v="7" actId="20577"/>
          <ac:spMkLst>
            <pc:docMk/>
            <pc:sldMk cId="0" sldId="256"/>
            <ac:spMk id="2" creationId="{00000000-0000-0000-0000-000000000000}"/>
          </ac:spMkLst>
        </pc:spChg>
      </pc:sldChg>
      <pc:sldChg chg="delSp modSp del mod delAnim">
        <pc:chgData name="Mia Savrljuga" userId="29d020ba494f34ac" providerId="LiveId" clId="{0B95D4E0-80F2-4CF6-9F3E-AF969CC0D7B3}" dt="2024-02-17T14:46:03.269" v="18" actId="47"/>
        <pc:sldMkLst>
          <pc:docMk/>
          <pc:sldMk cId="243920607" sldId="274"/>
        </pc:sldMkLst>
        <pc:spChg chg="mod">
          <ac:chgData name="Mia Savrljuga" userId="29d020ba494f34ac" providerId="LiveId" clId="{0B95D4E0-80F2-4CF6-9F3E-AF969CC0D7B3}" dt="2024-02-17T14:45:50.916" v="13" actId="20577"/>
          <ac:spMkLst>
            <pc:docMk/>
            <pc:sldMk cId="243920607" sldId="274"/>
            <ac:spMk id="2" creationId="{BCD1E3D5-BD41-BE84-31B7-84D5FB38B133}"/>
          </ac:spMkLst>
        </pc:spChg>
        <pc:spChg chg="del">
          <ac:chgData name="Mia Savrljuga" userId="29d020ba494f34ac" providerId="LiveId" clId="{0B95D4E0-80F2-4CF6-9F3E-AF969CC0D7B3}" dt="2024-02-17T14:45:55.198" v="15" actId="478"/>
          <ac:spMkLst>
            <pc:docMk/>
            <pc:sldMk cId="243920607" sldId="274"/>
            <ac:spMk id="12" creationId="{700052AC-1091-9761-906B-4E447DE98F61}"/>
          </ac:spMkLst>
        </pc:spChg>
        <pc:spChg chg="del">
          <ac:chgData name="Mia Savrljuga" userId="29d020ba494f34ac" providerId="LiveId" clId="{0B95D4E0-80F2-4CF6-9F3E-AF969CC0D7B3}" dt="2024-02-17T14:45:56.868" v="16" actId="478"/>
          <ac:spMkLst>
            <pc:docMk/>
            <pc:sldMk cId="243920607" sldId="274"/>
            <ac:spMk id="14" creationId="{94640FD5-E31D-3AC4-1E30-6CEF6F34B637}"/>
          </ac:spMkLst>
        </pc:spChg>
        <pc:spChg chg="del">
          <ac:chgData name="Mia Savrljuga" userId="29d020ba494f34ac" providerId="LiveId" clId="{0B95D4E0-80F2-4CF6-9F3E-AF969CC0D7B3}" dt="2024-02-17T14:45:58.650" v="17" actId="478"/>
          <ac:spMkLst>
            <pc:docMk/>
            <pc:sldMk cId="243920607" sldId="274"/>
            <ac:spMk id="15" creationId="{4289438D-9767-9CC5-B3DE-F959836116D7}"/>
          </ac:spMkLst>
        </pc:spChg>
        <pc:picChg chg="del">
          <ac:chgData name="Mia Savrljuga" userId="29d020ba494f34ac" providerId="LiveId" clId="{0B95D4E0-80F2-4CF6-9F3E-AF969CC0D7B3}" dt="2024-02-17T14:45:52.836" v="14" actId="478"/>
          <ac:picMkLst>
            <pc:docMk/>
            <pc:sldMk cId="243920607" sldId="274"/>
            <ac:picMk id="8" creationId="{8B066F17-EB34-3947-46C0-AA443047038F}"/>
          </ac:picMkLst>
        </pc:picChg>
      </pc:sldChg>
      <pc:sldChg chg="del">
        <pc:chgData name="Mia Savrljuga" userId="29d020ba494f34ac" providerId="LiveId" clId="{0B95D4E0-80F2-4CF6-9F3E-AF969CC0D7B3}" dt="2024-02-17T14:46:05.763" v="22" actId="47"/>
        <pc:sldMkLst>
          <pc:docMk/>
          <pc:sldMk cId="1171497801" sldId="275"/>
        </pc:sldMkLst>
      </pc:sldChg>
      <pc:sldChg chg="del">
        <pc:chgData name="Mia Savrljuga" userId="29d020ba494f34ac" providerId="LiveId" clId="{0B95D4E0-80F2-4CF6-9F3E-AF969CC0D7B3}" dt="2024-02-17T14:46:04.691" v="20" actId="47"/>
        <pc:sldMkLst>
          <pc:docMk/>
          <pc:sldMk cId="1698143882" sldId="276"/>
        </pc:sldMkLst>
      </pc:sldChg>
      <pc:sldChg chg="del">
        <pc:chgData name="Mia Savrljuga" userId="29d020ba494f34ac" providerId="LiveId" clId="{0B95D4E0-80F2-4CF6-9F3E-AF969CC0D7B3}" dt="2024-02-17T14:46:06.979" v="24" actId="47"/>
        <pc:sldMkLst>
          <pc:docMk/>
          <pc:sldMk cId="1517764518" sldId="277"/>
        </pc:sldMkLst>
      </pc:sldChg>
      <pc:sldChg chg="del">
        <pc:chgData name="Mia Savrljuga" userId="29d020ba494f34ac" providerId="LiveId" clId="{0B95D4E0-80F2-4CF6-9F3E-AF969CC0D7B3}" dt="2024-02-17T14:46:04.160" v="19" actId="47"/>
        <pc:sldMkLst>
          <pc:docMk/>
          <pc:sldMk cId="2267811867" sldId="279"/>
        </pc:sldMkLst>
      </pc:sldChg>
      <pc:sldChg chg="del">
        <pc:chgData name="Mia Savrljuga" userId="29d020ba494f34ac" providerId="LiveId" clId="{0B95D4E0-80F2-4CF6-9F3E-AF969CC0D7B3}" dt="2024-02-17T14:46:06.396" v="23" actId="47"/>
        <pc:sldMkLst>
          <pc:docMk/>
          <pc:sldMk cId="2444403657" sldId="280"/>
        </pc:sldMkLst>
      </pc:sldChg>
      <pc:sldChg chg="del">
        <pc:chgData name="Mia Savrljuga" userId="29d020ba494f34ac" providerId="LiveId" clId="{0B95D4E0-80F2-4CF6-9F3E-AF969CC0D7B3}" dt="2024-02-17T14:46:05.213" v="21" actId="47"/>
        <pc:sldMkLst>
          <pc:docMk/>
          <pc:sldMk cId="2682800733" sldId="281"/>
        </pc:sldMkLst>
      </pc:sldChg>
      <pc:sldChg chg="addSp delSp modSp mod delAnim modAnim">
        <pc:chgData name="Mia Savrljuga" userId="29d020ba494f34ac" providerId="LiveId" clId="{0B95D4E0-80F2-4CF6-9F3E-AF969CC0D7B3}" dt="2024-02-17T14:51:37.394" v="277"/>
        <pc:sldMkLst>
          <pc:docMk/>
          <pc:sldMk cId="1150493196" sldId="282"/>
        </pc:sldMkLst>
        <pc:spChg chg="mod">
          <ac:chgData name="Mia Savrljuga" userId="29d020ba494f34ac" providerId="LiveId" clId="{0B95D4E0-80F2-4CF6-9F3E-AF969CC0D7B3}" dt="2024-02-17T14:46:24.628" v="42" actId="20577"/>
          <ac:spMkLst>
            <pc:docMk/>
            <pc:sldMk cId="1150493196" sldId="282"/>
            <ac:spMk id="2" creationId="{E1058D11-1D76-3F30-A2F4-F36BC835BE5B}"/>
          </ac:spMkLst>
        </pc:spChg>
        <pc:spChg chg="del">
          <ac:chgData name="Mia Savrljuga" userId="29d020ba494f34ac" providerId="LiveId" clId="{0B95D4E0-80F2-4CF6-9F3E-AF969CC0D7B3}" dt="2024-02-17T14:46:11.172" v="26" actId="478"/>
          <ac:spMkLst>
            <pc:docMk/>
            <pc:sldMk cId="1150493196" sldId="282"/>
            <ac:spMk id="3" creationId="{9404C1E7-A6D5-D2A4-8461-22BC83AE2249}"/>
          </ac:spMkLst>
        </pc:spChg>
        <pc:spChg chg="del">
          <ac:chgData name="Mia Savrljuga" userId="29d020ba494f34ac" providerId="LiveId" clId="{0B95D4E0-80F2-4CF6-9F3E-AF969CC0D7B3}" dt="2024-02-17T14:46:12.559" v="27" actId="478"/>
          <ac:spMkLst>
            <pc:docMk/>
            <pc:sldMk cId="1150493196" sldId="282"/>
            <ac:spMk id="5" creationId="{FE8857D2-B223-C9A7-A967-FF437CFC708B}"/>
          </ac:spMkLst>
        </pc:spChg>
        <pc:spChg chg="del">
          <ac:chgData name="Mia Savrljuga" userId="29d020ba494f34ac" providerId="LiveId" clId="{0B95D4E0-80F2-4CF6-9F3E-AF969CC0D7B3}" dt="2024-02-17T14:46:14.064" v="28" actId="478"/>
          <ac:spMkLst>
            <pc:docMk/>
            <pc:sldMk cId="1150493196" sldId="282"/>
            <ac:spMk id="7" creationId="{C92743E8-6B9E-9E7E-4FF0-AD6FF5C855AE}"/>
          </ac:spMkLst>
        </pc:spChg>
        <pc:spChg chg="del">
          <ac:chgData name="Mia Savrljuga" userId="29d020ba494f34ac" providerId="LiveId" clId="{0B95D4E0-80F2-4CF6-9F3E-AF969CC0D7B3}" dt="2024-02-17T14:46:15.672" v="29" actId="478"/>
          <ac:spMkLst>
            <pc:docMk/>
            <pc:sldMk cId="1150493196" sldId="282"/>
            <ac:spMk id="8" creationId="{7FF0434D-BF37-64B8-AB26-2CC6BB9D3A46}"/>
          </ac:spMkLst>
        </pc:spChg>
        <pc:spChg chg="del">
          <ac:chgData name="Mia Savrljuga" userId="29d020ba494f34ac" providerId="LiveId" clId="{0B95D4E0-80F2-4CF6-9F3E-AF969CC0D7B3}" dt="2024-02-17T14:46:19.621" v="30" actId="478"/>
          <ac:spMkLst>
            <pc:docMk/>
            <pc:sldMk cId="1150493196" sldId="282"/>
            <ac:spMk id="9" creationId="{D35460D0-4988-8E23-D55B-A29ED1B91DA2}"/>
          </ac:spMkLst>
        </pc:spChg>
        <pc:spChg chg="add mod">
          <ac:chgData name="Mia Savrljuga" userId="29d020ba494f34ac" providerId="LiveId" clId="{0B95D4E0-80F2-4CF6-9F3E-AF969CC0D7B3}" dt="2024-02-17T14:51:32.242" v="276" actId="14100"/>
          <ac:spMkLst>
            <pc:docMk/>
            <pc:sldMk cId="1150493196" sldId="282"/>
            <ac:spMk id="16" creationId="{DBA21311-05E0-3150-C8B1-A4583B58A5BA}"/>
          </ac:spMkLst>
        </pc:spChg>
        <pc:picChg chg="del">
          <ac:chgData name="Mia Savrljuga" userId="29d020ba494f34ac" providerId="LiveId" clId="{0B95D4E0-80F2-4CF6-9F3E-AF969CC0D7B3}" dt="2024-02-17T14:46:09.330" v="25" actId="478"/>
          <ac:picMkLst>
            <pc:docMk/>
            <pc:sldMk cId="1150493196" sldId="282"/>
            <ac:picMk id="4" creationId="{A7B409C3-DBFC-1B42-DF5A-9A3F33165E65}"/>
          </ac:picMkLst>
        </pc:picChg>
        <pc:picChg chg="add mod modCrop">
          <ac:chgData name="Mia Savrljuga" userId="29d020ba494f34ac" providerId="LiveId" clId="{0B95D4E0-80F2-4CF6-9F3E-AF969CC0D7B3}" dt="2024-02-17T14:47:32.434" v="53" actId="14100"/>
          <ac:picMkLst>
            <pc:docMk/>
            <pc:sldMk cId="1150493196" sldId="282"/>
            <ac:picMk id="11" creationId="{DBE358D7-A3EB-1B7C-89CC-6AF486BD4500}"/>
          </ac:picMkLst>
        </pc:picChg>
        <pc:picChg chg="add del">
          <ac:chgData name="Mia Savrljuga" userId="29d020ba494f34ac" providerId="LiveId" clId="{0B95D4E0-80F2-4CF6-9F3E-AF969CC0D7B3}" dt="2024-02-17T14:47:05.735" v="48" actId="22"/>
          <ac:picMkLst>
            <pc:docMk/>
            <pc:sldMk cId="1150493196" sldId="282"/>
            <ac:picMk id="13" creationId="{A5D444AC-2E66-A89A-A45D-F92139FD6DE6}"/>
          </ac:picMkLst>
        </pc:picChg>
        <pc:picChg chg="add mod modCrop">
          <ac:chgData name="Mia Savrljuga" userId="29d020ba494f34ac" providerId="LiveId" clId="{0B95D4E0-80F2-4CF6-9F3E-AF969CC0D7B3}" dt="2024-02-17T14:48:34.814" v="60" actId="732"/>
          <ac:picMkLst>
            <pc:docMk/>
            <pc:sldMk cId="1150493196" sldId="282"/>
            <ac:picMk id="15" creationId="{9C02842F-5623-BCE9-D9D8-9F4D72E5D3F3}"/>
          </ac:picMkLst>
        </pc:picChg>
      </pc:sldChg>
      <pc:sldChg chg="addSp modSp add mod modAnim">
        <pc:chgData name="Mia Savrljuga" userId="29d020ba494f34ac" providerId="LiveId" clId="{0B95D4E0-80F2-4CF6-9F3E-AF969CC0D7B3}" dt="2024-02-17T15:02:41.115" v="610"/>
        <pc:sldMkLst>
          <pc:docMk/>
          <pc:sldMk cId="70825572" sldId="283"/>
        </pc:sldMkLst>
        <pc:spChg chg="add mod">
          <ac:chgData name="Mia Savrljuga" userId="29d020ba494f34ac" providerId="LiveId" clId="{0B95D4E0-80F2-4CF6-9F3E-AF969CC0D7B3}" dt="2024-02-17T15:02:41.115" v="610"/>
          <ac:spMkLst>
            <pc:docMk/>
            <pc:sldMk cId="70825572" sldId="283"/>
            <ac:spMk id="7" creationId="{230FA1A9-4F8F-7BEA-D24F-EDBF86FA09F0}"/>
          </ac:spMkLst>
        </pc:spChg>
        <pc:picChg chg="add mod">
          <ac:chgData name="Mia Savrljuga" userId="29d020ba494f34ac" providerId="LiveId" clId="{0B95D4E0-80F2-4CF6-9F3E-AF969CC0D7B3}" dt="2024-02-17T14:52:45.851" v="284"/>
          <ac:picMkLst>
            <pc:docMk/>
            <pc:sldMk cId="70825572" sldId="283"/>
            <ac:picMk id="3" creationId="{C0B623E4-90E9-D59A-B99C-0B98F46D9E24}"/>
          </ac:picMkLst>
        </pc:picChg>
        <pc:picChg chg="add mod">
          <ac:chgData name="Mia Savrljuga" userId="29d020ba494f34ac" providerId="LiveId" clId="{0B95D4E0-80F2-4CF6-9F3E-AF969CC0D7B3}" dt="2024-02-17T14:59:56.550" v="307"/>
          <ac:picMkLst>
            <pc:docMk/>
            <pc:sldMk cId="70825572" sldId="283"/>
            <ac:picMk id="5" creationId="{55A719DE-D788-A4A4-3151-9EAF8C9044EF}"/>
          </ac:picMkLst>
        </pc:picChg>
      </pc:sldChg>
      <pc:sldChg chg="addSp modSp add mod modAnim">
        <pc:chgData name="Mia Savrljuga" userId="29d020ba494f34ac" providerId="LiveId" clId="{0B95D4E0-80F2-4CF6-9F3E-AF969CC0D7B3}" dt="2024-02-17T15:04:47.151" v="791" actId="1076"/>
        <pc:sldMkLst>
          <pc:docMk/>
          <pc:sldMk cId="266791476" sldId="284"/>
        </pc:sldMkLst>
        <pc:spChg chg="add mod">
          <ac:chgData name="Mia Savrljuga" userId="29d020ba494f34ac" providerId="LiveId" clId="{0B95D4E0-80F2-4CF6-9F3E-AF969CC0D7B3}" dt="2024-02-17T15:04:31.321" v="788" actId="20577"/>
          <ac:spMkLst>
            <pc:docMk/>
            <pc:sldMk cId="266791476" sldId="284"/>
            <ac:spMk id="5" creationId="{0D395403-C056-7EA0-30BA-A8D4DC95B522}"/>
          </ac:spMkLst>
        </pc:spChg>
        <pc:picChg chg="add mod modCrop">
          <ac:chgData name="Mia Savrljuga" userId="29d020ba494f34ac" providerId="LiveId" clId="{0B95D4E0-80F2-4CF6-9F3E-AF969CC0D7B3}" dt="2024-02-17T15:04:47.151" v="791" actId="1076"/>
          <ac:picMkLst>
            <pc:docMk/>
            <pc:sldMk cId="266791476" sldId="284"/>
            <ac:picMk id="4" creationId="{2E70C7AF-757C-9861-0E4F-A1327642C8BA}"/>
          </ac:picMkLst>
        </pc:picChg>
        <pc:picChg chg="add mod">
          <ac:chgData name="Mia Savrljuga" userId="29d020ba494f34ac" providerId="LiveId" clId="{0B95D4E0-80F2-4CF6-9F3E-AF969CC0D7B3}" dt="2024-02-17T15:04:42.212" v="790" actId="1076"/>
          <ac:picMkLst>
            <pc:docMk/>
            <pc:sldMk cId="266791476" sldId="284"/>
            <ac:picMk id="7" creationId="{08ADAAEC-D830-77E4-2D03-DBD1D131E0E6}"/>
          </ac:picMkLst>
        </pc:picChg>
      </pc:sldChg>
      <pc:sldChg chg="addSp modSp add mod modAnim">
        <pc:chgData name="Mia Savrljuga" userId="29d020ba494f34ac" providerId="LiveId" clId="{0B95D4E0-80F2-4CF6-9F3E-AF969CC0D7B3}" dt="2024-02-17T15:13:36.107" v="858" actId="1076"/>
        <pc:sldMkLst>
          <pc:docMk/>
          <pc:sldMk cId="1480898620" sldId="285"/>
        </pc:sldMkLst>
        <pc:spChg chg="add mod">
          <ac:chgData name="Mia Savrljuga" userId="29d020ba494f34ac" providerId="LiveId" clId="{0B95D4E0-80F2-4CF6-9F3E-AF969CC0D7B3}" dt="2024-02-17T15:13:36.107" v="858" actId="1076"/>
          <ac:spMkLst>
            <pc:docMk/>
            <pc:sldMk cId="1480898620" sldId="285"/>
            <ac:spMk id="5" creationId="{344B9194-BE9C-9BD0-0D7F-76C40D7C3514}"/>
          </ac:spMkLst>
        </pc:spChg>
        <pc:spChg chg="add mod">
          <ac:chgData name="Mia Savrljuga" userId="29d020ba494f34ac" providerId="LiveId" clId="{0B95D4E0-80F2-4CF6-9F3E-AF969CC0D7B3}" dt="2024-02-17T15:13:30.999" v="857" actId="1076"/>
          <ac:spMkLst>
            <pc:docMk/>
            <pc:sldMk cId="1480898620" sldId="285"/>
            <ac:spMk id="7" creationId="{120B2A1E-3E2F-7A25-D0F7-CB3E10BEAC69}"/>
          </ac:spMkLst>
        </pc:spChg>
        <pc:spChg chg="add mod">
          <ac:chgData name="Mia Savrljuga" userId="29d020ba494f34ac" providerId="LiveId" clId="{0B95D4E0-80F2-4CF6-9F3E-AF969CC0D7B3}" dt="2024-02-17T15:13:25.430" v="856" actId="1076"/>
          <ac:spMkLst>
            <pc:docMk/>
            <pc:sldMk cId="1480898620" sldId="285"/>
            <ac:spMk id="8" creationId="{63020365-BAC8-4FEC-8FA5-D4CCA9320AA3}"/>
          </ac:spMkLst>
        </pc:spChg>
        <pc:spChg chg="add mod">
          <ac:chgData name="Mia Savrljuga" userId="29d020ba494f34ac" providerId="LiveId" clId="{0B95D4E0-80F2-4CF6-9F3E-AF969CC0D7B3}" dt="2024-02-17T15:13:20.192" v="854" actId="1076"/>
          <ac:spMkLst>
            <pc:docMk/>
            <pc:sldMk cId="1480898620" sldId="285"/>
            <ac:spMk id="9" creationId="{C0D6C957-36CF-4B84-3D66-D9BC67621715}"/>
          </ac:spMkLst>
        </pc:spChg>
        <pc:spChg chg="add mod">
          <ac:chgData name="Mia Savrljuga" userId="29d020ba494f34ac" providerId="LiveId" clId="{0B95D4E0-80F2-4CF6-9F3E-AF969CC0D7B3}" dt="2024-02-17T15:13:15.885" v="853" actId="1076"/>
          <ac:spMkLst>
            <pc:docMk/>
            <pc:sldMk cId="1480898620" sldId="285"/>
            <ac:spMk id="10" creationId="{683828CD-02C1-BB16-EB5F-D16EC76BC802}"/>
          </ac:spMkLst>
        </pc:spChg>
        <pc:spChg chg="add mod">
          <ac:chgData name="Mia Savrljuga" userId="29d020ba494f34ac" providerId="LiveId" clId="{0B95D4E0-80F2-4CF6-9F3E-AF969CC0D7B3}" dt="2024-02-17T15:13:10.410" v="852" actId="1076"/>
          <ac:spMkLst>
            <pc:docMk/>
            <pc:sldMk cId="1480898620" sldId="285"/>
            <ac:spMk id="11" creationId="{EFF38B70-9EAA-0A07-5B09-6D21BEF661A1}"/>
          </ac:spMkLst>
        </pc:spChg>
        <pc:spChg chg="add mod">
          <ac:chgData name="Mia Savrljuga" userId="29d020ba494f34ac" providerId="LiveId" clId="{0B95D4E0-80F2-4CF6-9F3E-AF969CC0D7B3}" dt="2024-02-17T15:13:06.133" v="851" actId="1076"/>
          <ac:spMkLst>
            <pc:docMk/>
            <pc:sldMk cId="1480898620" sldId="285"/>
            <ac:spMk id="12" creationId="{A8A6FAC8-8F84-016B-5315-3DF53CC51213}"/>
          </ac:spMkLst>
        </pc:spChg>
        <pc:spChg chg="add mod">
          <ac:chgData name="Mia Savrljuga" userId="29d020ba494f34ac" providerId="LiveId" clId="{0B95D4E0-80F2-4CF6-9F3E-AF969CC0D7B3}" dt="2024-02-17T15:12:58.915" v="850" actId="1076"/>
          <ac:spMkLst>
            <pc:docMk/>
            <pc:sldMk cId="1480898620" sldId="285"/>
            <ac:spMk id="13" creationId="{FCE882D2-1E34-794A-0E86-5428FB80EC40}"/>
          </ac:spMkLst>
        </pc:spChg>
        <pc:spChg chg="add mod">
          <ac:chgData name="Mia Savrljuga" userId="29d020ba494f34ac" providerId="LiveId" clId="{0B95D4E0-80F2-4CF6-9F3E-AF969CC0D7B3}" dt="2024-02-17T15:12:53.155" v="849" actId="1076"/>
          <ac:spMkLst>
            <pc:docMk/>
            <pc:sldMk cId="1480898620" sldId="285"/>
            <ac:spMk id="14" creationId="{693ED157-CEF3-46CB-8D44-EA459F7793B7}"/>
          </ac:spMkLst>
        </pc:spChg>
        <pc:spChg chg="add mod">
          <ac:chgData name="Mia Savrljuga" userId="29d020ba494f34ac" providerId="LiveId" clId="{0B95D4E0-80F2-4CF6-9F3E-AF969CC0D7B3}" dt="2024-02-17T15:12:47.543" v="848" actId="1076"/>
          <ac:spMkLst>
            <pc:docMk/>
            <pc:sldMk cId="1480898620" sldId="285"/>
            <ac:spMk id="15" creationId="{809AA8FC-64B1-DDBD-4FE1-BC20ACE2A5C0}"/>
          </ac:spMkLst>
        </pc:spChg>
        <pc:picChg chg="add mod modCrop">
          <ac:chgData name="Mia Savrljuga" userId="29d020ba494f34ac" providerId="LiveId" clId="{0B95D4E0-80F2-4CF6-9F3E-AF969CC0D7B3}" dt="2024-02-17T15:11:58.401" v="836" actId="14100"/>
          <ac:picMkLst>
            <pc:docMk/>
            <pc:sldMk cId="1480898620" sldId="285"/>
            <ac:picMk id="4" creationId="{6FECB28D-DE8E-740C-2790-04B6FE88C880}"/>
          </ac:picMkLst>
        </pc:picChg>
      </pc:sldChg>
      <pc:sldChg chg="addSp modSp add mod modAnim">
        <pc:chgData name="Mia Savrljuga" userId="29d020ba494f34ac" providerId="LiveId" clId="{0B95D4E0-80F2-4CF6-9F3E-AF969CC0D7B3}" dt="2024-02-17T14:58:48.961" v="304" actId="14100"/>
        <pc:sldMkLst>
          <pc:docMk/>
          <pc:sldMk cId="3600670175" sldId="286"/>
        </pc:sldMkLst>
        <pc:picChg chg="add mod modCrop">
          <ac:chgData name="Mia Savrljuga" userId="29d020ba494f34ac" providerId="LiveId" clId="{0B95D4E0-80F2-4CF6-9F3E-AF969CC0D7B3}" dt="2024-02-17T14:52:25.118" v="282" actId="14100"/>
          <ac:picMkLst>
            <pc:docMk/>
            <pc:sldMk cId="3600670175" sldId="286"/>
            <ac:picMk id="3" creationId="{B27B3BB5-4296-1A6B-AF59-BB9030F2A3A9}"/>
          </ac:picMkLst>
        </pc:picChg>
        <pc:picChg chg="add mod modCrop">
          <ac:chgData name="Mia Savrljuga" userId="29d020ba494f34ac" providerId="LiveId" clId="{0B95D4E0-80F2-4CF6-9F3E-AF969CC0D7B3}" dt="2024-02-17T14:58:48.961" v="304" actId="14100"/>
          <ac:picMkLst>
            <pc:docMk/>
            <pc:sldMk cId="3600670175" sldId="286"/>
            <ac:picMk id="4" creationId="{05FE7FBE-F2E8-5602-E1F2-A06C78F62254}"/>
          </ac:picMkLst>
        </pc:picChg>
        <pc:picChg chg="add mod modCrop">
          <ac:chgData name="Mia Savrljuga" userId="29d020ba494f34ac" providerId="LiveId" clId="{0B95D4E0-80F2-4CF6-9F3E-AF969CC0D7B3}" dt="2024-02-17T14:58:27.423" v="301" actId="1076"/>
          <ac:picMkLst>
            <pc:docMk/>
            <pc:sldMk cId="3600670175" sldId="286"/>
            <ac:picMk id="5" creationId="{AD08D1E3-FA87-CCEB-426C-990BFF18591A}"/>
          </ac:picMkLst>
        </pc:picChg>
        <pc:picChg chg="add mod modCrop">
          <ac:chgData name="Mia Savrljuga" userId="29d020ba494f34ac" providerId="LiveId" clId="{0B95D4E0-80F2-4CF6-9F3E-AF969CC0D7B3}" dt="2024-02-17T14:58:43.644" v="303" actId="1076"/>
          <ac:picMkLst>
            <pc:docMk/>
            <pc:sldMk cId="3600670175" sldId="286"/>
            <ac:picMk id="7" creationId="{AC4D5C74-359C-41F1-936D-6E5A176C4DC4}"/>
          </ac:picMkLst>
        </pc:picChg>
        <pc:picChg chg="mod modCrop">
          <ac:chgData name="Mia Savrljuga" userId="29d020ba494f34ac" providerId="LiveId" clId="{0B95D4E0-80F2-4CF6-9F3E-AF969CC0D7B3}" dt="2024-02-17T14:54:50.296" v="300" actId="732"/>
          <ac:picMkLst>
            <pc:docMk/>
            <pc:sldMk cId="3600670175" sldId="286"/>
            <ac:picMk id="11" creationId="{F39EE8B1-CD05-4CBA-7592-3F2AB6C1364E}"/>
          </ac:picMkLst>
        </pc:picChg>
      </pc:sldChg>
      <pc:sldChg chg="addSp delSp modSp add mod delAnim modAnim">
        <pc:chgData name="Mia Savrljuga" userId="29d020ba494f34ac" providerId="LiveId" clId="{0B95D4E0-80F2-4CF6-9F3E-AF969CC0D7B3}" dt="2024-02-17T15:07:59.124" v="825"/>
        <pc:sldMkLst>
          <pc:docMk/>
          <pc:sldMk cId="855249562" sldId="287"/>
        </pc:sldMkLst>
        <pc:spChg chg="del">
          <ac:chgData name="Mia Savrljuga" userId="29d020ba494f34ac" providerId="LiveId" clId="{0B95D4E0-80F2-4CF6-9F3E-AF969CC0D7B3}" dt="2024-02-17T15:05:15.447" v="794" actId="478"/>
          <ac:spMkLst>
            <pc:docMk/>
            <pc:sldMk cId="855249562" sldId="287"/>
            <ac:spMk id="5" creationId="{C367B238-DF4E-E675-3ACF-FFBBBC3EBE07}"/>
          </ac:spMkLst>
        </pc:spChg>
        <pc:spChg chg="add mod">
          <ac:chgData name="Mia Savrljuga" userId="29d020ba494f34ac" providerId="LiveId" clId="{0B95D4E0-80F2-4CF6-9F3E-AF969CC0D7B3}" dt="2024-02-17T15:07:00.519" v="806" actId="208"/>
          <ac:spMkLst>
            <pc:docMk/>
            <pc:sldMk cId="855249562" sldId="287"/>
            <ac:spMk id="8" creationId="{99D8BCB9-E735-3381-7C08-B244FAE6352D}"/>
          </ac:spMkLst>
        </pc:spChg>
        <pc:spChg chg="add mod">
          <ac:chgData name="Mia Savrljuga" userId="29d020ba494f34ac" providerId="LiveId" clId="{0B95D4E0-80F2-4CF6-9F3E-AF969CC0D7B3}" dt="2024-02-17T15:07:37.705" v="821" actId="1076"/>
          <ac:spMkLst>
            <pc:docMk/>
            <pc:sldMk cId="855249562" sldId="287"/>
            <ac:spMk id="9" creationId="{1430E3AE-DC22-2579-7CE7-49A620F20C17}"/>
          </ac:spMkLst>
        </pc:spChg>
        <pc:spChg chg="add mod">
          <ac:chgData name="Mia Savrljuga" userId="29d020ba494f34ac" providerId="LiveId" clId="{0B95D4E0-80F2-4CF6-9F3E-AF969CC0D7B3}" dt="2024-02-17T15:07:34.147" v="820" actId="1076"/>
          <ac:spMkLst>
            <pc:docMk/>
            <pc:sldMk cId="855249562" sldId="287"/>
            <ac:spMk id="10" creationId="{891B6136-DB60-6EC3-8DF4-CA923C2AD16B}"/>
          </ac:spMkLst>
        </pc:spChg>
        <pc:spChg chg="add mod">
          <ac:chgData name="Mia Savrljuga" userId="29d020ba494f34ac" providerId="LiveId" clId="{0B95D4E0-80F2-4CF6-9F3E-AF969CC0D7B3}" dt="2024-02-17T15:07:30.952" v="819" actId="1076"/>
          <ac:spMkLst>
            <pc:docMk/>
            <pc:sldMk cId="855249562" sldId="287"/>
            <ac:spMk id="11" creationId="{2FAA9CEE-EF3B-B90F-D70F-FA70CEC59536}"/>
          </ac:spMkLst>
        </pc:spChg>
        <pc:spChg chg="add mod">
          <ac:chgData name="Mia Savrljuga" userId="29d020ba494f34ac" providerId="LiveId" clId="{0B95D4E0-80F2-4CF6-9F3E-AF969CC0D7B3}" dt="2024-02-17T15:07:27.900" v="818" actId="1076"/>
          <ac:spMkLst>
            <pc:docMk/>
            <pc:sldMk cId="855249562" sldId="287"/>
            <ac:spMk id="12" creationId="{E3BACB06-774D-70B2-4A07-A0DFD0120A10}"/>
          </ac:spMkLst>
        </pc:spChg>
        <pc:spChg chg="add mod">
          <ac:chgData name="Mia Savrljuga" userId="29d020ba494f34ac" providerId="LiveId" clId="{0B95D4E0-80F2-4CF6-9F3E-AF969CC0D7B3}" dt="2024-02-17T15:07:24.405" v="817" actId="1076"/>
          <ac:spMkLst>
            <pc:docMk/>
            <pc:sldMk cId="855249562" sldId="287"/>
            <ac:spMk id="13" creationId="{382FE3BC-6E77-ADFD-B41F-185896C14D4B}"/>
          </ac:spMkLst>
        </pc:spChg>
        <pc:spChg chg="add mod">
          <ac:chgData name="Mia Savrljuga" userId="29d020ba494f34ac" providerId="LiveId" clId="{0B95D4E0-80F2-4CF6-9F3E-AF969CC0D7B3}" dt="2024-02-17T15:07:19.431" v="816" actId="1076"/>
          <ac:spMkLst>
            <pc:docMk/>
            <pc:sldMk cId="855249562" sldId="287"/>
            <ac:spMk id="14" creationId="{97B3E614-F177-8191-8154-808A1D9A250A}"/>
          </ac:spMkLst>
        </pc:spChg>
        <pc:spChg chg="add mod">
          <ac:chgData name="Mia Savrljuga" userId="29d020ba494f34ac" providerId="LiveId" clId="{0B95D4E0-80F2-4CF6-9F3E-AF969CC0D7B3}" dt="2024-02-17T15:07:15.643" v="815" actId="1076"/>
          <ac:spMkLst>
            <pc:docMk/>
            <pc:sldMk cId="855249562" sldId="287"/>
            <ac:spMk id="15" creationId="{D2FA77B0-CB40-6D65-3EFD-8C8B24F78B85}"/>
          </ac:spMkLst>
        </pc:spChg>
        <pc:spChg chg="add mod">
          <ac:chgData name="Mia Savrljuga" userId="29d020ba494f34ac" providerId="LiveId" clId="{0B95D4E0-80F2-4CF6-9F3E-AF969CC0D7B3}" dt="2024-02-17T15:07:56.141" v="824" actId="208"/>
          <ac:spMkLst>
            <pc:docMk/>
            <pc:sldMk cId="855249562" sldId="287"/>
            <ac:spMk id="16" creationId="{64416BA7-EBE4-5285-102B-7A94744B2AB3}"/>
          </ac:spMkLst>
        </pc:spChg>
        <pc:picChg chg="del mod modCrop">
          <ac:chgData name="Mia Savrljuga" userId="29d020ba494f34ac" providerId="LiveId" clId="{0B95D4E0-80F2-4CF6-9F3E-AF969CC0D7B3}" dt="2024-02-17T15:05:51.260" v="799" actId="478"/>
          <ac:picMkLst>
            <pc:docMk/>
            <pc:sldMk cId="855249562" sldId="287"/>
            <ac:picMk id="4" creationId="{03222C28-F581-C925-5FFD-5B3125B0BF38}"/>
          </ac:picMkLst>
        </pc:picChg>
        <pc:picChg chg="add mod">
          <ac:chgData name="Mia Savrljuga" userId="29d020ba494f34ac" providerId="LiveId" clId="{0B95D4E0-80F2-4CF6-9F3E-AF969CC0D7B3}" dt="2024-02-17T15:06:34.436" v="803" actId="1076"/>
          <ac:picMkLst>
            <pc:docMk/>
            <pc:sldMk cId="855249562" sldId="287"/>
            <ac:picMk id="7" creationId="{5E5A20CD-36B7-3C9B-25AE-A4D12720B9F7}"/>
          </ac:picMkLst>
        </pc:picChg>
      </pc:sldChg>
      <pc:sldChg chg="addSp modSp add mod modAnim">
        <pc:chgData name="Mia Savrljuga" userId="29d020ba494f34ac" providerId="LiveId" clId="{0B95D4E0-80F2-4CF6-9F3E-AF969CC0D7B3}" dt="2024-02-17T15:09:45.674" v="831" actId="1076"/>
        <pc:sldMkLst>
          <pc:docMk/>
          <pc:sldMk cId="1287232246" sldId="288"/>
        </pc:sldMkLst>
        <pc:spChg chg="add mod">
          <ac:chgData name="Mia Savrljuga" userId="29d020ba494f34ac" providerId="LiveId" clId="{0B95D4E0-80F2-4CF6-9F3E-AF969CC0D7B3}" dt="2024-02-17T15:09:45.674" v="831" actId="1076"/>
          <ac:spMkLst>
            <pc:docMk/>
            <pc:sldMk cId="1287232246" sldId="288"/>
            <ac:spMk id="3" creationId="{3DFD5B23-484B-B5E0-2907-DEBC6727C0D4}"/>
          </ac:spMkLst>
        </pc:spChg>
        <pc:picChg chg="mod modCrop">
          <ac:chgData name="Mia Savrljuga" userId="29d020ba494f34ac" providerId="LiveId" clId="{0B95D4E0-80F2-4CF6-9F3E-AF969CC0D7B3}" dt="2024-02-17T15:09:18.369" v="828" actId="14100"/>
          <ac:picMkLst>
            <pc:docMk/>
            <pc:sldMk cId="1287232246" sldId="288"/>
            <ac:picMk id="4" creationId="{D52CD968-75D6-7C3B-2EC0-07BFEC28B0EB}"/>
          </ac:picMkLst>
        </pc:picChg>
      </pc:sldChg>
      <pc:sldChg chg="modSp add mod">
        <pc:chgData name="Mia Savrljuga" userId="29d020ba494f34ac" providerId="LiveId" clId="{0B95D4E0-80F2-4CF6-9F3E-AF969CC0D7B3}" dt="2024-02-17T15:14:10.612" v="861" actId="14100"/>
        <pc:sldMkLst>
          <pc:docMk/>
          <pc:sldMk cId="1765866244" sldId="289"/>
        </pc:sldMkLst>
        <pc:picChg chg="mod modCrop">
          <ac:chgData name="Mia Savrljuga" userId="29d020ba494f34ac" providerId="LiveId" clId="{0B95D4E0-80F2-4CF6-9F3E-AF969CC0D7B3}" dt="2024-02-17T15:14:10.612" v="861" actId="14100"/>
          <ac:picMkLst>
            <pc:docMk/>
            <pc:sldMk cId="1765866244" sldId="289"/>
            <ac:picMk id="4" creationId="{113EC971-DFD7-2A8A-9950-36483E847C8C}"/>
          </ac:picMkLst>
        </pc:picChg>
      </pc:sldChg>
      <pc:sldChg chg="addSp delSp modSp add mod modAnim">
        <pc:chgData name="Mia Savrljuga" userId="29d020ba494f34ac" providerId="LiveId" clId="{0B95D4E0-80F2-4CF6-9F3E-AF969CC0D7B3}" dt="2024-02-17T15:16:54.635" v="873"/>
        <pc:sldMkLst>
          <pc:docMk/>
          <pc:sldMk cId="276583229" sldId="290"/>
        </pc:sldMkLst>
        <pc:picChg chg="del">
          <ac:chgData name="Mia Savrljuga" userId="29d020ba494f34ac" providerId="LiveId" clId="{0B95D4E0-80F2-4CF6-9F3E-AF969CC0D7B3}" dt="2024-02-17T15:14:56.314" v="863" actId="478"/>
          <ac:picMkLst>
            <pc:docMk/>
            <pc:sldMk cId="276583229" sldId="290"/>
            <ac:picMk id="4" creationId="{8C46A927-F2A7-2232-1364-1A114D27801F}"/>
          </ac:picMkLst>
        </pc:picChg>
        <pc:picChg chg="add mod">
          <ac:chgData name="Mia Savrljuga" userId="29d020ba494f34ac" providerId="LiveId" clId="{0B95D4E0-80F2-4CF6-9F3E-AF969CC0D7B3}" dt="2024-02-17T15:15:41.376" v="867" actId="14100"/>
          <ac:picMkLst>
            <pc:docMk/>
            <pc:sldMk cId="276583229" sldId="290"/>
            <ac:picMk id="5" creationId="{A63E21A3-A40C-75CF-6E99-16C58726B65B}"/>
          </ac:picMkLst>
        </pc:picChg>
        <pc:picChg chg="add mod modCrop">
          <ac:chgData name="Mia Savrljuga" userId="29d020ba494f34ac" providerId="LiveId" clId="{0B95D4E0-80F2-4CF6-9F3E-AF969CC0D7B3}" dt="2024-02-17T15:16:51.565" v="872" actId="14100"/>
          <ac:picMkLst>
            <pc:docMk/>
            <pc:sldMk cId="276583229" sldId="290"/>
            <ac:picMk id="7" creationId="{B3CA8190-94CE-BE6F-2C57-7FACDD116F25}"/>
          </ac:picMkLst>
        </pc:picChg>
      </pc:sldChg>
      <pc:sldChg chg="addSp modSp add mod modAnim">
        <pc:chgData name="Mia Savrljuga" userId="29d020ba494f34ac" providerId="LiveId" clId="{0B95D4E0-80F2-4CF6-9F3E-AF969CC0D7B3}" dt="2024-02-17T15:20:23.381" v="913"/>
        <pc:sldMkLst>
          <pc:docMk/>
          <pc:sldMk cId="3598695971" sldId="291"/>
        </pc:sldMkLst>
        <pc:spChg chg="add mod">
          <ac:chgData name="Mia Savrljuga" userId="29d020ba494f34ac" providerId="LiveId" clId="{0B95D4E0-80F2-4CF6-9F3E-AF969CC0D7B3}" dt="2024-02-17T15:18:02.796" v="882" actId="1076"/>
          <ac:spMkLst>
            <pc:docMk/>
            <pc:sldMk cId="3598695971" sldId="291"/>
            <ac:spMk id="5" creationId="{E46422E1-BD90-A4AF-521C-43C00AFC59DF}"/>
          </ac:spMkLst>
        </pc:spChg>
        <pc:spChg chg="add mod">
          <ac:chgData name="Mia Savrljuga" userId="29d020ba494f34ac" providerId="LiveId" clId="{0B95D4E0-80F2-4CF6-9F3E-AF969CC0D7B3}" dt="2024-02-17T15:18:34.415" v="892" actId="1076"/>
          <ac:spMkLst>
            <pc:docMk/>
            <pc:sldMk cId="3598695971" sldId="291"/>
            <ac:spMk id="7" creationId="{4AA9AC20-508F-391B-6843-6F87DDE0C116}"/>
          </ac:spMkLst>
        </pc:spChg>
        <pc:spChg chg="add mod">
          <ac:chgData name="Mia Savrljuga" userId="29d020ba494f34ac" providerId="LiveId" clId="{0B95D4E0-80F2-4CF6-9F3E-AF969CC0D7B3}" dt="2024-02-17T15:18:29.920" v="891" actId="1076"/>
          <ac:spMkLst>
            <pc:docMk/>
            <pc:sldMk cId="3598695971" sldId="291"/>
            <ac:spMk id="8" creationId="{A0FC9E2A-E3EB-68EF-3EEB-7554A81D1790}"/>
          </ac:spMkLst>
        </pc:spChg>
        <pc:spChg chg="add mod">
          <ac:chgData name="Mia Savrljuga" userId="29d020ba494f34ac" providerId="LiveId" clId="{0B95D4E0-80F2-4CF6-9F3E-AF969CC0D7B3}" dt="2024-02-17T15:18:22.833" v="890" actId="1076"/>
          <ac:spMkLst>
            <pc:docMk/>
            <pc:sldMk cId="3598695971" sldId="291"/>
            <ac:spMk id="9" creationId="{D22B2AE3-F1F4-FB05-B334-C7FB096A82F9}"/>
          </ac:spMkLst>
        </pc:spChg>
        <pc:spChg chg="add mod">
          <ac:chgData name="Mia Savrljuga" userId="29d020ba494f34ac" providerId="LiveId" clId="{0B95D4E0-80F2-4CF6-9F3E-AF969CC0D7B3}" dt="2024-02-17T15:18:19.410" v="889" actId="1076"/>
          <ac:spMkLst>
            <pc:docMk/>
            <pc:sldMk cId="3598695971" sldId="291"/>
            <ac:spMk id="10" creationId="{B296640C-CA7A-FEDE-94CC-C32A9E89BA59}"/>
          </ac:spMkLst>
        </pc:spChg>
        <pc:spChg chg="add mod">
          <ac:chgData name="Mia Savrljuga" userId="29d020ba494f34ac" providerId="LiveId" clId="{0B95D4E0-80F2-4CF6-9F3E-AF969CC0D7B3}" dt="2024-02-17T15:18:14.456" v="888" actId="1076"/>
          <ac:spMkLst>
            <pc:docMk/>
            <pc:sldMk cId="3598695971" sldId="291"/>
            <ac:spMk id="11" creationId="{94A9255C-FC24-65C9-6ED5-0A3A957EADF8}"/>
          </ac:spMkLst>
        </pc:spChg>
        <pc:spChg chg="add mod">
          <ac:chgData name="Mia Savrljuga" userId="29d020ba494f34ac" providerId="LiveId" clId="{0B95D4E0-80F2-4CF6-9F3E-AF969CC0D7B3}" dt="2024-02-17T15:19:09.571" v="898" actId="1076"/>
          <ac:spMkLst>
            <pc:docMk/>
            <pc:sldMk cId="3598695971" sldId="291"/>
            <ac:spMk id="12" creationId="{D939547E-9D3A-9C12-F18F-62497CE6532E}"/>
          </ac:spMkLst>
        </pc:spChg>
        <pc:spChg chg="add mod">
          <ac:chgData name="Mia Savrljuga" userId="29d020ba494f34ac" providerId="LiveId" clId="{0B95D4E0-80F2-4CF6-9F3E-AF969CC0D7B3}" dt="2024-02-17T15:19:14.791" v="900" actId="1076"/>
          <ac:spMkLst>
            <pc:docMk/>
            <pc:sldMk cId="3598695971" sldId="291"/>
            <ac:spMk id="13" creationId="{274C7550-C644-EF61-58BF-0A5C3AB6EA08}"/>
          </ac:spMkLst>
        </pc:spChg>
        <pc:spChg chg="add mod">
          <ac:chgData name="Mia Savrljuga" userId="29d020ba494f34ac" providerId="LiveId" clId="{0B95D4E0-80F2-4CF6-9F3E-AF969CC0D7B3}" dt="2024-02-17T15:19:17.834" v="902" actId="1076"/>
          <ac:spMkLst>
            <pc:docMk/>
            <pc:sldMk cId="3598695971" sldId="291"/>
            <ac:spMk id="14" creationId="{D714016A-2169-1123-5F8D-FDA6C078CE3E}"/>
          </ac:spMkLst>
        </pc:spChg>
        <pc:spChg chg="add mod">
          <ac:chgData name="Mia Savrljuga" userId="29d020ba494f34ac" providerId="LiveId" clId="{0B95D4E0-80F2-4CF6-9F3E-AF969CC0D7B3}" dt="2024-02-17T15:19:21.528" v="904" actId="1076"/>
          <ac:spMkLst>
            <pc:docMk/>
            <pc:sldMk cId="3598695971" sldId="291"/>
            <ac:spMk id="15" creationId="{1DE39E69-803F-4BCE-941A-B0FFA764FE3A}"/>
          </ac:spMkLst>
        </pc:spChg>
        <pc:spChg chg="add mod">
          <ac:chgData name="Mia Savrljuga" userId="29d020ba494f34ac" providerId="LiveId" clId="{0B95D4E0-80F2-4CF6-9F3E-AF969CC0D7B3}" dt="2024-02-17T15:19:26.794" v="906" actId="1076"/>
          <ac:spMkLst>
            <pc:docMk/>
            <pc:sldMk cId="3598695971" sldId="291"/>
            <ac:spMk id="16" creationId="{3A4DDA07-232F-F01C-0012-BB6F8AFB5675}"/>
          </ac:spMkLst>
        </pc:spChg>
        <pc:spChg chg="add mod">
          <ac:chgData name="Mia Savrljuga" userId="29d020ba494f34ac" providerId="LiveId" clId="{0B95D4E0-80F2-4CF6-9F3E-AF969CC0D7B3}" dt="2024-02-17T15:19:38.131" v="908" actId="1076"/>
          <ac:spMkLst>
            <pc:docMk/>
            <pc:sldMk cId="3598695971" sldId="291"/>
            <ac:spMk id="17" creationId="{A3FD2231-BDA0-882F-3166-EF19C3D8FFC8}"/>
          </ac:spMkLst>
        </pc:spChg>
        <pc:spChg chg="add mod">
          <ac:chgData name="Mia Savrljuga" userId="29d020ba494f34ac" providerId="LiveId" clId="{0B95D4E0-80F2-4CF6-9F3E-AF969CC0D7B3}" dt="2024-02-17T15:19:44.203" v="910" actId="1076"/>
          <ac:spMkLst>
            <pc:docMk/>
            <pc:sldMk cId="3598695971" sldId="291"/>
            <ac:spMk id="18" creationId="{82B6B74B-94C2-B13E-D544-7ED831E44D39}"/>
          </ac:spMkLst>
        </pc:spChg>
        <pc:picChg chg="add mod modCrop">
          <ac:chgData name="Mia Savrljuga" userId="29d020ba494f34ac" providerId="LiveId" clId="{0B95D4E0-80F2-4CF6-9F3E-AF969CC0D7B3}" dt="2024-02-17T15:17:29.555" v="878" actId="1076"/>
          <ac:picMkLst>
            <pc:docMk/>
            <pc:sldMk cId="3598695971" sldId="291"/>
            <ac:picMk id="4" creationId="{B74CF5C9-7C88-721C-052E-6B1F22A7E3BA}"/>
          </ac:picMkLst>
        </pc:picChg>
        <pc:picChg chg="add mod">
          <ac:chgData name="Mia Savrljuga" userId="29d020ba494f34ac" providerId="LiveId" clId="{0B95D4E0-80F2-4CF6-9F3E-AF969CC0D7B3}" dt="2024-02-17T15:20:23.381" v="913"/>
          <ac:picMkLst>
            <pc:docMk/>
            <pc:sldMk cId="3598695971" sldId="291"/>
            <ac:picMk id="20" creationId="{BE404D7E-B840-009B-3DC0-793BEC57B555}"/>
          </ac:picMkLst>
        </pc:picChg>
      </pc:sldChg>
    </pc:docChg>
  </pc:docChgLst>
  <pc:docChgLst>
    <pc:chgData name="Mia Savrljuga" userId="29d020ba494f34ac" providerId="LiveId" clId="{F95CA0DD-EEFF-47D8-B762-977870DB2DC1}"/>
    <pc:docChg chg="undo custSel addSld delSld modSld sldOrd">
      <pc:chgData name="Mia Savrljuga" userId="29d020ba494f34ac" providerId="LiveId" clId="{F95CA0DD-EEFF-47D8-B762-977870DB2DC1}" dt="2024-02-17T13:23:07.606" v="940"/>
      <pc:docMkLst>
        <pc:docMk/>
      </pc:docMkLst>
      <pc:sldChg chg="delSp modSp mod delAnim">
        <pc:chgData name="Mia Savrljuga" userId="29d020ba494f34ac" providerId="LiveId" clId="{F95CA0DD-EEFF-47D8-B762-977870DB2DC1}" dt="2024-02-17T10:00:17.488" v="84" actId="207"/>
        <pc:sldMkLst>
          <pc:docMk/>
          <pc:sldMk cId="0" sldId="256"/>
        </pc:sldMkLst>
        <pc:spChg chg="mod">
          <ac:chgData name="Mia Savrljuga" userId="29d020ba494f34ac" providerId="LiveId" clId="{F95CA0DD-EEFF-47D8-B762-977870DB2DC1}" dt="2024-02-17T10:00:17.488" v="84" actId="207"/>
          <ac:spMkLst>
            <pc:docMk/>
            <pc:sldMk cId="0" sldId="256"/>
            <ac:spMk id="2" creationId="{00000000-0000-0000-0000-000000000000}"/>
          </ac:spMkLst>
        </pc:spChg>
        <pc:spChg chg="del">
          <ac:chgData name="Mia Savrljuga" userId="29d020ba494f34ac" providerId="LiveId" clId="{F95CA0DD-EEFF-47D8-B762-977870DB2DC1}" dt="2024-02-17T09:54:41.019" v="30" actId="478"/>
          <ac:spMkLst>
            <pc:docMk/>
            <pc:sldMk cId="0" sldId="256"/>
            <ac:spMk id="5" creationId="{00000000-0000-0000-0000-000000000000}"/>
          </ac:spMkLst>
        </pc:spChg>
        <pc:spChg chg="mod">
          <ac:chgData name="Mia Savrljuga" userId="29d020ba494f34ac" providerId="LiveId" clId="{F95CA0DD-EEFF-47D8-B762-977870DB2DC1}" dt="2024-02-17T10:00:11.646" v="83" actId="208"/>
          <ac:spMkLst>
            <pc:docMk/>
            <pc:sldMk cId="0" sldId="256"/>
            <ac:spMk id="6" creationId="{8E236E5F-E57B-ED4D-BB7A-D3BBFFF56B27}"/>
          </ac:spMkLst>
        </pc:spChg>
        <pc:picChg chg="del">
          <ac:chgData name="Mia Savrljuga" userId="29d020ba494f34ac" providerId="LiveId" clId="{F95CA0DD-EEFF-47D8-B762-977870DB2DC1}" dt="2024-02-17T10:00:03.261" v="82" actId="478"/>
          <ac:picMkLst>
            <pc:docMk/>
            <pc:sldMk cId="0" sldId="256"/>
            <ac:picMk id="1026" creationId="{00000000-0000-0000-0000-000000000000}"/>
          </ac:picMkLst>
        </pc:picChg>
      </pc:sldChg>
      <pc:sldChg chg="new del">
        <pc:chgData name="Mia Savrljuga" userId="29d020ba494f34ac" providerId="LiveId" clId="{F95CA0DD-EEFF-47D8-B762-977870DB2DC1}" dt="2024-02-17T10:00:27.488" v="86" actId="680"/>
        <pc:sldMkLst>
          <pc:docMk/>
          <pc:sldMk cId="9367528" sldId="257"/>
        </pc:sldMkLst>
      </pc:sldChg>
      <pc:sldChg chg="addSp modSp add mod modAnim">
        <pc:chgData name="Mia Savrljuga" userId="29d020ba494f34ac" providerId="LiveId" clId="{F95CA0DD-EEFF-47D8-B762-977870DB2DC1}" dt="2024-02-17T10:34:39.759" v="651"/>
        <pc:sldMkLst>
          <pc:docMk/>
          <pc:sldMk cId="1538441570" sldId="257"/>
        </pc:sldMkLst>
        <pc:spChg chg="mod">
          <ac:chgData name="Mia Savrljuga" userId="29d020ba494f34ac" providerId="LiveId" clId="{F95CA0DD-EEFF-47D8-B762-977870DB2DC1}" dt="2024-02-17T10:01:21.904" v="104" actId="404"/>
          <ac:spMkLst>
            <pc:docMk/>
            <pc:sldMk cId="1538441570" sldId="257"/>
            <ac:spMk id="2" creationId="{81147365-45D4-C425-D8DB-E7B8FDA8AE79}"/>
          </ac:spMkLst>
        </pc:spChg>
        <pc:spChg chg="add mod">
          <ac:chgData name="Mia Savrljuga" userId="29d020ba494f34ac" providerId="LiveId" clId="{F95CA0DD-EEFF-47D8-B762-977870DB2DC1}" dt="2024-02-17T10:09:46.299" v="141" actId="1076"/>
          <ac:spMkLst>
            <pc:docMk/>
            <pc:sldMk cId="1538441570" sldId="257"/>
            <ac:spMk id="5" creationId="{630A5930-C31E-1826-072A-3F6A92F435B9}"/>
          </ac:spMkLst>
        </pc:spChg>
        <pc:spChg chg="add mod">
          <ac:chgData name="Mia Savrljuga" userId="29d020ba494f34ac" providerId="LiveId" clId="{F95CA0DD-EEFF-47D8-B762-977870DB2DC1}" dt="2024-02-17T10:09:41.990" v="140" actId="1076"/>
          <ac:spMkLst>
            <pc:docMk/>
            <pc:sldMk cId="1538441570" sldId="257"/>
            <ac:spMk id="7" creationId="{B5C5A8F3-58AC-F6CA-926A-54EAF26EE44E}"/>
          </ac:spMkLst>
        </pc:spChg>
        <pc:spChg chg="add mod">
          <ac:chgData name="Mia Savrljuga" userId="29d020ba494f34ac" providerId="LiveId" clId="{F95CA0DD-EEFF-47D8-B762-977870DB2DC1}" dt="2024-02-17T10:09:36.603" v="139" actId="1076"/>
          <ac:spMkLst>
            <pc:docMk/>
            <pc:sldMk cId="1538441570" sldId="257"/>
            <ac:spMk id="8" creationId="{E050EA43-EC0E-E503-2B76-FAA439D41F9F}"/>
          </ac:spMkLst>
        </pc:spChg>
        <pc:spChg chg="add mod">
          <ac:chgData name="Mia Savrljuga" userId="29d020ba494f34ac" providerId="LiveId" clId="{F95CA0DD-EEFF-47D8-B762-977870DB2DC1}" dt="2024-02-17T10:09:32.093" v="138" actId="1076"/>
          <ac:spMkLst>
            <pc:docMk/>
            <pc:sldMk cId="1538441570" sldId="257"/>
            <ac:spMk id="9" creationId="{B8DD596A-E570-FE2B-F414-F9AACF8B5E92}"/>
          </ac:spMkLst>
        </pc:spChg>
        <pc:spChg chg="add mod">
          <ac:chgData name="Mia Savrljuga" userId="29d020ba494f34ac" providerId="LiveId" clId="{F95CA0DD-EEFF-47D8-B762-977870DB2DC1}" dt="2024-02-17T10:09:24.117" v="137" actId="1076"/>
          <ac:spMkLst>
            <pc:docMk/>
            <pc:sldMk cId="1538441570" sldId="257"/>
            <ac:spMk id="10" creationId="{1CEC40B2-8C4B-5964-4239-7508DCA2E22A}"/>
          </ac:spMkLst>
        </pc:spChg>
        <pc:spChg chg="add mod">
          <ac:chgData name="Mia Savrljuga" userId="29d020ba494f34ac" providerId="LiveId" clId="{F95CA0DD-EEFF-47D8-B762-977870DB2DC1}" dt="2024-02-17T10:09:19.884" v="136" actId="1076"/>
          <ac:spMkLst>
            <pc:docMk/>
            <pc:sldMk cId="1538441570" sldId="257"/>
            <ac:spMk id="11" creationId="{B7B6C192-75D8-CECB-4E64-0F4FAB188076}"/>
          </ac:spMkLst>
        </pc:spChg>
        <pc:spChg chg="add mod">
          <ac:chgData name="Mia Savrljuga" userId="29d020ba494f34ac" providerId="LiveId" clId="{F95CA0DD-EEFF-47D8-B762-977870DB2DC1}" dt="2024-02-17T10:09:12.850" v="135" actId="1076"/>
          <ac:spMkLst>
            <pc:docMk/>
            <pc:sldMk cId="1538441570" sldId="257"/>
            <ac:spMk id="12" creationId="{B8C926B5-85CB-2621-CD1A-BDD7DE6A8306}"/>
          </ac:spMkLst>
        </pc:spChg>
        <pc:spChg chg="add mod">
          <ac:chgData name="Mia Savrljuga" userId="29d020ba494f34ac" providerId="LiveId" clId="{F95CA0DD-EEFF-47D8-B762-977870DB2DC1}" dt="2024-02-17T10:34:13.121" v="646" actId="1076"/>
          <ac:spMkLst>
            <pc:docMk/>
            <pc:sldMk cId="1538441570" sldId="257"/>
            <ac:spMk id="13" creationId="{BF231A5A-3D1F-2362-AC57-E9548552B50B}"/>
          </ac:spMkLst>
        </pc:spChg>
        <pc:picChg chg="add mod modCrop">
          <ac:chgData name="Mia Savrljuga" userId="29d020ba494f34ac" providerId="LiveId" clId="{F95CA0DD-EEFF-47D8-B762-977870DB2DC1}" dt="2024-02-17T10:34:31.002" v="649" actId="1076"/>
          <ac:picMkLst>
            <pc:docMk/>
            <pc:sldMk cId="1538441570" sldId="257"/>
            <ac:picMk id="4" creationId="{958F8C8B-1E2B-5008-D2F4-1210ADC1E423}"/>
          </ac:picMkLst>
        </pc:picChg>
        <pc:picChg chg="add mod">
          <ac:chgData name="Mia Savrljuga" userId="29d020ba494f34ac" providerId="LiveId" clId="{F95CA0DD-EEFF-47D8-B762-977870DB2DC1}" dt="2024-02-17T10:34:39.759" v="651"/>
          <ac:picMkLst>
            <pc:docMk/>
            <pc:sldMk cId="1538441570" sldId="257"/>
            <ac:picMk id="15" creationId="{F06198DC-227A-DB0B-B1FA-DF58A34D40FD}"/>
          </ac:picMkLst>
        </pc:picChg>
      </pc:sldChg>
      <pc:sldChg chg="addSp modSp add mod modAnim">
        <pc:chgData name="Mia Savrljuga" userId="29d020ba494f34ac" providerId="LiveId" clId="{F95CA0DD-EEFF-47D8-B762-977870DB2DC1}" dt="2024-02-17T10:19:27.873" v="413" actId="1076"/>
        <pc:sldMkLst>
          <pc:docMk/>
          <pc:sldMk cId="3057495005" sldId="258"/>
        </pc:sldMkLst>
        <pc:spChg chg="add mod">
          <ac:chgData name="Mia Savrljuga" userId="29d020ba494f34ac" providerId="LiveId" clId="{F95CA0DD-EEFF-47D8-B762-977870DB2DC1}" dt="2024-02-17T10:19:00.165" v="403" actId="14100"/>
          <ac:spMkLst>
            <pc:docMk/>
            <pc:sldMk cId="3057495005" sldId="258"/>
            <ac:spMk id="9" creationId="{7C1E5C87-CDA1-4C66-30B0-2CA291EA3DF7}"/>
          </ac:spMkLst>
        </pc:spChg>
        <pc:spChg chg="add mod">
          <ac:chgData name="Mia Savrljuga" userId="29d020ba494f34ac" providerId="LiveId" clId="{F95CA0DD-EEFF-47D8-B762-977870DB2DC1}" dt="2024-02-17T10:19:27.873" v="413" actId="1076"/>
          <ac:spMkLst>
            <pc:docMk/>
            <pc:sldMk cId="3057495005" sldId="258"/>
            <ac:spMk id="10" creationId="{CB09DB05-5C30-26C0-65A3-21F5EEA851B2}"/>
          </ac:spMkLst>
        </pc:spChg>
        <pc:spChg chg="add mod">
          <ac:chgData name="Mia Savrljuga" userId="29d020ba494f34ac" providerId="LiveId" clId="{F95CA0DD-EEFF-47D8-B762-977870DB2DC1}" dt="2024-02-17T10:19:24.619" v="412" actId="1076"/>
          <ac:spMkLst>
            <pc:docMk/>
            <pc:sldMk cId="3057495005" sldId="258"/>
            <ac:spMk id="11" creationId="{D9272A10-FED5-BE36-BEA3-34697AB78D47}"/>
          </ac:spMkLst>
        </pc:spChg>
        <pc:spChg chg="add mod">
          <ac:chgData name="Mia Savrljuga" userId="29d020ba494f34ac" providerId="LiveId" clId="{F95CA0DD-EEFF-47D8-B762-977870DB2DC1}" dt="2024-02-17T10:19:20.141" v="411" actId="1076"/>
          <ac:spMkLst>
            <pc:docMk/>
            <pc:sldMk cId="3057495005" sldId="258"/>
            <ac:spMk id="12" creationId="{3C51497B-C7A3-0620-2D11-F00393567942}"/>
          </ac:spMkLst>
        </pc:spChg>
        <pc:spChg chg="add mod">
          <ac:chgData name="Mia Savrljuga" userId="29d020ba494f34ac" providerId="LiveId" clId="{F95CA0DD-EEFF-47D8-B762-977870DB2DC1}" dt="2024-02-17T10:19:16.176" v="410" actId="1076"/>
          <ac:spMkLst>
            <pc:docMk/>
            <pc:sldMk cId="3057495005" sldId="258"/>
            <ac:spMk id="13" creationId="{3A82E055-A539-0E09-B23D-A616A8752B75}"/>
          </ac:spMkLst>
        </pc:spChg>
        <pc:spChg chg="add mod">
          <ac:chgData name="Mia Savrljuga" userId="29d020ba494f34ac" providerId="LiveId" clId="{F95CA0DD-EEFF-47D8-B762-977870DB2DC1}" dt="2024-02-17T10:19:10.152" v="409" actId="1076"/>
          <ac:spMkLst>
            <pc:docMk/>
            <pc:sldMk cId="3057495005" sldId="258"/>
            <ac:spMk id="14" creationId="{12C74FF2-696B-8E5C-F816-7BDA607002E1}"/>
          </ac:spMkLst>
        </pc:spChg>
        <pc:picChg chg="add mod modCrop">
          <ac:chgData name="Mia Savrljuga" userId="29d020ba494f34ac" providerId="LiveId" clId="{F95CA0DD-EEFF-47D8-B762-977870DB2DC1}" dt="2024-02-17T10:14:44.065" v="370" actId="1076"/>
          <ac:picMkLst>
            <pc:docMk/>
            <pc:sldMk cId="3057495005" sldId="258"/>
            <ac:picMk id="3" creationId="{D3ABFF67-8772-CF66-FE54-FD09158885CF}"/>
          </ac:picMkLst>
        </pc:picChg>
        <pc:picChg chg="add mod modCrop">
          <ac:chgData name="Mia Savrljuga" userId="29d020ba494f34ac" providerId="LiveId" clId="{F95CA0DD-EEFF-47D8-B762-977870DB2DC1}" dt="2024-02-17T10:18:19.629" v="397" actId="1076"/>
          <ac:picMkLst>
            <pc:docMk/>
            <pc:sldMk cId="3057495005" sldId="258"/>
            <ac:picMk id="4" creationId="{CD8FE8B7-DBBF-9CD0-DF80-1B706ED15FD3}"/>
          </ac:picMkLst>
        </pc:picChg>
        <pc:picChg chg="add mod modCrop">
          <ac:chgData name="Mia Savrljuga" userId="29d020ba494f34ac" providerId="LiveId" clId="{F95CA0DD-EEFF-47D8-B762-977870DB2DC1}" dt="2024-02-17T10:18:24.742" v="399" actId="1076"/>
          <ac:picMkLst>
            <pc:docMk/>
            <pc:sldMk cId="3057495005" sldId="258"/>
            <ac:picMk id="5" creationId="{807B3A3E-48B7-0498-7DBB-24B9AB8F123E}"/>
          </ac:picMkLst>
        </pc:picChg>
        <pc:picChg chg="add mod modCrop">
          <ac:chgData name="Mia Savrljuga" userId="29d020ba494f34ac" providerId="LiveId" clId="{F95CA0DD-EEFF-47D8-B762-977870DB2DC1}" dt="2024-02-17T10:18:22.509" v="398" actId="1076"/>
          <ac:picMkLst>
            <pc:docMk/>
            <pc:sldMk cId="3057495005" sldId="258"/>
            <ac:picMk id="7" creationId="{12E71F4C-CFF6-8441-7502-52C3AA23D8D9}"/>
          </ac:picMkLst>
        </pc:picChg>
        <pc:picChg chg="add mod modCrop">
          <ac:chgData name="Mia Savrljuga" userId="29d020ba494f34ac" providerId="LiveId" clId="{F95CA0DD-EEFF-47D8-B762-977870DB2DC1}" dt="2024-02-17T10:18:27.320" v="400" actId="1076"/>
          <ac:picMkLst>
            <pc:docMk/>
            <pc:sldMk cId="3057495005" sldId="258"/>
            <ac:picMk id="8" creationId="{9762CD77-2703-24B2-9DC1-7800023F55C5}"/>
          </ac:picMkLst>
        </pc:picChg>
      </pc:sldChg>
      <pc:sldChg chg="addSp modSp add mod modAnim">
        <pc:chgData name="Mia Savrljuga" userId="29d020ba494f34ac" providerId="LiveId" clId="{F95CA0DD-EEFF-47D8-B762-977870DB2DC1}" dt="2024-02-17T10:35:25.862" v="654"/>
        <pc:sldMkLst>
          <pc:docMk/>
          <pc:sldMk cId="505485633" sldId="259"/>
        </pc:sldMkLst>
        <pc:spChg chg="mod">
          <ac:chgData name="Mia Savrljuga" userId="29d020ba494f34ac" providerId="LiveId" clId="{F95CA0DD-EEFF-47D8-B762-977870DB2DC1}" dt="2024-02-17T10:20:08.570" v="417" actId="1076"/>
          <ac:spMkLst>
            <pc:docMk/>
            <pc:sldMk cId="505485633" sldId="259"/>
            <ac:spMk id="2" creationId="{50E342D3-58A8-1157-20AE-82489B53B28C}"/>
          </ac:spMkLst>
        </pc:spChg>
        <pc:spChg chg="add mod">
          <ac:chgData name="Mia Savrljuga" userId="29d020ba494f34ac" providerId="LiveId" clId="{F95CA0DD-EEFF-47D8-B762-977870DB2DC1}" dt="2024-02-17T10:30:13.311" v="617"/>
          <ac:spMkLst>
            <pc:docMk/>
            <pc:sldMk cId="505485633" sldId="259"/>
            <ac:spMk id="5" creationId="{323ECC65-4779-2592-964A-4EABCE539DCB}"/>
          </ac:spMkLst>
        </pc:spChg>
        <pc:picChg chg="add mod modCrop">
          <ac:chgData name="Mia Savrljuga" userId="29d020ba494f34ac" providerId="LiveId" clId="{F95CA0DD-EEFF-47D8-B762-977870DB2DC1}" dt="2024-02-17T10:20:15.708" v="418" actId="14100"/>
          <ac:picMkLst>
            <pc:docMk/>
            <pc:sldMk cId="505485633" sldId="259"/>
            <ac:picMk id="4" creationId="{CE6A4732-AEEB-5E95-181B-13B3FE8A2038}"/>
          </ac:picMkLst>
        </pc:picChg>
        <pc:picChg chg="add mod">
          <ac:chgData name="Mia Savrljuga" userId="29d020ba494f34ac" providerId="LiveId" clId="{F95CA0DD-EEFF-47D8-B762-977870DB2DC1}" dt="2024-02-17T10:35:25.862" v="654"/>
          <ac:picMkLst>
            <pc:docMk/>
            <pc:sldMk cId="505485633" sldId="259"/>
            <ac:picMk id="8" creationId="{C7313190-30E3-B715-9A19-A567EFFA3A7D}"/>
          </ac:picMkLst>
        </pc:picChg>
      </pc:sldChg>
      <pc:sldChg chg="addSp modSp add mod modAnim">
        <pc:chgData name="Mia Savrljuga" userId="29d020ba494f34ac" providerId="LiveId" clId="{F95CA0DD-EEFF-47D8-B762-977870DB2DC1}" dt="2024-02-17T10:33:25.917" v="644"/>
        <pc:sldMkLst>
          <pc:docMk/>
          <pc:sldMk cId="2280351569" sldId="260"/>
        </pc:sldMkLst>
        <pc:spChg chg="add mod">
          <ac:chgData name="Mia Savrljuga" userId="29d020ba494f34ac" providerId="LiveId" clId="{F95CA0DD-EEFF-47D8-B762-977870DB2DC1}" dt="2024-02-17T10:30:38.476" v="618"/>
          <ac:spMkLst>
            <pc:docMk/>
            <pc:sldMk cId="2280351569" sldId="260"/>
            <ac:spMk id="3" creationId="{EFBCBCAF-D8A7-CF4A-5BF8-1ABBAC818A45}"/>
          </ac:spMkLst>
        </pc:spChg>
        <pc:spChg chg="add mod">
          <ac:chgData name="Mia Savrljuga" userId="29d020ba494f34ac" providerId="LiveId" clId="{F95CA0DD-EEFF-47D8-B762-977870DB2DC1}" dt="2024-02-17T10:33:22.658" v="643" actId="208"/>
          <ac:spMkLst>
            <pc:docMk/>
            <pc:sldMk cId="2280351569" sldId="260"/>
            <ac:spMk id="8" creationId="{4F32C189-C2F7-7081-DAE3-320B51161FC8}"/>
          </ac:spMkLst>
        </pc:spChg>
        <pc:picChg chg="add mod ord modCrop">
          <ac:chgData name="Mia Savrljuga" userId="29d020ba494f34ac" providerId="LiveId" clId="{F95CA0DD-EEFF-47D8-B762-977870DB2DC1}" dt="2024-02-17T10:32:52.730" v="639" actId="14100"/>
          <ac:picMkLst>
            <pc:docMk/>
            <pc:sldMk cId="2280351569" sldId="260"/>
            <ac:picMk id="4" creationId="{2A1C8811-F5E4-98BB-561B-87C1C33F3DC9}"/>
          </ac:picMkLst>
        </pc:picChg>
        <pc:picChg chg="add mod">
          <ac:chgData name="Mia Savrljuga" userId="29d020ba494f34ac" providerId="LiveId" clId="{F95CA0DD-EEFF-47D8-B762-977870DB2DC1}" dt="2024-02-17T10:32:33.743" v="635" actId="1076"/>
          <ac:picMkLst>
            <pc:docMk/>
            <pc:sldMk cId="2280351569" sldId="260"/>
            <ac:picMk id="7" creationId="{5487D541-BECB-6E54-1EC9-A3AAED4F4AA2}"/>
          </ac:picMkLst>
        </pc:picChg>
      </pc:sldChg>
      <pc:sldChg chg="addSp modSp add mod modAnim">
        <pc:chgData name="Mia Savrljuga" userId="29d020ba494f34ac" providerId="LiveId" clId="{F95CA0DD-EEFF-47D8-B762-977870DB2DC1}" dt="2024-02-17T11:23:52.426" v="737" actId="1076"/>
        <pc:sldMkLst>
          <pc:docMk/>
          <pc:sldMk cId="1347830168" sldId="261"/>
        </pc:sldMkLst>
        <pc:spChg chg="add mod">
          <ac:chgData name="Mia Savrljuga" userId="29d020ba494f34ac" providerId="LiveId" clId="{F95CA0DD-EEFF-47D8-B762-977870DB2DC1}" dt="2024-02-17T10:37:35.915" v="663" actId="14100"/>
          <ac:spMkLst>
            <pc:docMk/>
            <pc:sldMk cId="1347830168" sldId="261"/>
            <ac:spMk id="5" creationId="{6F5EB05F-939E-A229-1BED-288A93C04355}"/>
          </ac:spMkLst>
        </pc:spChg>
        <pc:spChg chg="add mod">
          <ac:chgData name="Mia Savrljuga" userId="29d020ba494f34ac" providerId="LiveId" clId="{F95CA0DD-EEFF-47D8-B762-977870DB2DC1}" dt="2024-02-17T10:38:42.521" v="677" actId="1076"/>
          <ac:spMkLst>
            <pc:docMk/>
            <pc:sldMk cId="1347830168" sldId="261"/>
            <ac:spMk id="7" creationId="{7E37339D-AA52-DCB8-66B2-5981477F06B2}"/>
          </ac:spMkLst>
        </pc:spChg>
        <pc:spChg chg="add mod">
          <ac:chgData name="Mia Savrljuga" userId="29d020ba494f34ac" providerId="LiveId" clId="{F95CA0DD-EEFF-47D8-B762-977870DB2DC1}" dt="2024-02-17T10:38:37.437" v="676" actId="1076"/>
          <ac:spMkLst>
            <pc:docMk/>
            <pc:sldMk cId="1347830168" sldId="261"/>
            <ac:spMk id="8" creationId="{7E3A398F-4415-7432-36F1-612E13EAEB8F}"/>
          </ac:spMkLst>
        </pc:spChg>
        <pc:spChg chg="add mod">
          <ac:chgData name="Mia Savrljuga" userId="29d020ba494f34ac" providerId="LiveId" clId="{F95CA0DD-EEFF-47D8-B762-977870DB2DC1}" dt="2024-02-17T10:38:30.414" v="675" actId="1076"/>
          <ac:spMkLst>
            <pc:docMk/>
            <pc:sldMk cId="1347830168" sldId="261"/>
            <ac:spMk id="9" creationId="{71B50D62-3320-A6A7-6054-92C9C8FE8A1E}"/>
          </ac:spMkLst>
        </pc:spChg>
        <pc:spChg chg="add mod">
          <ac:chgData name="Mia Savrljuga" userId="29d020ba494f34ac" providerId="LiveId" clId="{F95CA0DD-EEFF-47D8-B762-977870DB2DC1}" dt="2024-02-17T10:38:25.447" v="674" actId="1076"/>
          <ac:spMkLst>
            <pc:docMk/>
            <pc:sldMk cId="1347830168" sldId="261"/>
            <ac:spMk id="10" creationId="{EE6F027D-212D-3714-82BC-209D8DA16AB7}"/>
          </ac:spMkLst>
        </pc:spChg>
        <pc:spChg chg="add mod">
          <ac:chgData name="Mia Savrljuga" userId="29d020ba494f34ac" providerId="LiveId" clId="{F95CA0DD-EEFF-47D8-B762-977870DB2DC1}" dt="2024-02-17T10:38:19.853" v="673" actId="1076"/>
          <ac:spMkLst>
            <pc:docMk/>
            <pc:sldMk cId="1347830168" sldId="261"/>
            <ac:spMk id="11" creationId="{E60F9AA0-4EC5-ADA2-F80B-7B26869BF1CC}"/>
          </ac:spMkLst>
        </pc:spChg>
        <pc:spChg chg="add mod">
          <ac:chgData name="Mia Savrljuga" userId="29d020ba494f34ac" providerId="LiveId" clId="{F95CA0DD-EEFF-47D8-B762-977870DB2DC1}" dt="2024-02-17T10:38:15.592" v="672" actId="1076"/>
          <ac:spMkLst>
            <pc:docMk/>
            <pc:sldMk cId="1347830168" sldId="261"/>
            <ac:spMk id="12" creationId="{A53D9C62-3836-F1D9-AE06-1FD5B5A6B710}"/>
          </ac:spMkLst>
        </pc:spChg>
        <pc:spChg chg="add mod">
          <ac:chgData name="Mia Savrljuga" userId="29d020ba494f34ac" providerId="LiveId" clId="{F95CA0DD-EEFF-47D8-B762-977870DB2DC1}" dt="2024-02-17T10:38:08.364" v="671" actId="1076"/>
          <ac:spMkLst>
            <pc:docMk/>
            <pc:sldMk cId="1347830168" sldId="261"/>
            <ac:spMk id="13" creationId="{13B1A75C-80CA-1F01-E2CF-AEF7966ACB3D}"/>
          </ac:spMkLst>
        </pc:spChg>
        <pc:picChg chg="add mod modCrop">
          <ac:chgData name="Mia Savrljuga" userId="29d020ba494f34ac" providerId="LiveId" clId="{F95CA0DD-EEFF-47D8-B762-977870DB2DC1}" dt="2024-02-17T10:37:03.304" v="659" actId="14100"/>
          <ac:picMkLst>
            <pc:docMk/>
            <pc:sldMk cId="1347830168" sldId="261"/>
            <ac:picMk id="4" creationId="{6B69E8D6-76D1-D340-5E1A-6B41C598DF0A}"/>
          </ac:picMkLst>
        </pc:picChg>
        <pc:picChg chg="add mod modCrop">
          <ac:chgData name="Mia Savrljuga" userId="29d020ba494f34ac" providerId="LiveId" clId="{F95CA0DD-EEFF-47D8-B762-977870DB2DC1}" dt="2024-02-17T11:23:52.426" v="737" actId="1076"/>
          <ac:picMkLst>
            <pc:docMk/>
            <pc:sldMk cId="1347830168" sldId="261"/>
            <ac:picMk id="14" creationId="{12AA7429-FA34-ABDA-2D64-209F241BDBA6}"/>
          </ac:picMkLst>
        </pc:picChg>
      </pc:sldChg>
      <pc:sldChg chg="del">
        <pc:chgData name="Mia Savrljuga" userId="29d020ba494f34ac" providerId="LiveId" clId="{F95CA0DD-EEFF-47D8-B762-977870DB2DC1}" dt="2024-02-17T09:54:24.244" v="8" actId="47"/>
        <pc:sldMkLst>
          <pc:docMk/>
          <pc:sldMk cId="287620163" sldId="262"/>
        </pc:sldMkLst>
        <pc:spChg chg="mod">
          <ac:chgData name="Mia Savrljuga" userId="29d020ba494f34ac" providerId="LiveId" clId="{F95CA0DD-EEFF-47D8-B762-977870DB2DC1}" dt="2024-02-17T11:24:30.106" v="742" actId="1076"/>
          <ac:spMkLst>
            <pc:docMk/>
            <pc:sldMk cId="287620163" sldId="262"/>
            <ac:spMk id="2" creationId="{441A81FA-73E6-E0CF-164B-31B46D29DA13}"/>
          </ac:spMkLst>
        </pc:spChg>
        <pc:picChg chg="add mod modCrop">
          <ac:chgData name="Mia Savrljuga" userId="29d020ba494f34ac" providerId="LiveId" clId="{F95CA0DD-EEFF-47D8-B762-977870DB2DC1}" dt="2024-02-17T11:24:40.153" v="744" actId="1076"/>
          <ac:picMkLst>
            <pc:docMk/>
            <pc:sldMk cId="287620163" sldId="262"/>
            <ac:picMk id="4" creationId="{EC3A7911-BFCF-9A13-E9B9-1B61F3DBBBB1}"/>
          </ac:picMkLst>
        </pc:picChg>
      </pc:sldChg>
      <pc:sldChg chg="addSp modSp add mod modAnim">
        <pc:chgData name="Mia Savrljuga" userId="29d020ba494f34ac" providerId="LiveId" clId="{F95CA0DD-EEFF-47D8-B762-977870DB2DC1}" dt="2024-02-17T11:28:47.417" v="817" actId="1076"/>
        <pc:sldMkLst>
          <pc:docMk/>
          <pc:sldMk cId="3888486880" sldId="263"/>
        </pc:sldMkLst>
        <pc:spChg chg="add mod">
          <ac:chgData name="Mia Savrljuga" userId="29d020ba494f34ac" providerId="LiveId" clId="{F95CA0DD-EEFF-47D8-B762-977870DB2DC1}" dt="2024-02-17T11:26:47.165" v="753" actId="14100"/>
          <ac:spMkLst>
            <pc:docMk/>
            <pc:sldMk cId="3888486880" sldId="263"/>
            <ac:spMk id="5" creationId="{78C10141-09B0-2610-DE16-D87A32D1FFAC}"/>
          </ac:spMkLst>
        </pc:spChg>
        <pc:spChg chg="add mod">
          <ac:chgData name="Mia Savrljuga" userId="29d020ba494f34ac" providerId="LiveId" clId="{F95CA0DD-EEFF-47D8-B762-977870DB2DC1}" dt="2024-02-17T11:26:58.668" v="756" actId="1076"/>
          <ac:spMkLst>
            <pc:docMk/>
            <pc:sldMk cId="3888486880" sldId="263"/>
            <ac:spMk id="7" creationId="{2DDE1553-02C7-6DF2-F5D3-3E99E893F9EC}"/>
          </ac:spMkLst>
        </pc:spChg>
        <pc:spChg chg="add mod">
          <ac:chgData name="Mia Savrljuga" userId="29d020ba494f34ac" providerId="LiveId" clId="{F95CA0DD-EEFF-47D8-B762-977870DB2DC1}" dt="2024-02-17T11:27:11.674" v="760" actId="1076"/>
          <ac:spMkLst>
            <pc:docMk/>
            <pc:sldMk cId="3888486880" sldId="263"/>
            <ac:spMk id="8" creationId="{FB036397-9857-7A94-E821-3C76A5A1C461}"/>
          </ac:spMkLst>
        </pc:spChg>
        <pc:spChg chg="add mod">
          <ac:chgData name="Mia Savrljuga" userId="29d020ba494f34ac" providerId="LiveId" clId="{F95CA0DD-EEFF-47D8-B762-977870DB2DC1}" dt="2024-02-17T11:27:06.052" v="759" actId="1076"/>
          <ac:spMkLst>
            <pc:docMk/>
            <pc:sldMk cId="3888486880" sldId="263"/>
            <ac:spMk id="9" creationId="{424EC14C-C7DF-2A2D-8F5E-C11CFC75AF4D}"/>
          </ac:spMkLst>
        </pc:spChg>
        <pc:spChg chg="add mod">
          <ac:chgData name="Mia Savrljuga" userId="29d020ba494f34ac" providerId="LiveId" clId="{F95CA0DD-EEFF-47D8-B762-977870DB2DC1}" dt="2024-02-17T11:28:47.417" v="817" actId="1076"/>
          <ac:spMkLst>
            <pc:docMk/>
            <pc:sldMk cId="3888486880" sldId="263"/>
            <ac:spMk id="10" creationId="{978F041A-41A9-4D82-3835-069E35A05C0E}"/>
          </ac:spMkLst>
        </pc:spChg>
        <pc:picChg chg="add mod modCrop">
          <ac:chgData name="Mia Savrljuga" userId="29d020ba494f34ac" providerId="LiveId" clId="{F95CA0DD-EEFF-47D8-B762-977870DB2DC1}" dt="2024-02-17T11:26:17.144" v="750" actId="14100"/>
          <ac:picMkLst>
            <pc:docMk/>
            <pc:sldMk cId="3888486880" sldId="263"/>
            <ac:picMk id="4" creationId="{D3FD82AF-0BED-FA64-476B-9BB726D1CC3F}"/>
          </ac:picMkLst>
        </pc:picChg>
      </pc:sldChg>
      <pc:sldChg chg="addSp modSp add mod modAnim">
        <pc:chgData name="Mia Savrljuga" userId="29d020ba494f34ac" providerId="LiveId" clId="{F95CA0DD-EEFF-47D8-B762-977870DB2DC1}" dt="2024-02-17T11:32:54.239" v="852" actId="14100"/>
        <pc:sldMkLst>
          <pc:docMk/>
          <pc:sldMk cId="966996314" sldId="264"/>
        </pc:sldMkLst>
        <pc:spChg chg="add mod">
          <ac:chgData name="Mia Savrljuga" userId="29d020ba494f34ac" providerId="LiveId" clId="{F95CA0DD-EEFF-47D8-B762-977870DB2DC1}" dt="2024-02-17T11:32:25.336" v="841" actId="14100"/>
          <ac:spMkLst>
            <pc:docMk/>
            <pc:sldMk cId="966996314" sldId="264"/>
            <ac:spMk id="5" creationId="{549B42E2-4F52-9D7A-2A3C-D36EA2E961AA}"/>
          </ac:spMkLst>
        </pc:spChg>
        <pc:spChg chg="add mod">
          <ac:chgData name="Mia Savrljuga" userId="29d020ba494f34ac" providerId="LiveId" clId="{F95CA0DD-EEFF-47D8-B762-977870DB2DC1}" dt="2024-02-17T11:32:42.966" v="849" actId="1076"/>
          <ac:spMkLst>
            <pc:docMk/>
            <pc:sldMk cId="966996314" sldId="264"/>
            <ac:spMk id="7" creationId="{34E4DE31-7F41-31B3-8F45-E9FA965803C4}"/>
          </ac:spMkLst>
        </pc:spChg>
        <pc:spChg chg="add mod">
          <ac:chgData name="Mia Savrljuga" userId="29d020ba494f34ac" providerId="LiveId" clId="{F95CA0DD-EEFF-47D8-B762-977870DB2DC1}" dt="2024-02-17T11:32:38.925" v="848" actId="1076"/>
          <ac:spMkLst>
            <pc:docMk/>
            <pc:sldMk cId="966996314" sldId="264"/>
            <ac:spMk id="8" creationId="{9FF650EE-BBAD-B977-6D4C-283396A58776}"/>
          </ac:spMkLst>
        </pc:spChg>
        <pc:spChg chg="add mod">
          <ac:chgData name="Mia Savrljuga" userId="29d020ba494f34ac" providerId="LiveId" clId="{F95CA0DD-EEFF-47D8-B762-977870DB2DC1}" dt="2024-02-17T11:32:35.671" v="847" actId="1076"/>
          <ac:spMkLst>
            <pc:docMk/>
            <pc:sldMk cId="966996314" sldId="264"/>
            <ac:spMk id="9" creationId="{4DD3DA32-5F94-EB7D-12F7-C2140668DB2C}"/>
          </ac:spMkLst>
        </pc:spChg>
        <pc:spChg chg="add mod">
          <ac:chgData name="Mia Savrljuga" userId="29d020ba494f34ac" providerId="LiveId" clId="{F95CA0DD-EEFF-47D8-B762-977870DB2DC1}" dt="2024-02-17T11:32:31.945" v="846" actId="1076"/>
          <ac:spMkLst>
            <pc:docMk/>
            <pc:sldMk cId="966996314" sldId="264"/>
            <ac:spMk id="10" creationId="{157D0D49-CBBC-6D81-1BEE-0F6D787F22B3}"/>
          </ac:spMkLst>
        </pc:spChg>
        <pc:spChg chg="add mod">
          <ac:chgData name="Mia Savrljuga" userId="29d020ba494f34ac" providerId="LiveId" clId="{F95CA0DD-EEFF-47D8-B762-977870DB2DC1}" dt="2024-02-17T11:32:54.239" v="852" actId="14100"/>
          <ac:spMkLst>
            <pc:docMk/>
            <pc:sldMk cId="966996314" sldId="264"/>
            <ac:spMk id="11" creationId="{D2D7FE62-788A-8171-7BD7-A84E20C97977}"/>
          </ac:spMkLst>
        </pc:spChg>
        <pc:picChg chg="add mod modCrop">
          <ac:chgData name="Mia Savrljuga" userId="29d020ba494f34ac" providerId="LiveId" clId="{F95CA0DD-EEFF-47D8-B762-977870DB2DC1}" dt="2024-02-17T11:31:42.645" v="834" actId="14100"/>
          <ac:picMkLst>
            <pc:docMk/>
            <pc:sldMk cId="966996314" sldId="264"/>
            <ac:picMk id="4" creationId="{553FDA54-6C59-BBB0-970F-B25AA5EF821A}"/>
          </ac:picMkLst>
        </pc:picChg>
      </pc:sldChg>
      <pc:sldChg chg="addSp modSp add mod modAnim">
        <pc:chgData name="Mia Savrljuga" userId="29d020ba494f34ac" providerId="LiveId" clId="{F95CA0DD-EEFF-47D8-B762-977870DB2DC1}" dt="2024-02-17T13:23:07.606" v="940"/>
        <pc:sldMkLst>
          <pc:docMk/>
          <pc:sldMk cId="3850393239" sldId="265"/>
        </pc:sldMkLst>
        <pc:spChg chg="add mod">
          <ac:chgData name="Mia Savrljuga" userId="29d020ba494f34ac" providerId="LiveId" clId="{F95CA0DD-EEFF-47D8-B762-977870DB2DC1}" dt="2024-02-17T13:18:00.293" v="872" actId="14100"/>
          <ac:spMkLst>
            <pc:docMk/>
            <pc:sldMk cId="3850393239" sldId="265"/>
            <ac:spMk id="5" creationId="{9A165CCE-7D1F-6BB8-C3BF-0DF12F33F8A5}"/>
          </ac:spMkLst>
        </pc:spChg>
        <pc:spChg chg="add mod">
          <ac:chgData name="Mia Savrljuga" userId="29d020ba494f34ac" providerId="LiveId" clId="{F95CA0DD-EEFF-47D8-B762-977870DB2DC1}" dt="2024-02-17T13:18:12.394" v="875" actId="14100"/>
          <ac:spMkLst>
            <pc:docMk/>
            <pc:sldMk cId="3850393239" sldId="265"/>
            <ac:spMk id="7" creationId="{C2CC5595-75FA-2B32-EF27-ED53C2F67694}"/>
          </ac:spMkLst>
        </pc:spChg>
        <pc:spChg chg="add mod">
          <ac:chgData name="Mia Savrljuga" userId="29d020ba494f34ac" providerId="LiveId" clId="{F95CA0DD-EEFF-47D8-B762-977870DB2DC1}" dt="2024-02-17T13:18:18.801" v="877" actId="1076"/>
          <ac:spMkLst>
            <pc:docMk/>
            <pc:sldMk cId="3850393239" sldId="265"/>
            <ac:spMk id="8" creationId="{51AE260B-E7D6-B0DA-AF12-C15FF185A149}"/>
          </ac:spMkLst>
        </pc:spChg>
        <pc:spChg chg="add mod">
          <ac:chgData name="Mia Savrljuga" userId="29d020ba494f34ac" providerId="LiveId" clId="{F95CA0DD-EEFF-47D8-B762-977870DB2DC1}" dt="2024-02-17T13:18:28.334" v="879" actId="1076"/>
          <ac:spMkLst>
            <pc:docMk/>
            <pc:sldMk cId="3850393239" sldId="265"/>
            <ac:spMk id="9" creationId="{C07E77C1-931E-111B-ACCA-68A31D6843DA}"/>
          </ac:spMkLst>
        </pc:spChg>
        <pc:spChg chg="add mod">
          <ac:chgData name="Mia Savrljuga" userId="29d020ba494f34ac" providerId="LiveId" clId="{F95CA0DD-EEFF-47D8-B762-977870DB2DC1}" dt="2024-02-17T13:18:37.597" v="882" actId="14100"/>
          <ac:spMkLst>
            <pc:docMk/>
            <pc:sldMk cId="3850393239" sldId="265"/>
            <ac:spMk id="10" creationId="{52A01E3C-C7CA-4122-05CC-6CAFC747F5E7}"/>
          </ac:spMkLst>
        </pc:spChg>
        <pc:spChg chg="add mod">
          <ac:chgData name="Mia Savrljuga" userId="29d020ba494f34ac" providerId="LiveId" clId="{F95CA0DD-EEFF-47D8-B762-977870DB2DC1}" dt="2024-02-17T13:18:48.113" v="885" actId="14100"/>
          <ac:spMkLst>
            <pc:docMk/>
            <pc:sldMk cId="3850393239" sldId="265"/>
            <ac:spMk id="11" creationId="{C763D980-F8BE-F8AD-5F88-9B2A03478F3B}"/>
          </ac:spMkLst>
        </pc:spChg>
        <pc:picChg chg="add mod modCrop">
          <ac:chgData name="Mia Savrljuga" userId="29d020ba494f34ac" providerId="LiveId" clId="{F95CA0DD-EEFF-47D8-B762-977870DB2DC1}" dt="2024-02-17T13:17:26.466" v="865" actId="14100"/>
          <ac:picMkLst>
            <pc:docMk/>
            <pc:sldMk cId="3850393239" sldId="265"/>
            <ac:picMk id="4" creationId="{8BC94DD1-20D0-A8CB-69A7-ADFC6DF4BC27}"/>
          </ac:picMkLst>
        </pc:picChg>
        <pc:picChg chg="add mod">
          <ac:chgData name="Mia Savrljuga" userId="29d020ba494f34ac" providerId="LiveId" clId="{F95CA0DD-EEFF-47D8-B762-977870DB2DC1}" dt="2024-02-17T13:23:07.606" v="940"/>
          <ac:picMkLst>
            <pc:docMk/>
            <pc:sldMk cId="3850393239" sldId="265"/>
            <ac:picMk id="13" creationId="{92C9F181-7C8F-E865-7134-E2E7F864B939}"/>
          </ac:picMkLst>
        </pc:picChg>
      </pc:sldChg>
      <pc:sldChg chg="addSp modSp add mod modAnim">
        <pc:chgData name="Mia Savrljuga" userId="29d020ba494f34ac" providerId="LiveId" clId="{F95CA0DD-EEFF-47D8-B762-977870DB2DC1}" dt="2024-02-17T10:49:56.168" v="725" actId="1076"/>
        <pc:sldMkLst>
          <pc:docMk/>
          <pc:sldMk cId="2727779795" sldId="266"/>
        </pc:sldMkLst>
        <pc:spChg chg="add mod">
          <ac:chgData name="Mia Savrljuga" userId="29d020ba494f34ac" providerId="LiveId" clId="{F95CA0DD-EEFF-47D8-B762-977870DB2DC1}" dt="2024-02-17T10:47:17.549" v="683" actId="1076"/>
          <ac:spMkLst>
            <pc:docMk/>
            <pc:sldMk cId="2727779795" sldId="266"/>
            <ac:spMk id="3" creationId="{FBDBE019-A177-C7AF-DD97-5F5FC2863C44}"/>
          </ac:spMkLst>
        </pc:spChg>
        <pc:spChg chg="add mod">
          <ac:chgData name="Mia Savrljuga" userId="29d020ba494f34ac" providerId="LiveId" clId="{F95CA0DD-EEFF-47D8-B762-977870DB2DC1}" dt="2024-02-17T10:47:52.023" v="689" actId="1076"/>
          <ac:spMkLst>
            <pc:docMk/>
            <pc:sldMk cId="2727779795" sldId="266"/>
            <ac:spMk id="5" creationId="{EB6954D5-9ED2-F7B7-0C52-BCCAEDE5CEB4}"/>
          </ac:spMkLst>
        </pc:spChg>
        <pc:spChg chg="add mod">
          <ac:chgData name="Mia Savrljuga" userId="29d020ba494f34ac" providerId="LiveId" clId="{F95CA0DD-EEFF-47D8-B762-977870DB2DC1}" dt="2024-02-17T10:47:48.777" v="688" actId="1076"/>
          <ac:spMkLst>
            <pc:docMk/>
            <pc:sldMk cId="2727779795" sldId="266"/>
            <ac:spMk id="7" creationId="{4BDAC76D-FC31-5889-D33F-F925D2C1FBF7}"/>
          </ac:spMkLst>
        </pc:spChg>
        <pc:spChg chg="add mod">
          <ac:chgData name="Mia Savrljuga" userId="29d020ba494f34ac" providerId="LiveId" clId="{F95CA0DD-EEFF-47D8-B762-977870DB2DC1}" dt="2024-02-17T10:47:41.335" v="687" actId="1076"/>
          <ac:spMkLst>
            <pc:docMk/>
            <pc:sldMk cId="2727779795" sldId="266"/>
            <ac:spMk id="8" creationId="{B38DB953-D03F-9C48-94B1-6F4FBCB6A90E}"/>
          </ac:spMkLst>
        </pc:spChg>
        <pc:spChg chg="add mod">
          <ac:chgData name="Mia Savrljuga" userId="29d020ba494f34ac" providerId="LiveId" clId="{F95CA0DD-EEFF-47D8-B762-977870DB2DC1}" dt="2024-02-17T10:48:48.647" v="704" actId="1076"/>
          <ac:spMkLst>
            <pc:docMk/>
            <pc:sldMk cId="2727779795" sldId="266"/>
            <ac:spMk id="9" creationId="{697D2B69-4FD1-44B9-A25F-ECB06C6FF637}"/>
          </ac:spMkLst>
        </pc:spChg>
        <pc:spChg chg="add mod">
          <ac:chgData name="Mia Savrljuga" userId="29d020ba494f34ac" providerId="LiveId" clId="{F95CA0DD-EEFF-47D8-B762-977870DB2DC1}" dt="2024-02-17T10:48:39.605" v="702" actId="1076"/>
          <ac:spMkLst>
            <pc:docMk/>
            <pc:sldMk cId="2727779795" sldId="266"/>
            <ac:spMk id="10" creationId="{95D93FDC-2F26-BBB7-AB16-AACDCBB49C81}"/>
          </ac:spMkLst>
        </pc:spChg>
        <pc:spChg chg="add mod">
          <ac:chgData name="Mia Savrljuga" userId="29d020ba494f34ac" providerId="LiveId" clId="{F95CA0DD-EEFF-47D8-B762-977870DB2DC1}" dt="2024-02-17T10:48:35.094" v="701" actId="1076"/>
          <ac:spMkLst>
            <pc:docMk/>
            <pc:sldMk cId="2727779795" sldId="266"/>
            <ac:spMk id="11" creationId="{7EE96CD5-224A-BF4F-A565-537F3C6077B6}"/>
          </ac:spMkLst>
        </pc:spChg>
        <pc:spChg chg="add mod">
          <ac:chgData name="Mia Savrljuga" userId="29d020ba494f34ac" providerId="LiveId" clId="{F95CA0DD-EEFF-47D8-B762-977870DB2DC1}" dt="2024-02-17T10:48:28.002" v="699" actId="1076"/>
          <ac:spMkLst>
            <pc:docMk/>
            <pc:sldMk cId="2727779795" sldId="266"/>
            <ac:spMk id="12" creationId="{376BE040-F3FC-6F31-1A22-D45D53629D25}"/>
          </ac:spMkLst>
        </pc:spChg>
        <pc:spChg chg="add mod">
          <ac:chgData name="Mia Savrljuga" userId="29d020ba494f34ac" providerId="LiveId" clId="{F95CA0DD-EEFF-47D8-B762-977870DB2DC1}" dt="2024-02-17T10:48:23.521" v="698" actId="1076"/>
          <ac:spMkLst>
            <pc:docMk/>
            <pc:sldMk cId="2727779795" sldId="266"/>
            <ac:spMk id="13" creationId="{870A261F-F158-A637-B02A-1B82F3C4D922}"/>
          </ac:spMkLst>
        </pc:spChg>
        <pc:spChg chg="add mod">
          <ac:chgData name="Mia Savrljuga" userId="29d020ba494f34ac" providerId="LiveId" clId="{F95CA0DD-EEFF-47D8-B762-977870DB2DC1}" dt="2024-02-17T10:48:58.661" v="706" actId="1076"/>
          <ac:spMkLst>
            <pc:docMk/>
            <pc:sldMk cId="2727779795" sldId="266"/>
            <ac:spMk id="14" creationId="{D152F8E6-48DE-55C7-1F59-BA0193E4E37D}"/>
          </ac:spMkLst>
        </pc:spChg>
        <pc:spChg chg="add mod">
          <ac:chgData name="Mia Savrljuga" userId="29d020ba494f34ac" providerId="LiveId" clId="{F95CA0DD-EEFF-47D8-B762-977870DB2DC1}" dt="2024-02-17T10:49:56.168" v="725" actId="1076"/>
          <ac:spMkLst>
            <pc:docMk/>
            <pc:sldMk cId="2727779795" sldId="266"/>
            <ac:spMk id="15" creationId="{5FCA577D-3F07-DA72-F188-47172BBDCD31}"/>
          </ac:spMkLst>
        </pc:spChg>
        <pc:spChg chg="add mod">
          <ac:chgData name="Mia Savrljuga" userId="29d020ba494f34ac" providerId="LiveId" clId="{F95CA0DD-EEFF-47D8-B762-977870DB2DC1}" dt="2024-02-17T10:49:52.156" v="724" actId="1076"/>
          <ac:spMkLst>
            <pc:docMk/>
            <pc:sldMk cId="2727779795" sldId="266"/>
            <ac:spMk id="16" creationId="{D0FC4272-B699-34C5-9037-E24023D5B945}"/>
          </ac:spMkLst>
        </pc:spChg>
        <pc:spChg chg="add mod">
          <ac:chgData name="Mia Savrljuga" userId="29d020ba494f34ac" providerId="LiveId" clId="{F95CA0DD-EEFF-47D8-B762-977870DB2DC1}" dt="2024-02-17T10:49:47.545" v="723" actId="1076"/>
          <ac:spMkLst>
            <pc:docMk/>
            <pc:sldMk cId="2727779795" sldId="266"/>
            <ac:spMk id="17" creationId="{08346718-AD7C-AD35-6800-5E486BF26CAC}"/>
          </ac:spMkLst>
        </pc:spChg>
        <pc:spChg chg="add mod">
          <ac:chgData name="Mia Savrljuga" userId="29d020ba494f34ac" providerId="LiveId" clId="{F95CA0DD-EEFF-47D8-B762-977870DB2DC1}" dt="2024-02-17T10:49:43.756" v="722" actId="1076"/>
          <ac:spMkLst>
            <pc:docMk/>
            <pc:sldMk cId="2727779795" sldId="266"/>
            <ac:spMk id="18" creationId="{B6570B9A-D111-F2E8-A972-F8F0021DA7E0}"/>
          </ac:spMkLst>
        </pc:spChg>
        <pc:spChg chg="add mod">
          <ac:chgData name="Mia Savrljuga" userId="29d020ba494f34ac" providerId="LiveId" clId="{F95CA0DD-EEFF-47D8-B762-977870DB2DC1}" dt="2024-02-17T10:49:39.653" v="721" actId="1076"/>
          <ac:spMkLst>
            <pc:docMk/>
            <pc:sldMk cId="2727779795" sldId="266"/>
            <ac:spMk id="19" creationId="{C80947BB-2AF6-2676-B4D3-4721B2B5E6BB}"/>
          </ac:spMkLst>
        </pc:spChg>
        <pc:spChg chg="add mod">
          <ac:chgData name="Mia Savrljuga" userId="29d020ba494f34ac" providerId="LiveId" clId="{F95CA0DD-EEFF-47D8-B762-977870DB2DC1}" dt="2024-02-17T10:49:34.552" v="720" actId="1076"/>
          <ac:spMkLst>
            <pc:docMk/>
            <pc:sldMk cId="2727779795" sldId="266"/>
            <ac:spMk id="20" creationId="{66F2F001-54F7-D65C-26D8-33F0EC28F8AD}"/>
          </ac:spMkLst>
        </pc:spChg>
        <pc:spChg chg="add mod">
          <ac:chgData name="Mia Savrljuga" userId="29d020ba494f34ac" providerId="LiveId" clId="{F95CA0DD-EEFF-47D8-B762-977870DB2DC1}" dt="2024-02-17T10:49:30.491" v="719" actId="1076"/>
          <ac:spMkLst>
            <pc:docMk/>
            <pc:sldMk cId="2727779795" sldId="266"/>
            <ac:spMk id="21" creationId="{1E27F5B8-A434-8315-9111-72DFF3349F8E}"/>
          </ac:spMkLst>
        </pc:spChg>
        <pc:spChg chg="add mod">
          <ac:chgData name="Mia Savrljuga" userId="29d020ba494f34ac" providerId="LiveId" clId="{F95CA0DD-EEFF-47D8-B762-977870DB2DC1}" dt="2024-02-17T10:49:23.193" v="717" actId="1076"/>
          <ac:spMkLst>
            <pc:docMk/>
            <pc:sldMk cId="2727779795" sldId="266"/>
            <ac:spMk id="22" creationId="{6859E358-6B6E-D3E8-D90E-DE0EC766BDF6}"/>
          </ac:spMkLst>
        </pc:spChg>
        <pc:spChg chg="add mod">
          <ac:chgData name="Mia Savrljuga" userId="29d020ba494f34ac" providerId="LiveId" clId="{F95CA0DD-EEFF-47D8-B762-977870DB2DC1}" dt="2024-02-17T10:49:16.841" v="716" actId="1076"/>
          <ac:spMkLst>
            <pc:docMk/>
            <pc:sldMk cId="2727779795" sldId="266"/>
            <ac:spMk id="23" creationId="{52F25B4E-EAAC-BC11-1E94-93BD6B2965B9}"/>
          </ac:spMkLst>
        </pc:spChg>
        <pc:picChg chg="mod modCrop">
          <ac:chgData name="Mia Savrljuga" userId="29d020ba494f34ac" providerId="LiveId" clId="{F95CA0DD-EEFF-47D8-B762-977870DB2DC1}" dt="2024-02-17T10:39:45.441" v="681" actId="1076"/>
          <ac:picMkLst>
            <pc:docMk/>
            <pc:sldMk cId="2727779795" sldId="266"/>
            <ac:picMk id="4" creationId="{94434512-E65E-239C-05C6-04328B1A756B}"/>
          </ac:picMkLst>
        </pc:picChg>
      </pc:sldChg>
      <pc:sldChg chg="addSp modSp add mod modAnim">
        <pc:chgData name="Mia Savrljuga" userId="29d020ba494f34ac" providerId="LiveId" clId="{F95CA0DD-EEFF-47D8-B762-977870DB2DC1}" dt="2024-02-17T13:21:54.303" v="931" actId="1076"/>
        <pc:sldMkLst>
          <pc:docMk/>
          <pc:sldMk cId="682553982" sldId="267"/>
        </pc:sldMkLst>
        <pc:spChg chg="add mod">
          <ac:chgData name="Mia Savrljuga" userId="29d020ba494f34ac" providerId="LiveId" clId="{F95CA0DD-EEFF-47D8-B762-977870DB2DC1}" dt="2024-02-17T13:20:51.077" v="902" actId="1076"/>
          <ac:spMkLst>
            <pc:docMk/>
            <pc:sldMk cId="682553982" sldId="267"/>
            <ac:spMk id="5" creationId="{5C0CF3D1-000C-2BD7-BBDF-F6037049295D}"/>
          </ac:spMkLst>
        </pc:spChg>
        <pc:spChg chg="add mod">
          <ac:chgData name="Mia Savrljuga" userId="29d020ba494f34ac" providerId="LiveId" clId="{F95CA0DD-EEFF-47D8-B762-977870DB2DC1}" dt="2024-02-17T13:20:54.532" v="904" actId="1076"/>
          <ac:spMkLst>
            <pc:docMk/>
            <pc:sldMk cId="682553982" sldId="267"/>
            <ac:spMk id="7" creationId="{39FAB894-B09F-8F14-4DBA-47872FD0BC32}"/>
          </ac:spMkLst>
        </pc:spChg>
        <pc:spChg chg="add mod">
          <ac:chgData name="Mia Savrljuga" userId="29d020ba494f34ac" providerId="LiveId" clId="{F95CA0DD-EEFF-47D8-B762-977870DB2DC1}" dt="2024-02-17T13:20:57.890" v="906" actId="1076"/>
          <ac:spMkLst>
            <pc:docMk/>
            <pc:sldMk cId="682553982" sldId="267"/>
            <ac:spMk id="8" creationId="{C462BDE6-E195-1699-C089-60881369BD17}"/>
          </ac:spMkLst>
        </pc:spChg>
        <pc:spChg chg="add mod">
          <ac:chgData name="Mia Savrljuga" userId="29d020ba494f34ac" providerId="LiveId" clId="{F95CA0DD-EEFF-47D8-B762-977870DB2DC1}" dt="2024-02-17T13:21:00.842" v="908" actId="1076"/>
          <ac:spMkLst>
            <pc:docMk/>
            <pc:sldMk cId="682553982" sldId="267"/>
            <ac:spMk id="9" creationId="{BAF76861-AECA-7413-8C89-17768069E8FF}"/>
          </ac:spMkLst>
        </pc:spChg>
        <pc:spChg chg="add mod">
          <ac:chgData name="Mia Savrljuga" userId="29d020ba494f34ac" providerId="LiveId" clId="{F95CA0DD-EEFF-47D8-B762-977870DB2DC1}" dt="2024-02-17T13:21:03.996" v="910" actId="1076"/>
          <ac:spMkLst>
            <pc:docMk/>
            <pc:sldMk cId="682553982" sldId="267"/>
            <ac:spMk id="10" creationId="{2200928B-2930-5990-303A-742DA3A94581}"/>
          </ac:spMkLst>
        </pc:spChg>
        <pc:spChg chg="add mod">
          <ac:chgData name="Mia Savrljuga" userId="29d020ba494f34ac" providerId="LiveId" clId="{F95CA0DD-EEFF-47D8-B762-977870DB2DC1}" dt="2024-02-17T13:21:08.504" v="912" actId="1076"/>
          <ac:spMkLst>
            <pc:docMk/>
            <pc:sldMk cId="682553982" sldId="267"/>
            <ac:spMk id="11" creationId="{39021803-C944-F6A6-B965-631C49E3BE22}"/>
          </ac:spMkLst>
        </pc:spChg>
        <pc:spChg chg="add mod">
          <ac:chgData name="Mia Savrljuga" userId="29d020ba494f34ac" providerId="LiveId" clId="{F95CA0DD-EEFF-47D8-B762-977870DB2DC1}" dt="2024-02-17T13:21:16.123" v="914" actId="1076"/>
          <ac:spMkLst>
            <pc:docMk/>
            <pc:sldMk cId="682553982" sldId="267"/>
            <ac:spMk id="12" creationId="{342202CD-E20F-2722-73F8-078DFDCEA78E}"/>
          </ac:spMkLst>
        </pc:spChg>
        <pc:spChg chg="add mod">
          <ac:chgData name="Mia Savrljuga" userId="29d020ba494f34ac" providerId="LiveId" clId="{F95CA0DD-EEFF-47D8-B762-977870DB2DC1}" dt="2024-02-17T13:21:24.171" v="917" actId="14100"/>
          <ac:spMkLst>
            <pc:docMk/>
            <pc:sldMk cId="682553982" sldId="267"/>
            <ac:spMk id="13" creationId="{0D97BE6A-2247-2715-1F69-67570DE18129}"/>
          </ac:spMkLst>
        </pc:spChg>
        <pc:spChg chg="add mod">
          <ac:chgData name="Mia Savrljuga" userId="29d020ba494f34ac" providerId="LiveId" clId="{F95CA0DD-EEFF-47D8-B762-977870DB2DC1}" dt="2024-02-17T13:21:54.303" v="931" actId="1076"/>
          <ac:spMkLst>
            <pc:docMk/>
            <pc:sldMk cId="682553982" sldId="267"/>
            <ac:spMk id="14" creationId="{AB6840F4-1B0A-4FCE-830B-C4652522EA64}"/>
          </ac:spMkLst>
        </pc:spChg>
        <pc:spChg chg="add mod">
          <ac:chgData name="Mia Savrljuga" userId="29d020ba494f34ac" providerId="LiveId" clId="{F95CA0DD-EEFF-47D8-B762-977870DB2DC1}" dt="2024-02-17T13:21:51.422" v="930" actId="1076"/>
          <ac:spMkLst>
            <pc:docMk/>
            <pc:sldMk cId="682553982" sldId="267"/>
            <ac:spMk id="15" creationId="{2BFE66A9-A95C-6FC1-3343-B0E8486AC0BA}"/>
          </ac:spMkLst>
        </pc:spChg>
        <pc:spChg chg="add mod">
          <ac:chgData name="Mia Savrljuga" userId="29d020ba494f34ac" providerId="LiveId" clId="{F95CA0DD-EEFF-47D8-B762-977870DB2DC1}" dt="2024-02-17T13:21:48.495" v="929" actId="1076"/>
          <ac:spMkLst>
            <pc:docMk/>
            <pc:sldMk cId="682553982" sldId="267"/>
            <ac:spMk id="16" creationId="{DDC2A70E-75E3-2E6B-D24C-B83216B4FE68}"/>
          </ac:spMkLst>
        </pc:spChg>
        <pc:spChg chg="add mod">
          <ac:chgData name="Mia Savrljuga" userId="29d020ba494f34ac" providerId="LiveId" clId="{F95CA0DD-EEFF-47D8-B762-977870DB2DC1}" dt="2024-02-17T13:21:45.605" v="928" actId="1076"/>
          <ac:spMkLst>
            <pc:docMk/>
            <pc:sldMk cId="682553982" sldId="267"/>
            <ac:spMk id="17" creationId="{289D7057-8D64-DEC3-B23E-0E7AE9B83A0E}"/>
          </ac:spMkLst>
        </pc:spChg>
        <pc:spChg chg="add mod">
          <ac:chgData name="Mia Savrljuga" userId="29d020ba494f34ac" providerId="LiveId" clId="{F95CA0DD-EEFF-47D8-B762-977870DB2DC1}" dt="2024-02-17T13:21:41.439" v="927" actId="1076"/>
          <ac:spMkLst>
            <pc:docMk/>
            <pc:sldMk cId="682553982" sldId="267"/>
            <ac:spMk id="18" creationId="{423EED02-DA62-FA38-381C-74BC7BCF91B4}"/>
          </ac:spMkLst>
        </pc:spChg>
        <pc:spChg chg="add mod">
          <ac:chgData name="Mia Savrljuga" userId="29d020ba494f34ac" providerId="LiveId" clId="{F95CA0DD-EEFF-47D8-B762-977870DB2DC1}" dt="2024-02-17T13:21:38.700" v="926" actId="1076"/>
          <ac:spMkLst>
            <pc:docMk/>
            <pc:sldMk cId="682553982" sldId="267"/>
            <ac:spMk id="19" creationId="{25CB5913-714C-88E8-6AA8-397D664DF05B}"/>
          </ac:spMkLst>
        </pc:spChg>
        <pc:spChg chg="add mod">
          <ac:chgData name="Mia Savrljuga" userId="29d020ba494f34ac" providerId="LiveId" clId="{F95CA0DD-EEFF-47D8-B762-977870DB2DC1}" dt="2024-02-17T13:21:34.475" v="925" actId="1076"/>
          <ac:spMkLst>
            <pc:docMk/>
            <pc:sldMk cId="682553982" sldId="267"/>
            <ac:spMk id="20" creationId="{33FB7A07-9032-BB36-1C1C-C52EEC943A96}"/>
          </ac:spMkLst>
        </pc:spChg>
        <pc:picChg chg="add mod modCrop">
          <ac:chgData name="Mia Savrljuga" userId="29d020ba494f34ac" providerId="LiveId" clId="{F95CA0DD-EEFF-47D8-B762-977870DB2DC1}" dt="2024-02-17T13:20:36.612" v="899" actId="1076"/>
          <ac:picMkLst>
            <pc:docMk/>
            <pc:sldMk cId="682553982" sldId="267"/>
            <ac:picMk id="4" creationId="{A4656925-D77C-C593-4C99-D5964B9C9608}"/>
          </ac:picMkLst>
        </pc:picChg>
      </pc:sldChg>
      <pc:sldChg chg="add del">
        <pc:chgData name="Mia Savrljuga" userId="29d020ba494f34ac" providerId="LiveId" clId="{F95CA0DD-EEFF-47D8-B762-977870DB2DC1}" dt="2024-02-17T13:22:15.903" v="935" actId="47"/>
        <pc:sldMkLst>
          <pc:docMk/>
          <pc:sldMk cId="2819685765" sldId="268"/>
        </pc:sldMkLst>
      </pc:sldChg>
      <pc:sldChg chg="add del">
        <pc:chgData name="Mia Savrljuga" userId="29d020ba494f34ac" providerId="LiveId" clId="{F95CA0DD-EEFF-47D8-B762-977870DB2DC1}" dt="2024-02-17T13:22:16.677" v="936" actId="47"/>
        <pc:sldMkLst>
          <pc:docMk/>
          <pc:sldMk cId="3037748440" sldId="269"/>
        </pc:sldMkLst>
      </pc:sldChg>
      <pc:sldChg chg="add del">
        <pc:chgData name="Mia Savrljuga" userId="29d020ba494f34ac" providerId="LiveId" clId="{F95CA0DD-EEFF-47D8-B762-977870DB2DC1}" dt="2024-02-17T13:22:17.871" v="937" actId="47"/>
        <pc:sldMkLst>
          <pc:docMk/>
          <pc:sldMk cId="3029923129" sldId="270"/>
        </pc:sldMkLst>
      </pc:sldChg>
      <pc:sldChg chg="addSp modSp add mod modAnim">
        <pc:chgData name="Mia Savrljuga" userId="29d020ba494f34ac" providerId="LiveId" clId="{F95CA0DD-EEFF-47D8-B762-977870DB2DC1}" dt="2024-02-17T11:30:24.610" v="829"/>
        <pc:sldMkLst>
          <pc:docMk/>
          <pc:sldMk cId="2151624794" sldId="271"/>
        </pc:sldMkLst>
        <pc:picChg chg="mod modCrop">
          <ac:chgData name="Mia Savrljuga" userId="29d020ba494f34ac" providerId="LiveId" clId="{F95CA0DD-EEFF-47D8-B762-977870DB2DC1}" dt="2024-02-17T11:29:27.773" v="825" actId="1076"/>
          <ac:picMkLst>
            <pc:docMk/>
            <pc:sldMk cId="2151624794" sldId="271"/>
            <ac:picMk id="4" creationId="{96AA9541-A199-CA20-59E3-E96CBD3A8BDE}"/>
          </ac:picMkLst>
        </pc:picChg>
        <pc:picChg chg="add mod">
          <ac:chgData name="Mia Savrljuga" userId="29d020ba494f34ac" providerId="LiveId" clId="{F95CA0DD-EEFF-47D8-B762-977870DB2DC1}" dt="2024-02-17T11:30:18.969" v="828" actId="14100"/>
          <ac:picMkLst>
            <pc:docMk/>
            <pc:sldMk cId="2151624794" sldId="271"/>
            <ac:picMk id="5" creationId="{2A180CB1-81B1-4409-6763-E649FBC7361D}"/>
          </ac:picMkLst>
        </pc:picChg>
      </pc:sldChg>
      <pc:sldChg chg="addSp modSp add mod modAnim">
        <pc:chgData name="Mia Savrljuga" userId="29d020ba494f34ac" providerId="LiveId" clId="{F95CA0DD-EEFF-47D8-B762-977870DB2DC1}" dt="2024-02-17T11:34:04.474" v="860"/>
        <pc:sldMkLst>
          <pc:docMk/>
          <pc:sldMk cId="3219628904" sldId="272"/>
        </pc:sldMkLst>
        <pc:picChg chg="mod modCrop">
          <ac:chgData name="Mia Savrljuga" userId="29d020ba494f34ac" providerId="LiveId" clId="{F95CA0DD-EEFF-47D8-B762-977870DB2DC1}" dt="2024-02-17T11:32:06.284" v="838" actId="1076"/>
          <ac:picMkLst>
            <pc:docMk/>
            <pc:sldMk cId="3219628904" sldId="272"/>
            <ac:picMk id="4" creationId="{CCF824B4-E8CD-DD2A-6D79-8DFAC7631A31}"/>
          </ac:picMkLst>
        </pc:picChg>
        <pc:picChg chg="add mod">
          <ac:chgData name="Mia Savrljuga" userId="29d020ba494f34ac" providerId="LiveId" clId="{F95CA0DD-EEFF-47D8-B762-977870DB2DC1}" dt="2024-02-17T11:33:59.741" v="859" actId="14100"/>
          <ac:picMkLst>
            <pc:docMk/>
            <pc:sldMk cId="3219628904" sldId="272"/>
            <ac:picMk id="5" creationId="{48E5F415-3188-BA20-4819-3DF732F46622}"/>
          </ac:picMkLst>
        </pc:picChg>
      </pc:sldChg>
      <pc:sldChg chg="add del">
        <pc:chgData name="Mia Savrljuga" userId="29d020ba494f34ac" providerId="LiveId" clId="{F95CA0DD-EEFF-47D8-B762-977870DB2DC1}" dt="2024-02-17T11:33:28.101" v="856"/>
        <pc:sldMkLst>
          <pc:docMk/>
          <pc:sldMk cId="1739618154" sldId="273"/>
        </pc:sldMkLst>
      </pc:sldChg>
      <pc:sldChg chg="addSp modSp add mod">
        <pc:chgData name="Mia Savrljuga" userId="29d020ba494f34ac" providerId="LiveId" clId="{F95CA0DD-EEFF-47D8-B762-977870DB2DC1}" dt="2024-02-17T13:19:38.099" v="893" actId="208"/>
        <pc:sldMkLst>
          <pc:docMk/>
          <pc:sldMk cId="2132064980" sldId="273"/>
        </pc:sldMkLst>
        <pc:spChg chg="add mod">
          <ac:chgData name="Mia Savrljuga" userId="29d020ba494f34ac" providerId="LiveId" clId="{F95CA0DD-EEFF-47D8-B762-977870DB2DC1}" dt="2024-02-17T13:19:38.099" v="893" actId="208"/>
          <ac:spMkLst>
            <pc:docMk/>
            <pc:sldMk cId="2132064980" sldId="273"/>
            <ac:spMk id="3" creationId="{981835E6-3C32-ED9A-D64A-FE436EBB193C}"/>
          </ac:spMkLst>
        </pc:spChg>
        <pc:picChg chg="mod modCrop">
          <ac:chgData name="Mia Savrljuga" userId="29d020ba494f34ac" providerId="LiveId" clId="{F95CA0DD-EEFF-47D8-B762-977870DB2DC1}" dt="2024-02-17T13:19:14.373" v="890" actId="1076"/>
          <ac:picMkLst>
            <pc:docMk/>
            <pc:sldMk cId="2132064980" sldId="273"/>
            <ac:picMk id="4" creationId="{39DF067B-3D59-DE7A-CE6A-7CBD4F5EE91F}"/>
          </ac:picMkLst>
        </pc:picChg>
      </pc:sldChg>
      <pc:sldChg chg="add del">
        <pc:chgData name="Mia Savrljuga" userId="29d020ba494f34ac" providerId="LiveId" clId="{F95CA0DD-EEFF-47D8-B762-977870DB2DC1}" dt="2024-02-17T11:33:22.773" v="854"/>
        <pc:sldMkLst>
          <pc:docMk/>
          <pc:sldMk cId="2926712902" sldId="273"/>
        </pc:sldMkLst>
      </pc:sldChg>
      <pc:sldChg chg="modSp add mod">
        <pc:chgData name="Mia Savrljuga" userId="29d020ba494f34ac" providerId="LiveId" clId="{F95CA0DD-EEFF-47D8-B762-977870DB2DC1}" dt="2024-02-17T13:22:10.875" v="934" actId="14100"/>
        <pc:sldMkLst>
          <pc:docMk/>
          <pc:sldMk cId="243920607" sldId="274"/>
        </pc:sldMkLst>
        <pc:picChg chg="mod modCrop">
          <ac:chgData name="Mia Savrljuga" userId="29d020ba494f34ac" providerId="LiveId" clId="{F95CA0DD-EEFF-47D8-B762-977870DB2DC1}" dt="2024-02-17T13:22:10.875" v="934" actId="14100"/>
          <ac:picMkLst>
            <pc:docMk/>
            <pc:sldMk cId="243920607" sldId="274"/>
            <ac:picMk id="4" creationId="{24465916-A266-C619-B910-5AAD105DC648}"/>
          </ac:picMkLst>
        </pc:picChg>
      </pc:sldChg>
      <pc:sldChg chg="del">
        <pc:chgData name="Mia Savrljuga" userId="29d020ba494f34ac" providerId="LiveId" clId="{F95CA0DD-EEFF-47D8-B762-977870DB2DC1}" dt="2024-02-17T09:54:23.282" v="1" actId="47"/>
        <pc:sldMkLst>
          <pc:docMk/>
          <pc:sldMk cId="525169419" sldId="283"/>
        </pc:sldMkLst>
      </pc:sldChg>
      <pc:sldChg chg="del">
        <pc:chgData name="Mia Savrljuga" userId="29d020ba494f34ac" providerId="LiveId" clId="{F95CA0DD-EEFF-47D8-B762-977870DB2DC1}" dt="2024-02-17T09:54:23.344" v="3" actId="47"/>
        <pc:sldMkLst>
          <pc:docMk/>
          <pc:sldMk cId="1425353104" sldId="284"/>
        </pc:sldMkLst>
      </pc:sldChg>
      <pc:sldChg chg="del">
        <pc:chgData name="Mia Savrljuga" userId="29d020ba494f34ac" providerId="LiveId" clId="{F95CA0DD-EEFF-47D8-B762-977870DB2DC1}" dt="2024-02-17T09:54:23.689" v="5" actId="47"/>
        <pc:sldMkLst>
          <pc:docMk/>
          <pc:sldMk cId="3308858059" sldId="285"/>
        </pc:sldMkLst>
      </pc:sldChg>
      <pc:sldChg chg="del">
        <pc:chgData name="Mia Savrljuga" userId="29d020ba494f34ac" providerId="LiveId" clId="{F95CA0DD-EEFF-47D8-B762-977870DB2DC1}" dt="2024-02-17T09:54:23.878" v="6" actId="47"/>
        <pc:sldMkLst>
          <pc:docMk/>
          <pc:sldMk cId="1072705221" sldId="286"/>
        </pc:sldMkLst>
      </pc:sldChg>
      <pc:sldChg chg="del">
        <pc:chgData name="Mia Savrljuga" userId="29d020ba494f34ac" providerId="LiveId" clId="{F95CA0DD-EEFF-47D8-B762-977870DB2DC1}" dt="2024-02-17T09:54:24.556" v="10" actId="47"/>
        <pc:sldMkLst>
          <pc:docMk/>
          <pc:sldMk cId="1862802191" sldId="288"/>
        </pc:sldMkLst>
      </pc:sldChg>
      <pc:sldChg chg="del">
        <pc:chgData name="Mia Savrljuga" userId="29d020ba494f34ac" providerId="LiveId" clId="{F95CA0DD-EEFF-47D8-B762-977870DB2DC1}" dt="2024-02-17T09:54:24.066" v="7" actId="47"/>
        <pc:sldMkLst>
          <pc:docMk/>
          <pc:sldMk cId="628638768" sldId="289"/>
        </pc:sldMkLst>
      </pc:sldChg>
      <pc:sldChg chg="del">
        <pc:chgData name="Mia Savrljuga" userId="29d020ba494f34ac" providerId="LiveId" clId="{F95CA0DD-EEFF-47D8-B762-977870DB2DC1}" dt="2024-02-17T09:54:24.385" v="9" actId="47"/>
        <pc:sldMkLst>
          <pc:docMk/>
          <pc:sldMk cId="346169655" sldId="290"/>
        </pc:sldMkLst>
      </pc:sldChg>
      <pc:sldChg chg="del">
        <pc:chgData name="Mia Savrljuga" userId="29d020ba494f34ac" providerId="LiveId" clId="{F95CA0DD-EEFF-47D8-B762-977870DB2DC1}" dt="2024-02-17T09:54:24.713" v="11" actId="47"/>
        <pc:sldMkLst>
          <pc:docMk/>
          <pc:sldMk cId="1524672610" sldId="291"/>
        </pc:sldMkLst>
      </pc:sldChg>
      <pc:sldChg chg="del">
        <pc:chgData name="Mia Savrljuga" userId="29d020ba494f34ac" providerId="LiveId" clId="{F95CA0DD-EEFF-47D8-B762-977870DB2DC1}" dt="2024-02-17T09:54:25.907" v="18" actId="47"/>
        <pc:sldMkLst>
          <pc:docMk/>
          <pc:sldMk cId="2286869515" sldId="292"/>
        </pc:sldMkLst>
      </pc:sldChg>
      <pc:sldChg chg="del">
        <pc:chgData name="Mia Savrljuga" userId="29d020ba494f34ac" providerId="LiveId" clId="{F95CA0DD-EEFF-47D8-B762-977870DB2DC1}" dt="2024-02-17T09:54:25.577" v="16" actId="47"/>
        <pc:sldMkLst>
          <pc:docMk/>
          <pc:sldMk cId="1309475511" sldId="293"/>
        </pc:sldMkLst>
      </pc:sldChg>
      <pc:sldChg chg="del">
        <pc:chgData name="Mia Savrljuga" userId="29d020ba494f34ac" providerId="LiveId" clId="{F95CA0DD-EEFF-47D8-B762-977870DB2DC1}" dt="2024-02-17T09:54:25.734" v="17" actId="47"/>
        <pc:sldMkLst>
          <pc:docMk/>
          <pc:sldMk cId="784579920" sldId="294"/>
        </pc:sldMkLst>
      </pc:sldChg>
      <pc:sldChg chg="del">
        <pc:chgData name="Mia Savrljuga" userId="29d020ba494f34ac" providerId="LiveId" clId="{F95CA0DD-EEFF-47D8-B762-977870DB2DC1}" dt="2024-02-17T09:54:26.447" v="19" actId="47"/>
        <pc:sldMkLst>
          <pc:docMk/>
          <pc:sldMk cId="1865275911" sldId="295"/>
        </pc:sldMkLst>
      </pc:sldChg>
      <pc:sldChg chg="del">
        <pc:chgData name="Mia Savrljuga" userId="29d020ba494f34ac" providerId="LiveId" clId="{F95CA0DD-EEFF-47D8-B762-977870DB2DC1}" dt="2024-02-17T09:54:26.664" v="20" actId="47"/>
        <pc:sldMkLst>
          <pc:docMk/>
          <pc:sldMk cId="2333427604" sldId="296"/>
        </pc:sldMkLst>
      </pc:sldChg>
      <pc:sldChg chg="del">
        <pc:chgData name="Mia Savrljuga" userId="29d020ba494f34ac" providerId="LiveId" clId="{F95CA0DD-EEFF-47D8-B762-977870DB2DC1}" dt="2024-02-17T09:54:25.389" v="15" actId="47"/>
        <pc:sldMkLst>
          <pc:docMk/>
          <pc:sldMk cId="3514508829" sldId="298"/>
        </pc:sldMkLst>
      </pc:sldChg>
      <pc:sldChg chg="del">
        <pc:chgData name="Mia Savrljuga" userId="29d020ba494f34ac" providerId="LiveId" clId="{F95CA0DD-EEFF-47D8-B762-977870DB2DC1}" dt="2024-02-17T09:54:27.231" v="21" actId="47"/>
        <pc:sldMkLst>
          <pc:docMk/>
          <pc:sldMk cId="789865104" sldId="299"/>
        </pc:sldMkLst>
      </pc:sldChg>
      <pc:sldChg chg="del">
        <pc:chgData name="Mia Savrljuga" userId="29d020ba494f34ac" providerId="LiveId" clId="{F95CA0DD-EEFF-47D8-B762-977870DB2DC1}" dt="2024-02-17T09:54:27.687" v="22" actId="47"/>
        <pc:sldMkLst>
          <pc:docMk/>
          <pc:sldMk cId="1220278959" sldId="300"/>
        </pc:sldMkLst>
      </pc:sldChg>
      <pc:sldChg chg="del">
        <pc:chgData name="Mia Savrljuga" userId="29d020ba494f34ac" providerId="LiveId" clId="{F95CA0DD-EEFF-47D8-B762-977870DB2DC1}" dt="2024-02-17T09:54:28.295" v="23" actId="47"/>
        <pc:sldMkLst>
          <pc:docMk/>
          <pc:sldMk cId="3042036173" sldId="301"/>
        </pc:sldMkLst>
      </pc:sldChg>
      <pc:sldChg chg="del">
        <pc:chgData name="Mia Savrljuga" userId="29d020ba494f34ac" providerId="LiveId" clId="{F95CA0DD-EEFF-47D8-B762-977870DB2DC1}" dt="2024-02-17T09:54:24.886" v="12" actId="47"/>
        <pc:sldMkLst>
          <pc:docMk/>
          <pc:sldMk cId="2142658370" sldId="302"/>
        </pc:sldMkLst>
      </pc:sldChg>
      <pc:sldChg chg="del">
        <pc:chgData name="Mia Savrljuga" userId="29d020ba494f34ac" providerId="LiveId" clId="{F95CA0DD-EEFF-47D8-B762-977870DB2DC1}" dt="2024-02-17T09:54:25.059" v="13" actId="47"/>
        <pc:sldMkLst>
          <pc:docMk/>
          <pc:sldMk cId="3140452919" sldId="303"/>
        </pc:sldMkLst>
      </pc:sldChg>
      <pc:sldChg chg="del">
        <pc:chgData name="Mia Savrljuga" userId="29d020ba494f34ac" providerId="LiveId" clId="{F95CA0DD-EEFF-47D8-B762-977870DB2DC1}" dt="2024-02-17T09:54:25.246" v="14" actId="47"/>
        <pc:sldMkLst>
          <pc:docMk/>
          <pc:sldMk cId="4192699082" sldId="304"/>
        </pc:sldMkLst>
      </pc:sldChg>
      <pc:sldChg chg="del">
        <pc:chgData name="Mia Savrljuga" userId="29d020ba494f34ac" providerId="LiveId" clId="{F95CA0DD-EEFF-47D8-B762-977870DB2DC1}" dt="2024-02-17T09:54:28.805" v="24" actId="47"/>
        <pc:sldMkLst>
          <pc:docMk/>
          <pc:sldMk cId="1898918053" sldId="305"/>
        </pc:sldMkLst>
      </pc:sldChg>
      <pc:sldChg chg="del">
        <pc:chgData name="Mia Savrljuga" userId="29d020ba494f34ac" providerId="LiveId" clId="{F95CA0DD-EEFF-47D8-B762-977870DB2DC1}" dt="2024-02-17T09:54:29.236" v="25" actId="47"/>
        <pc:sldMkLst>
          <pc:docMk/>
          <pc:sldMk cId="3022420861" sldId="306"/>
        </pc:sldMkLst>
      </pc:sldChg>
      <pc:sldChg chg="del">
        <pc:chgData name="Mia Savrljuga" userId="29d020ba494f34ac" providerId="LiveId" clId="{F95CA0DD-EEFF-47D8-B762-977870DB2DC1}" dt="2024-02-17T09:54:29.638" v="26" actId="47"/>
        <pc:sldMkLst>
          <pc:docMk/>
          <pc:sldMk cId="1614675028" sldId="307"/>
        </pc:sldMkLst>
      </pc:sldChg>
      <pc:sldChg chg="del">
        <pc:chgData name="Mia Savrljuga" userId="29d020ba494f34ac" providerId="LiveId" clId="{F95CA0DD-EEFF-47D8-B762-977870DB2DC1}" dt="2024-02-17T09:54:30.157" v="27" actId="47"/>
        <pc:sldMkLst>
          <pc:docMk/>
          <pc:sldMk cId="4165560574" sldId="308"/>
        </pc:sldMkLst>
      </pc:sldChg>
      <pc:sldChg chg="del">
        <pc:chgData name="Mia Savrljuga" userId="29d020ba494f34ac" providerId="LiveId" clId="{F95CA0DD-EEFF-47D8-B762-977870DB2DC1}" dt="2024-02-17T09:54:30.627" v="28" actId="47"/>
        <pc:sldMkLst>
          <pc:docMk/>
          <pc:sldMk cId="189620095" sldId="309"/>
        </pc:sldMkLst>
      </pc:sldChg>
      <pc:sldChg chg="del">
        <pc:chgData name="Mia Savrljuga" userId="29d020ba494f34ac" providerId="LiveId" clId="{F95CA0DD-EEFF-47D8-B762-977870DB2DC1}" dt="2024-02-17T09:54:31.240" v="29" actId="47"/>
        <pc:sldMkLst>
          <pc:docMk/>
          <pc:sldMk cId="3774414841" sldId="310"/>
        </pc:sldMkLst>
      </pc:sldChg>
    </pc:docChg>
  </pc:docChgLst>
  <pc:docChgLst>
    <pc:chgData name="Mia Savrljuga" userId="29d020ba494f34ac" providerId="LiveId" clId="{EF0B8068-3846-4939-8A1F-33959883DB84}"/>
    <pc:docChg chg="custSel addSld delSld modSld">
      <pc:chgData name="Mia Savrljuga" userId="29d020ba494f34ac" providerId="LiveId" clId="{EF0B8068-3846-4939-8A1F-33959883DB84}" dt="2024-02-17T15:50:33.931" v="25" actId="14100"/>
      <pc:docMkLst>
        <pc:docMk/>
      </pc:docMkLst>
      <pc:sldChg chg="modSp mod">
        <pc:chgData name="Mia Savrljuga" userId="29d020ba494f34ac" providerId="LiveId" clId="{EF0B8068-3846-4939-8A1F-33959883DB84}" dt="2024-02-17T15:49:05.732" v="13" actId="20577"/>
        <pc:sldMkLst>
          <pc:docMk/>
          <pc:sldMk cId="0" sldId="256"/>
        </pc:sldMkLst>
        <pc:spChg chg="mod">
          <ac:chgData name="Mia Savrljuga" userId="29d020ba494f34ac" providerId="LiveId" clId="{EF0B8068-3846-4939-8A1F-33959883DB84}" dt="2024-02-17T15:49:05.732" v="13" actId="20577"/>
          <ac:spMkLst>
            <pc:docMk/>
            <pc:sldMk cId="0" sldId="256"/>
            <ac:spMk id="2" creationId="{00000000-0000-0000-0000-000000000000}"/>
          </ac:spMkLst>
        </pc:spChg>
      </pc:sldChg>
      <pc:sldChg chg="addSp delSp modSp mod">
        <pc:chgData name="Mia Savrljuga" userId="29d020ba494f34ac" providerId="LiveId" clId="{EF0B8068-3846-4939-8A1F-33959883DB84}" dt="2024-02-17T15:50:17.011" v="22" actId="14100"/>
        <pc:sldMkLst>
          <pc:docMk/>
          <pc:sldMk cId="2291513055" sldId="287"/>
        </pc:sldMkLst>
        <pc:spChg chg="mod">
          <ac:chgData name="Mia Savrljuga" userId="29d020ba494f34ac" providerId="LiveId" clId="{EF0B8068-3846-4939-8A1F-33959883DB84}" dt="2024-02-17T15:49:16.550" v="15"/>
          <ac:spMkLst>
            <pc:docMk/>
            <pc:sldMk cId="2291513055" sldId="287"/>
            <ac:spMk id="2" creationId="{C7933ADA-8E65-EEBD-0C6D-C83A6CCA2C90}"/>
          </ac:spMkLst>
        </pc:spChg>
        <pc:picChg chg="add mod modCrop">
          <ac:chgData name="Mia Savrljuga" userId="29d020ba494f34ac" providerId="LiveId" clId="{EF0B8068-3846-4939-8A1F-33959883DB84}" dt="2024-02-17T15:50:17.011" v="22" actId="14100"/>
          <ac:picMkLst>
            <pc:docMk/>
            <pc:sldMk cId="2291513055" sldId="287"/>
            <ac:picMk id="4" creationId="{E8DA9033-BC8D-88D9-4A75-B497D4BE4923}"/>
          </ac:picMkLst>
        </pc:picChg>
        <pc:picChg chg="del">
          <ac:chgData name="Mia Savrljuga" userId="29d020ba494f34ac" providerId="LiveId" clId="{EF0B8068-3846-4939-8A1F-33959883DB84}" dt="2024-02-17T15:49:14.557" v="14" actId="478"/>
          <ac:picMkLst>
            <pc:docMk/>
            <pc:sldMk cId="2291513055" sldId="287"/>
            <ac:picMk id="7" creationId="{4D5D7F8B-41A5-2D92-B606-700A6E7741D4}"/>
          </ac:picMkLst>
        </pc:picChg>
      </pc:sldChg>
      <pc:sldChg chg="del">
        <pc:chgData name="Mia Savrljuga" userId="29d020ba494f34ac" providerId="LiveId" clId="{EF0B8068-3846-4939-8A1F-33959883DB84}" dt="2024-02-17T15:49:18.881" v="16" actId="47"/>
        <pc:sldMkLst>
          <pc:docMk/>
          <pc:sldMk cId="2680298046" sldId="288"/>
        </pc:sldMkLst>
      </pc:sldChg>
      <pc:sldChg chg="modSp add mod">
        <pc:chgData name="Mia Savrljuga" userId="29d020ba494f34ac" providerId="LiveId" clId="{EF0B8068-3846-4939-8A1F-33959883DB84}" dt="2024-02-17T15:50:33.931" v="25" actId="14100"/>
        <pc:sldMkLst>
          <pc:docMk/>
          <pc:sldMk cId="3205980565" sldId="288"/>
        </pc:sldMkLst>
        <pc:picChg chg="mod modCrop">
          <ac:chgData name="Mia Savrljuga" userId="29d020ba494f34ac" providerId="LiveId" clId="{EF0B8068-3846-4939-8A1F-33959883DB84}" dt="2024-02-17T15:50:33.931" v="25" actId="14100"/>
          <ac:picMkLst>
            <pc:docMk/>
            <pc:sldMk cId="3205980565" sldId="288"/>
            <ac:picMk id="4" creationId="{58013EC8-B9F2-FDCE-9638-C03FE6B34416}"/>
          </ac:picMkLst>
        </pc:picChg>
      </pc:sldChg>
    </pc:docChg>
  </pc:docChgLst>
  <pc:docChgLst>
    <pc:chgData name="Mia Savrljuga" userId="29d020ba494f34ac" providerId="LiveId" clId="{00154D90-2C1D-4C03-9AE6-C0425189ACC2}"/>
    <pc:docChg chg="undo custSel addSld delSld modSld">
      <pc:chgData name="Mia Savrljuga" userId="29d020ba494f34ac" providerId="LiveId" clId="{00154D90-2C1D-4C03-9AE6-C0425189ACC2}" dt="2024-02-17T15:45:24.628" v="718" actId="1076"/>
      <pc:docMkLst>
        <pc:docMk/>
      </pc:docMkLst>
      <pc:sldChg chg="modSp mod">
        <pc:chgData name="Mia Savrljuga" userId="29d020ba494f34ac" providerId="LiveId" clId="{00154D90-2C1D-4C03-9AE6-C0425189ACC2}" dt="2024-02-17T15:21:36.597" v="33" actId="20577"/>
        <pc:sldMkLst>
          <pc:docMk/>
          <pc:sldMk cId="0" sldId="256"/>
        </pc:sldMkLst>
        <pc:spChg chg="mod">
          <ac:chgData name="Mia Savrljuga" userId="29d020ba494f34ac" providerId="LiveId" clId="{00154D90-2C1D-4C03-9AE6-C0425189ACC2}" dt="2024-02-17T15:21:36.597" v="33" actId="20577"/>
          <ac:spMkLst>
            <pc:docMk/>
            <pc:sldMk cId="0" sldId="256"/>
            <ac:spMk id="2" creationId="{00000000-0000-0000-0000-000000000000}"/>
          </ac:spMkLst>
        </pc:spChg>
      </pc:sldChg>
      <pc:sldChg chg="addSp delSp modSp mod delAnim modAnim">
        <pc:chgData name="Mia Savrljuga" userId="29d020ba494f34ac" providerId="LiveId" clId="{00154D90-2C1D-4C03-9AE6-C0425189ACC2}" dt="2024-02-17T15:26:32.737" v="244" actId="1076"/>
        <pc:sldMkLst>
          <pc:docMk/>
          <pc:sldMk cId="1150493196" sldId="282"/>
        </pc:sldMkLst>
        <pc:spChg chg="mod">
          <ac:chgData name="Mia Savrljuga" userId="29d020ba494f34ac" providerId="LiveId" clId="{00154D90-2C1D-4C03-9AE6-C0425189ACC2}" dt="2024-02-17T15:21:43.364" v="53" actId="20577"/>
          <ac:spMkLst>
            <pc:docMk/>
            <pc:sldMk cId="1150493196" sldId="282"/>
            <ac:spMk id="2" creationId="{E1058D11-1D76-3F30-A2F4-F36BC835BE5B}"/>
          </ac:spMkLst>
        </pc:spChg>
        <pc:spChg chg="add mod">
          <ac:chgData name="Mia Savrljuga" userId="29d020ba494f34ac" providerId="LiveId" clId="{00154D90-2C1D-4C03-9AE6-C0425189ACC2}" dt="2024-02-17T15:25:19.599" v="221" actId="208"/>
          <ac:spMkLst>
            <pc:docMk/>
            <pc:sldMk cId="1150493196" sldId="282"/>
            <ac:spMk id="5" creationId="{AE2B4422-E5F4-0D6D-0ED7-C6698608B143}"/>
          </ac:spMkLst>
        </pc:spChg>
        <pc:spChg chg="add mod">
          <ac:chgData name="Mia Savrljuga" userId="29d020ba494f34ac" providerId="LiveId" clId="{00154D90-2C1D-4C03-9AE6-C0425189ACC2}" dt="2024-02-17T15:26:13.105" v="239" actId="1076"/>
          <ac:spMkLst>
            <pc:docMk/>
            <pc:sldMk cId="1150493196" sldId="282"/>
            <ac:spMk id="7" creationId="{62B81030-A4CD-3C30-FAE6-7ACC6BBE31E9}"/>
          </ac:spMkLst>
        </pc:spChg>
        <pc:spChg chg="add mod">
          <ac:chgData name="Mia Savrljuga" userId="29d020ba494f34ac" providerId="LiveId" clId="{00154D90-2C1D-4C03-9AE6-C0425189ACC2}" dt="2024-02-17T15:26:21.059" v="241" actId="1076"/>
          <ac:spMkLst>
            <pc:docMk/>
            <pc:sldMk cId="1150493196" sldId="282"/>
            <ac:spMk id="8" creationId="{236B652C-1555-B6C3-3DD0-4C074CCC003B}"/>
          </ac:spMkLst>
        </pc:spChg>
        <pc:spChg chg="add mod">
          <ac:chgData name="Mia Savrljuga" userId="29d020ba494f34ac" providerId="LiveId" clId="{00154D90-2C1D-4C03-9AE6-C0425189ACC2}" dt="2024-02-17T15:26:32.737" v="244" actId="1076"/>
          <ac:spMkLst>
            <pc:docMk/>
            <pc:sldMk cId="1150493196" sldId="282"/>
            <ac:spMk id="9" creationId="{7CBC9525-C89D-E58A-CBA1-3FDD7B96C1E9}"/>
          </ac:spMkLst>
        </pc:spChg>
        <pc:spChg chg="add mod">
          <ac:chgData name="Mia Savrljuga" userId="29d020ba494f34ac" providerId="LiveId" clId="{00154D90-2C1D-4C03-9AE6-C0425189ACC2}" dt="2024-02-17T15:26:30.152" v="243" actId="1076"/>
          <ac:spMkLst>
            <pc:docMk/>
            <pc:sldMk cId="1150493196" sldId="282"/>
            <ac:spMk id="10" creationId="{88A6483B-7D5C-AD43-D8A1-6DC51EA2E827}"/>
          </ac:spMkLst>
        </pc:spChg>
        <pc:spChg chg="mod">
          <ac:chgData name="Mia Savrljuga" userId="29d020ba494f34ac" providerId="LiveId" clId="{00154D90-2C1D-4C03-9AE6-C0425189ACC2}" dt="2024-02-17T15:24:57.801" v="218" actId="20577"/>
          <ac:spMkLst>
            <pc:docMk/>
            <pc:sldMk cId="1150493196" sldId="282"/>
            <ac:spMk id="16" creationId="{DBA21311-05E0-3150-C8B1-A4583B58A5BA}"/>
          </ac:spMkLst>
        </pc:spChg>
        <pc:picChg chg="add mod modCrop">
          <ac:chgData name="Mia Savrljuga" userId="29d020ba494f34ac" providerId="LiveId" clId="{00154D90-2C1D-4C03-9AE6-C0425189ACC2}" dt="2024-02-17T15:23:13.170" v="71" actId="14100"/>
          <ac:picMkLst>
            <pc:docMk/>
            <pc:sldMk cId="1150493196" sldId="282"/>
            <ac:picMk id="4" creationId="{8C0BA805-668A-46B7-8C81-8F55486FE647}"/>
          </ac:picMkLst>
        </pc:picChg>
        <pc:picChg chg="del">
          <ac:chgData name="Mia Savrljuga" userId="29d020ba494f34ac" providerId="LiveId" clId="{00154D90-2C1D-4C03-9AE6-C0425189ACC2}" dt="2024-02-17T15:21:46.799" v="55" actId="478"/>
          <ac:picMkLst>
            <pc:docMk/>
            <pc:sldMk cId="1150493196" sldId="282"/>
            <ac:picMk id="11" creationId="{DBE358D7-A3EB-1B7C-89CC-6AF486BD4500}"/>
          </ac:picMkLst>
        </pc:picChg>
        <pc:picChg chg="del">
          <ac:chgData name="Mia Savrljuga" userId="29d020ba494f34ac" providerId="LiveId" clId="{00154D90-2C1D-4C03-9AE6-C0425189ACC2}" dt="2024-02-17T15:21:44.835" v="54" actId="478"/>
          <ac:picMkLst>
            <pc:docMk/>
            <pc:sldMk cId="1150493196" sldId="282"/>
            <ac:picMk id="15" creationId="{9C02842F-5623-BCE9-D9D8-9F4D72E5D3F3}"/>
          </ac:picMkLst>
        </pc:picChg>
      </pc:sldChg>
      <pc:sldChg chg="del">
        <pc:chgData name="Mia Savrljuga" userId="29d020ba494f34ac" providerId="LiveId" clId="{00154D90-2C1D-4C03-9AE6-C0425189ACC2}" dt="2024-02-17T15:21:57.607" v="58" actId="47"/>
        <pc:sldMkLst>
          <pc:docMk/>
          <pc:sldMk cId="70825572" sldId="283"/>
        </pc:sldMkLst>
      </pc:sldChg>
      <pc:sldChg chg="addSp delSp modSp add mod delAnim modAnim">
        <pc:chgData name="Mia Savrljuga" userId="29d020ba494f34ac" providerId="LiveId" clId="{00154D90-2C1D-4C03-9AE6-C0425189ACC2}" dt="2024-02-17T15:30:20.060" v="360"/>
        <pc:sldMkLst>
          <pc:docMk/>
          <pc:sldMk cId="3029390043" sldId="283"/>
        </pc:sldMkLst>
        <pc:spChg chg="add mod">
          <ac:chgData name="Mia Savrljuga" userId="29d020ba494f34ac" providerId="LiveId" clId="{00154D90-2C1D-4C03-9AE6-C0425189ACC2}" dt="2024-02-17T15:29:22.495" v="357" actId="1076"/>
          <ac:spMkLst>
            <pc:docMk/>
            <pc:sldMk cId="3029390043" sldId="283"/>
            <ac:spMk id="3" creationId="{2F3FA4EF-B49F-2D8D-95DF-616BE128396C}"/>
          </ac:spMkLst>
        </pc:spChg>
        <pc:spChg chg="del">
          <ac:chgData name="Mia Savrljuga" userId="29d020ba494f34ac" providerId="LiveId" clId="{00154D90-2C1D-4C03-9AE6-C0425189ACC2}" dt="2024-02-17T15:22:59.828" v="68" actId="478"/>
          <ac:spMkLst>
            <pc:docMk/>
            <pc:sldMk cId="3029390043" sldId="283"/>
            <ac:spMk id="16" creationId="{11F60657-A7A8-4F75-7B6C-4FCF66FD3556}"/>
          </ac:spMkLst>
        </pc:spChg>
        <pc:picChg chg="mod modCrop">
          <ac:chgData name="Mia Savrljuga" userId="29d020ba494f34ac" providerId="LiveId" clId="{00154D90-2C1D-4C03-9AE6-C0425189ACC2}" dt="2024-02-17T15:28:39.650" v="345" actId="1076"/>
          <ac:picMkLst>
            <pc:docMk/>
            <pc:sldMk cId="3029390043" sldId="283"/>
            <ac:picMk id="4" creationId="{EADA1697-3597-CEB3-D442-F15D23BA0FCF}"/>
          </ac:picMkLst>
        </pc:picChg>
        <pc:picChg chg="add mod">
          <ac:chgData name="Mia Savrljuga" userId="29d020ba494f34ac" providerId="LiveId" clId="{00154D90-2C1D-4C03-9AE6-C0425189ACC2}" dt="2024-02-17T15:30:20.060" v="360"/>
          <ac:picMkLst>
            <pc:docMk/>
            <pc:sldMk cId="3029390043" sldId="283"/>
            <ac:picMk id="7" creationId="{BDEC8233-6363-F1B0-72C7-BF1538246E85}"/>
          </ac:picMkLst>
        </pc:picChg>
      </pc:sldChg>
      <pc:sldChg chg="del">
        <pc:chgData name="Mia Savrljuga" userId="29d020ba494f34ac" providerId="LiveId" clId="{00154D90-2C1D-4C03-9AE6-C0425189ACC2}" dt="2024-02-17T15:21:57.761" v="59" actId="47"/>
        <pc:sldMkLst>
          <pc:docMk/>
          <pc:sldMk cId="266791476" sldId="284"/>
        </pc:sldMkLst>
      </pc:sldChg>
      <pc:sldChg chg="addSp delSp modSp add mod modAnim">
        <pc:chgData name="Mia Savrljuga" userId="29d020ba494f34ac" providerId="LiveId" clId="{00154D90-2C1D-4C03-9AE6-C0425189ACC2}" dt="2024-02-17T15:39:35.076" v="638" actId="478"/>
        <pc:sldMkLst>
          <pc:docMk/>
          <pc:sldMk cId="1508327408" sldId="284"/>
        </pc:sldMkLst>
        <pc:picChg chg="mod ord modCrop">
          <ac:chgData name="Mia Savrljuga" userId="29d020ba494f34ac" providerId="LiveId" clId="{00154D90-2C1D-4C03-9AE6-C0425189ACC2}" dt="2024-02-17T15:31:29.400" v="368" actId="14100"/>
          <ac:picMkLst>
            <pc:docMk/>
            <pc:sldMk cId="1508327408" sldId="284"/>
            <ac:picMk id="4" creationId="{FBB52679-8D9D-3822-0D57-9EDA5F98A65B}"/>
          </ac:picMkLst>
        </pc:picChg>
        <pc:picChg chg="add mod">
          <ac:chgData name="Mia Savrljuga" userId="29d020ba494f34ac" providerId="LiveId" clId="{00154D90-2C1D-4C03-9AE6-C0425189ACC2}" dt="2024-02-17T15:31:19.341" v="364" actId="14100"/>
          <ac:picMkLst>
            <pc:docMk/>
            <pc:sldMk cId="1508327408" sldId="284"/>
            <ac:picMk id="5" creationId="{9D911B3A-B11C-E532-0ACE-DFE158FF8765}"/>
          </ac:picMkLst>
        </pc:picChg>
        <pc:picChg chg="add mod">
          <ac:chgData name="Mia Savrljuga" userId="29d020ba494f34ac" providerId="LiveId" clId="{00154D90-2C1D-4C03-9AE6-C0425189ACC2}" dt="2024-02-17T15:31:50.488" v="371" actId="1076"/>
          <ac:picMkLst>
            <pc:docMk/>
            <pc:sldMk cId="1508327408" sldId="284"/>
            <ac:picMk id="7" creationId="{124D1390-2210-086C-74F7-95F861C8CE94}"/>
          </ac:picMkLst>
        </pc:picChg>
        <pc:picChg chg="add del">
          <ac:chgData name="Mia Savrljuga" userId="29d020ba494f34ac" providerId="LiveId" clId="{00154D90-2C1D-4C03-9AE6-C0425189ACC2}" dt="2024-02-17T15:39:35.076" v="638" actId="478"/>
          <ac:picMkLst>
            <pc:docMk/>
            <pc:sldMk cId="1508327408" sldId="284"/>
            <ac:picMk id="9" creationId="{8B810EB4-5373-B71E-49F2-BE5615C884E6}"/>
          </ac:picMkLst>
        </pc:picChg>
      </pc:sldChg>
      <pc:sldChg chg="del">
        <pc:chgData name="Mia Savrljuga" userId="29d020ba494f34ac" providerId="LiveId" clId="{00154D90-2C1D-4C03-9AE6-C0425189ACC2}" dt="2024-02-17T15:22:00.575" v="62" actId="47"/>
        <pc:sldMkLst>
          <pc:docMk/>
          <pc:sldMk cId="1480898620" sldId="285"/>
        </pc:sldMkLst>
      </pc:sldChg>
      <pc:sldChg chg="new del">
        <pc:chgData name="Mia Savrljuga" userId="29d020ba494f34ac" providerId="LiveId" clId="{00154D90-2C1D-4C03-9AE6-C0425189ACC2}" dt="2024-02-17T15:32:44.440" v="374" actId="47"/>
        <pc:sldMkLst>
          <pc:docMk/>
          <pc:sldMk cId="2634451421" sldId="285"/>
        </pc:sldMkLst>
      </pc:sldChg>
      <pc:sldChg chg="del">
        <pc:chgData name="Mia Savrljuga" userId="29d020ba494f34ac" providerId="LiveId" clId="{00154D90-2C1D-4C03-9AE6-C0425189ACC2}" dt="2024-02-17T15:21:57.419" v="57" actId="47"/>
        <pc:sldMkLst>
          <pc:docMk/>
          <pc:sldMk cId="3600670175" sldId="286"/>
        </pc:sldMkLst>
      </pc:sldChg>
      <pc:sldChg chg="addSp delSp modSp add mod delAnim modAnim">
        <pc:chgData name="Mia Savrljuga" userId="29d020ba494f34ac" providerId="LiveId" clId="{00154D90-2C1D-4C03-9AE6-C0425189ACC2}" dt="2024-02-17T15:38:00.914" v="628"/>
        <pc:sldMkLst>
          <pc:docMk/>
          <pc:sldMk cId="4160295736" sldId="286"/>
        </pc:sldMkLst>
        <pc:spChg chg="mod">
          <ac:chgData name="Mia Savrljuga" userId="29d020ba494f34ac" providerId="LiveId" clId="{00154D90-2C1D-4C03-9AE6-C0425189ACC2}" dt="2024-02-17T15:33:02.628" v="391" actId="20577"/>
          <ac:spMkLst>
            <pc:docMk/>
            <pc:sldMk cId="4160295736" sldId="286"/>
            <ac:spMk id="2" creationId="{F6230B42-EEC2-5C30-D556-28D11DD9A62E}"/>
          </ac:spMkLst>
        </pc:spChg>
        <pc:spChg chg="add mod">
          <ac:chgData name="Mia Savrljuga" userId="29d020ba494f34ac" providerId="LiveId" clId="{00154D90-2C1D-4C03-9AE6-C0425189ACC2}" dt="2024-02-17T15:37:12.061" v="620"/>
          <ac:spMkLst>
            <pc:docMk/>
            <pc:sldMk cId="4160295736" sldId="286"/>
            <ac:spMk id="11" creationId="{BF55FF70-0FE2-A058-898F-C236EC19F7B1}"/>
          </ac:spMkLst>
        </pc:spChg>
        <pc:picChg chg="del">
          <ac:chgData name="Mia Savrljuga" userId="29d020ba494f34ac" providerId="LiveId" clId="{00154D90-2C1D-4C03-9AE6-C0425189ACC2}" dt="2024-02-17T15:32:48.109" v="375" actId="478"/>
          <ac:picMkLst>
            <pc:docMk/>
            <pc:sldMk cId="4160295736" sldId="286"/>
            <ac:picMk id="4" creationId="{BCF5D2E9-C01F-1C15-89DD-95F661DA1E53}"/>
          </ac:picMkLst>
        </pc:picChg>
        <pc:picChg chg="del">
          <ac:chgData name="Mia Savrljuga" userId="29d020ba494f34ac" providerId="LiveId" clId="{00154D90-2C1D-4C03-9AE6-C0425189ACC2}" dt="2024-02-17T15:32:50.143" v="376" actId="478"/>
          <ac:picMkLst>
            <pc:docMk/>
            <pc:sldMk cId="4160295736" sldId="286"/>
            <ac:picMk id="5" creationId="{DAD88F7A-8139-933F-3913-7B72D555B02C}"/>
          </ac:picMkLst>
        </pc:picChg>
        <pc:picChg chg="del">
          <ac:chgData name="Mia Savrljuga" userId="29d020ba494f34ac" providerId="LiveId" clId="{00154D90-2C1D-4C03-9AE6-C0425189ACC2}" dt="2024-02-17T15:32:52.539" v="377" actId="478"/>
          <ac:picMkLst>
            <pc:docMk/>
            <pc:sldMk cId="4160295736" sldId="286"/>
            <ac:picMk id="7" creationId="{B43D80A1-EE0E-B846-3939-E2BE38641A5B}"/>
          </ac:picMkLst>
        </pc:picChg>
        <pc:picChg chg="add mod modCrop">
          <ac:chgData name="Mia Savrljuga" userId="29d020ba494f34ac" providerId="LiveId" clId="{00154D90-2C1D-4C03-9AE6-C0425189ACC2}" dt="2024-02-17T15:37:54.825" v="626" actId="1076"/>
          <ac:picMkLst>
            <pc:docMk/>
            <pc:sldMk cId="4160295736" sldId="286"/>
            <ac:picMk id="8" creationId="{8B1E2D6C-9D1B-4058-4362-AF9B8EB6FF11}"/>
          </ac:picMkLst>
        </pc:picChg>
        <pc:picChg chg="add mod">
          <ac:chgData name="Mia Savrljuga" userId="29d020ba494f34ac" providerId="LiveId" clId="{00154D90-2C1D-4C03-9AE6-C0425189ACC2}" dt="2024-02-17T15:34:50.229" v="405"/>
          <ac:picMkLst>
            <pc:docMk/>
            <pc:sldMk cId="4160295736" sldId="286"/>
            <ac:picMk id="10" creationId="{A6D38D57-29AA-1F8E-67C5-5F73FC7BAFEB}"/>
          </ac:picMkLst>
        </pc:picChg>
        <pc:picChg chg="add mod">
          <ac:chgData name="Mia Savrljuga" userId="29d020ba494f34ac" providerId="LiveId" clId="{00154D90-2C1D-4C03-9AE6-C0425189ACC2}" dt="2024-02-17T15:37:57.529" v="627" actId="14100"/>
          <ac:picMkLst>
            <pc:docMk/>
            <pc:sldMk cId="4160295736" sldId="286"/>
            <ac:picMk id="13" creationId="{E37996B9-021C-233B-4D2C-B32CD8313565}"/>
          </ac:picMkLst>
        </pc:picChg>
      </pc:sldChg>
      <pc:sldChg chg="del">
        <pc:chgData name="Mia Savrljuga" userId="29d020ba494f34ac" providerId="LiveId" clId="{00154D90-2C1D-4C03-9AE6-C0425189ACC2}" dt="2024-02-17T15:21:58.494" v="60" actId="47"/>
        <pc:sldMkLst>
          <pc:docMk/>
          <pc:sldMk cId="855249562" sldId="287"/>
        </pc:sldMkLst>
      </pc:sldChg>
      <pc:sldChg chg="addSp modSp add mod modAnim">
        <pc:chgData name="Mia Savrljuga" userId="29d020ba494f34ac" providerId="LiveId" clId="{00154D90-2C1D-4C03-9AE6-C0425189ACC2}" dt="2024-02-17T15:38:46.633" v="635"/>
        <pc:sldMkLst>
          <pc:docMk/>
          <pc:sldMk cId="2291513055" sldId="287"/>
        </pc:sldMkLst>
        <pc:picChg chg="add mod modCrop">
          <ac:chgData name="Mia Savrljuga" userId="29d020ba494f34ac" providerId="LiveId" clId="{00154D90-2C1D-4C03-9AE6-C0425189ACC2}" dt="2024-02-17T15:38:17.600" v="631" actId="14100"/>
          <ac:picMkLst>
            <pc:docMk/>
            <pc:sldMk cId="2291513055" sldId="287"/>
            <ac:picMk id="3" creationId="{5C9B0A2B-5F7F-29DB-DEBF-B0C032674854}"/>
          </ac:picMkLst>
        </pc:picChg>
        <pc:picChg chg="add mod">
          <ac:chgData name="Mia Savrljuga" userId="29d020ba494f34ac" providerId="LiveId" clId="{00154D90-2C1D-4C03-9AE6-C0425189ACC2}" dt="2024-02-17T15:38:43.267" v="634" actId="14100"/>
          <ac:picMkLst>
            <pc:docMk/>
            <pc:sldMk cId="2291513055" sldId="287"/>
            <ac:picMk id="5" creationId="{5DB35357-BEA0-9A4C-DD74-9520C325E5BD}"/>
          </ac:picMkLst>
        </pc:picChg>
      </pc:sldChg>
      <pc:sldChg chg="del">
        <pc:chgData name="Mia Savrljuga" userId="29d020ba494f34ac" providerId="LiveId" clId="{00154D90-2C1D-4C03-9AE6-C0425189ACC2}" dt="2024-02-17T15:21:59.457" v="61" actId="47"/>
        <pc:sldMkLst>
          <pc:docMk/>
          <pc:sldMk cId="1287232246" sldId="288"/>
        </pc:sldMkLst>
      </pc:sldChg>
      <pc:sldChg chg="addSp delSp modSp add mod delAnim modAnim">
        <pc:chgData name="Mia Savrljuga" userId="29d020ba494f34ac" providerId="LiveId" clId="{00154D90-2C1D-4C03-9AE6-C0425189ACC2}" dt="2024-02-17T15:40:51.467" v="663" actId="14100"/>
        <pc:sldMkLst>
          <pc:docMk/>
          <pc:sldMk cId="1717450449" sldId="288"/>
        </pc:sldMkLst>
        <pc:spChg chg="add mod">
          <ac:chgData name="Mia Savrljuga" userId="29d020ba494f34ac" providerId="LiveId" clId="{00154D90-2C1D-4C03-9AE6-C0425189ACC2}" dt="2024-02-17T15:40:51.467" v="663" actId="14100"/>
          <ac:spMkLst>
            <pc:docMk/>
            <pc:sldMk cId="1717450449" sldId="288"/>
            <ac:spMk id="3" creationId="{450AB63A-A992-42B4-2A7F-D1F13F9698D6}"/>
          </ac:spMkLst>
        </pc:spChg>
        <pc:spChg chg="add mod">
          <ac:chgData name="Mia Savrljuga" userId="29d020ba494f34ac" providerId="LiveId" clId="{00154D90-2C1D-4C03-9AE6-C0425189ACC2}" dt="2024-02-17T15:40:27.074" v="651" actId="14100"/>
          <ac:spMkLst>
            <pc:docMk/>
            <pc:sldMk cId="1717450449" sldId="288"/>
            <ac:spMk id="8" creationId="{853DC046-EDF4-2AC1-C44F-CAD88DAA7A0D}"/>
          </ac:spMkLst>
        </pc:spChg>
        <pc:spChg chg="add mod">
          <ac:chgData name="Mia Savrljuga" userId="29d020ba494f34ac" providerId="LiveId" clId="{00154D90-2C1D-4C03-9AE6-C0425189ACC2}" dt="2024-02-17T15:40:31.225" v="653" actId="1076"/>
          <ac:spMkLst>
            <pc:docMk/>
            <pc:sldMk cId="1717450449" sldId="288"/>
            <ac:spMk id="10" creationId="{6F99A3CC-40B6-7321-D793-196022DB441C}"/>
          </ac:spMkLst>
        </pc:spChg>
        <pc:spChg chg="add mod">
          <ac:chgData name="Mia Savrljuga" userId="29d020ba494f34ac" providerId="LiveId" clId="{00154D90-2C1D-4C03-9AE6-C0425189ACC2}" dt="2024-02-17T15:40:35.435" v="655" actId="1076"/>
          <ac:spMkLst>
            <pc:docMk/>
            <pc:sldMk cId="1717450449" sldId="288"/>
            <ac:spMk id="11" creationId="{34039EF5-BE4F-90BC-E312-8630387791BC}"/>
          </ac:spMkLst>
        </pc:spChg>
        <pc:spChg chg="add mod">
          <ac:chgData name="Mia Savrljuga" userId="29d020ba494f34ac" providerId="LiveId" clId="{00154D90-2C1D-4C03-9AE6-C0425189ACC2}" dt="2024-02-17T15:40:40.846" v="658" actId="14100"/>
          <ac:spMkLst>
            <pc:docMk/>
            <pc:sldMk cId="1717450449" sldId="288"/>
            <ac:spMk id="12" creationId="{9C2F37D1-EDFA-B912-615D-5BEBB3408A3B}"/>
          </ac:spMkLst>
        </pc:spChg>
        <pc:spChg chg="add mod">
          <ac:chgData name="Mia Savrljuga" userId="29d020ba494f34ac" providerId="LiveId" clId="{00154D90-2C1D-4C03-9AE6-C0425189ACC2}" dt="2024-02-17T15:40:43.632" v="660" actId="1076"/>
          <ac:spMkLst>
            <pc:docMk/>
            <pc:sldMk cId="1717450449" sldId="288"/>
            <ac:spMk id="13" creationId="{DECBB800-0821-6257-4D05-46D34634DA5B}"/>
          </ac:spMkLst>
        </pc:spChg>
        <pc:spChg chg="add mod">
          <ac:chgData name="Mia Savrljuga" userId="29d020ba494f34ac" providerId="LiveId" clId="{00154D90-2C1D-4C03-9AE6-C0425189ACC2}" dt="2024-02-17T15:40:46.909" v="662" actId="1076"/>
          <ac:spMkLst>
            <pc:docMk/>
            <pc:sldMk cId="1717450449" sldId="288"/>
            <ac:spMk id="14" creationId="{502AC8F5-2881-54E8-F983-DFD95F60EA44}"/>
          </ac:spMkLst>
        </pc:spChg>
        <pc:picChg chg="del">
          <ac:chgData name="Mia Savrljuga" userId="29d020ba494f34ac" providerId="LiveId" clId="{00154D90-2C1D-4C03-9AE6-C0425189ACC2}" dt="2024-02-17T15:39:37.836" v="639" actId="478"/>
          <ac:picMkLst>
            <pc:docMk/>
            <pc:sldMk cId="1717450449" sldId="288"/>
            <ac:picMk id="4" creationId="{636EC56C-4046-2C38-9CDB-09F09575EDEB}"/>
          </ac:picMkLst>
        </pc:picChg>
        <pc:picChg chg="del">
          <ac:chgData name="Mia Savrljuga" userId="29d020ba494f34ac" providerId="LiveId" clId="{00154D90-2C1D-4C03-9AE6-C0425189ACC2}" dt="2024-02-17T15:39:39.459" v="640" actId="478"/>
          <ac:picMkLst>
            <pc:docMk/>
            <pc:sldMk cId="1717450449" sldId="288"/>
            <ac:picMk id="5" creationId="{3CEFBDE3-CEFD-D1EB-9C6C-C02743C9CDE6}"/>
          </ac:picMkLst>
        </pc:picChg>
        <pc:picChg chg="del">
          <ac:chgData name="Mia Savrljuga" userId="29d020ba494f34ac" providerId="LiveId" clId="{00154D90-2C1D-4C03-9AE6-C0425189ACC2}" dt="2024-02-17T15:39:54.592" v="643" actId="478"/>
          <ac:picMkLst>
            <pc:docMk/>
            <pc:sldMk cId="1717450449" sldId="288"/>
            <ac:picMk id="7" creationId="{C99BD8A5-C8EB-3C9D-05C4-8A6664B1ABBE}"/>
          </ac:picMkLst>
        </pc:picChg>
        <pc:picChg chg="mod modCrop">
          <ac:chgData name="Mia Savrljuga" userId="29d020ba494f34ac" providerId="LiveId" clId="{00154D90-2C1D-4C03-9AE6-C0425189ACC2}" dt="2024-02-17T15:40:02.853" v="645" actId="14100"/>
          <ac:picMkLst>
            <pc:docMk/>
            <pc:sldMk cId="1717450449" sldId="288"/>
            <ac:picMk id="9" creationId="{559EB965-872E-70C7-E3F6-98FAB7AF5FEC}"/>
          </ac:picMkLst>
        </pc:picChg>
      </pc:sldChg>
      <pc:sldChg chg="del">
        <pc:chgData name="Mia Savrljuga" userId="29d020ba494f34ac" providerId="LiveId" clId="{00154D90-2C1D-4C03-9AE6-C0425189ACC2}" dt="2024-02-17T15:22:01.409" v="63" actId="47"/>
        <pc:sldMkLst>
          <pc:docMk/>
          <pc:sldMk cId="1765866244" sldId="289"/>
        </pc:sldMkLst>
      </pc:sldChg>
      <pc:sldChg chg="addSp delSp modSp add mod modAnim">
        <pc:chgData name="Mia Savrljuga" userId="29d020ba494f34ac" providerId="LiveId" clId="{00154D90-2C1D-4C03-9AE6-C0425189ACC2}" dt="2024-02-17T15:43:02.480" v="694" actId="1076"/>
        <pc:sldMkLst>
          <pc:docMk/>
          <pc:sldMk cId="2840694776" sldId="289"/>
        </pc:sldMkLst>
        <pc:spChg chg="add mod">
          <ac:chgData name="Mia Savrljuga" userId="29d020ba494f34ac" providerId="LiveId" clId="{00154D90-2C1D-4C03-9AE6-C0425189ACC2}" dt="2024-02-17T15:41:51.270" v="674" actId="1076"/>
          <ac:spMkLst>
            <pc:docMk/>
            <pc:sldMk cId="2840694776" sldId="289"/>
            <ac:spMk id="3" creationId="{7CB420DB-D126-82D7-28C1-640C41D944CD}"/>
          </ac:spMkLst>
        </pc:spChg>
        <pc:spChg chg="add mod">
          <ac:chgData name="Mia Savrljuga" userId="29d020ba494f34ac" providerId="LiveId" clId="{00154D90-2C1D-4C03-9AE6-C0425189ACC2}" dt="2024-02-17T15:42:22.138" v="684" actId="1076"/>
          <ac:spMkLst>
            <pc:docMk/>
            <pc:sldMk cId="2840694776" sldId="289"/>
            <ac:spMk id="4" creationId="{27AFA1C9-F87E-8728-F357-CCD4104D1949}"/>
          </ac:spMkLst>
        </pc:spChg>
        <pc:spChg chg="add mod">
          <ac:chgData name="Mia Savrljuga" userId="29d020ba494f34ac" providerId="LiveId" clId="{00154D90-2C1D-4C03-9AE6-C0425189ACC2}" dt="2024-02-17T15:42:16.225" v="683" actId="1076"/>
          <ac:spMkLst>
            <pc:docMk/>
            <pc:sldMk cId="2840694776" sldId="289"/>
            <ac:spMk id="5" creationId="{093A7D23-9747-DB01-333F-B7CB8DD3E727}"/>
          </ac:spMkLst>
        </pc:spChg>
        <pc:spChg chg="add mod">
          <ac:chgData name="Mia Savrljuga" userId="29d020ba494f34ac" providerId="LiveId" clId="{00154D90-2C1D-4C03-9AE6-C0425189ACC2}" dt="2024-02-17T15:42:09.163" v="682" actId="1076"/>
          <ac:spMkLst>
            <pc:docMk/>
            <pc:sldMk cId="2840694776" sldId="289"/>
            <ac:spMk id="8" creationId="{D882A24A-11B1-A59B-2F5D-CF6F1E01A920}"/>
          </ac:spMkLst>
        </pc:spChg>
        <pc:spChg chg="add mod">
          <ac:chgData name="Mia Savrljuga" userId="29d020ba494f34ac" providerId="LiveId" clId="{00154D90-2C1D-4C03-9AE6-C0425189ACC2}" dt="2024-02-17T15:42:03.583" v="681" actId="1076"/>
          <ac:spMkLst>
            <pc:docMk/>
            <pc:sldMk cId="2840694776" sldId="289"/>
            <ac:spMk id="10" creationId="{839943BF-52D9-8B20-F243-D335FC90F571}"/>
          </ac:spMkLst>
        </pc:spChg>
        <pc:spChg chg="add mod">
          <ac:chgData name="Mia Savrljuga" userId="29d020ba494f34ac" providerId="LiveId" clId="{00154D90-2C1D-4C03-9AE6-C0425189ACC2}" dt="2024-02-17T15:41:59.044" v="680" actId="1076"/>
          <ac:spMkLst>
            <pc:docMk/>
            <pc:sldMk cId="2840694776" sldId="289"/>
            <ac:spMk id="11" creationId="{17278D7C-4197-77C0-9605-66844F6535D2}"/>
          </ac:spMkLst>
        </pc:spChg>
        <pc:spChg chg="add mod">
          <ac:chgData name="Mia Savrljuga" userId="29d020ba494f34ac" providerId="LiveId" clId="{00154D90-2C1D-4C03-9AE6-C0425189ACC2}" dt="2024-02-17T15:42:47.927" v="687" actId="1076"/>
          <ac:spMkLst>
            <pc:docMk/>
            <pc:sldMk cId="2840694776" sldId="289"/>
            <ac:spMk id="12" creationId="{22D4AB01-6AFA-186A-3925-F76013BF77FD}"/>
          </ac:spMkLst>
        </pc:spChg>
        <pc:spChg chg="add mod">
          <ac:chgData name="Mia Savrljuga" userId="29d020ba494f34ac" providerId="LiveId" clId="{00154D90-2C1D-4C03-9AE6-C0425189ACC2}" dt="2024-02-17T15:42:51.596" v="689" actId="1076"/>
          <ac:spMkLst>
            <pc:docMk/>
            <pc:sldMk cId="2840694776" sldId="289"/>
            <ac:spMk id="13" creationId="{890636FB-5369-214C-184F-68E5D7D8FFF1}"/>
          </ac:spMkLst>
        </pc:spChg>
        <pc:spChg chg="add mod">
          <ac:chgData name="Mia Savrljuga" userId="29d020ba494f34ac" providerId="LiveId" clId="{00154D90-2C1D-4C03-9AE6-C0425189ACC2}" dt="2024-02-17T15:43:02.480" v="694" actId="1076"/>
          <ac:spMkLst>
            <pc:docMk/>
            <pc:sldMk cId="2840694776" sldId="289"/>
            <ac:spMk id="14" creationId="{CF0BD881-9E96-EA84-4C4C-CDB2F8C378E3}"/>
          </ac:spMkLst>
        </pc:spChg>
        <pc:spChg chg="add mod">
          <ac:chgData name="Mia Savrljuga" userId="29d020ba494f34ac" providerId="LiveId" clId="{00154D90-2C1D-4C03-9AE6-C0425189ACC2}" dt="2024-02-17T15:42:58.951" v="693" actId="1076"/>
          <ac:spMkLst>
            <pc:docMk/>
            <pc:sldMk cId="2840694776" sldId="289"/>
            <ac:spMk id="15" creationId="{57F77532-8E6D-3BB9-A95A-1131ABA0DC2D}"/>
          </ac:spMkLst>
        </pc:spChg>
        <pc:picChg chg="del">
          <ac:chgData name="Mia Savrljuga" userId="29d020ba494f34ac" providerId="LiveId" clId="{00154D90-2C1D-4C03-9AE6-C0425189ACC2}" dt="2024-02-17T15:41:08.828" v="666" actId="478"/>
          <ac:picMkLst>
            <pc:docMk/>
            <pc:sldMk cId="2840694776" sldId="289"/>
            <ac:picMk id="7" creationId="{C096BE9D-9E10-33D6-FB85-99BD35BACDB4}"/>
          </ac:picMkLst>
        </pc:picChg>
        <pc:picChg chg="mod modCrop">
          <ac:chgData name="Mia Savrljuga" userId="29d020ba494f34ac" providerId="LiveId" clId="{00154D90-2C1D-4C03-9AE6-C0425189ACC2}" dt="2024-02-17T15:41:30.324" v="670" actId="14100"/>
          <ac:picMkLst>
            <pc:docMk/>
            <pc:sldMk cId="2840694776" sldId="289"/>
            <ac:picMk id="9" creationId="{1E622019-5718-0042-3E83-03293A6287D0}"/>
          </ac:picMkLst>
        </pc:picChg>
      </pc:sldChg>
      <pc:sldChg chg="del">
        <pc:chgData name="Mia Savrljuga" userId="29d020ba494f34ac" providerId="LiveId" clId="{00154D90-2C1D-4C03-9AE6-C0425189ACC2}" dt="2024-02-17T15:22:02.230" v="64" actId="47"/>
        <pc:sldMkLst>
          <pc:docMk/>
          <pc:sldMk cId="276583229" sldId="290"/>
        </pc:sldMkLst>
      </pc:sldChg>
      <pc:sldChg chg="addSp delSp modSp add mod delAnim modAnim">
        <pc:chgData name="Mia Savrljuga" userId="29d020ba494f34ac" providerId="LiveId" clId="{00154D90-2C1D-4C03-9AE6-C0425189ACC2}" dt="2024-02-17T15:44:57" v="712"/>
        <pc:sldMkLst>
          <pc:docMk/>
          <pc:sldMk cId="286798659" sldId="290"/>
        </pc:sldMkLst>
        <pc:picChg chg="del">
          <ac:chgData name="Mia Savrljuga" userId="29d020ba494f34ac" providerId="LiveId" clId="{00154D90-2C1D-4C03-9AE6-C0425189ACC2}" dt="2024-02-17T15:43:12.193" v="697" actId="478"/>
          <ac:picMkLst>
            <pc:docMk/>
            <pc:sldMk cId="286798659" sldId="290"/>
            <ac:picMk id="3" creationId="{2B666D9E-A4B9-223C-FE6F-5B7A072CF950}"/>
          </ac:picMkLst>
        </pc:picChg>
        <pc:picChg chg="del">
          <ac:chgData name="Mia Savrljuga" userId="29d020ba494f34ac" providerId="LiveId" clId="{00154D90-2C1D-4C03-9AE6-C0425189ACC2}" dt="2024-02-17T15:43:10.195" v="696" actId="478"/>
          <ac:picMkLst>
            <pc:docMk/>
            <pc:sldMk cId="286798659" sldId="290"/>
            <ac:picMk id="5" creationId="{C2B99DFC-128A-6D81-1ADD-EF2D9CB1ACE6}"/>
          </ac:picMkLst>
        </pc:picChg>
        <pc:picChg chg="add mod modCrop">
          <ac:chgData name="Mia Savrljuga" userId="29d020ba494f34ac" providerId="LiveId" clId="{00154D90-2C1D-4C03-9AE6-C0425189ACC2}" dt="2024-02-17T15:43:50.979" v="702" actId="14100"/>
          <ac:picMkLst>
            <pc:docMk/>
            <pc:sldMk cId="286798659" sldId="290"/>
            <ac:picMk id="7" creationId="{9E7D8E3D-6E3A-7491-C9F8-1EC5298E6EBE}"/>
          </ac:picMkLst>
        </pc:picChg>
        <pc:picChg chg="add mod ord">
          <ac:chgData name="Mia Savrljuga" userId="29d020ba494f34ac" providerId="LiveId" clId="{00154D90-2C1D-4C03-9AE6-C0425189ACC2}" dt="2024-02-17T15:44:52.694" v="711" actId="167"/>
          <ac:picMkLst>
            <pc:docMk/>
            <pc:sldMk cId="286798659" sldId="290"/>
            <ac:picMk id="9" creationId="{858650FE-B5AE-0B9C-AE46-FDB0D4F359A9}"/>
          </ac:picMkLst>
        </pc:picChg>
      </pc:sldChg>
      <pc:sldChg chg="addSp modSp add mod modAnim">
        <pc:chgData name="Mia Savrljuga" userId="29d020ba494f34ac" providerId="LiveId" clId="{00154D90-2C1D-4C03-9AE6-C0425189ACC2}" dt="2024-02-17T15:45:24.628" v="718" actId="1076"/>
        <pc:sldMkLst>
          <pc:docMk/>
          <pc:sldMk cId="2905616420" sldId="291"/>
        </pc:sldMkLst>
        <pc:spChg chg="add mod">
          <ac:chgData name="Mia Savrljuga" userId="29d020ba494f34ac" providerId="LiveId" clId="{00154D90-2C1D-4C03-9AE6-C0425189ACC2}" dt="2024-02-17T15:45:19.593" v="716" actId="14100"/>
          <ac:spMkLst>
            <pc:docMk/>
            <pc:sldMk cId="2905616420" sldId="291"/>
            <ac:spMk id="3" creationId="{44AB0A8D-4083-3A7C-1704-E87417F35613}"/>
          </ac:spMkLst>
        </pc:spChg>
        <pc:spChg chg="add mod">
          <ac:chgData name="Mia Savrljuga" userId="29d020ba494f34ac" providerId="LiveId" clId="{00154D90-2C1D-4C03-9AE6-C0425189ACC2}" dt="2024-02-17T15:45:24.628" v="718" actId="1076"/>
          <ac:spMkLst>
            <pc:docMk/>
            <pc:sldMk cId="2905616420" sldId="291"/>
            <ac:spMk id="4" creationId="{EC62FE2F-768E-5664-F2C6-EDFA06D5897F}"/>
          </ac:spMkLst>
        </pc:spChg>
        <pc:picChg chg="mod modCrop">
          <ac:chgData name="Mia Savrljuga" userId="29d020ba494f34ac" providerId="LiveId" clId="{00154D90-2C1D-4C03-9AE6-C0425189ACC2}" dt="2024-02-17T15:44:11.055" v="706" actId="1076"/>
          <ac:picMkLst>
            <pc:docMk/>
            <pc:sldMk cId="2905616420" sldId="291"/>
            <ac:picMk id="7" creationId="{19528EB5-D1A5-F94E-6E83-B638E6AAF67D}"/>
          </ac:picMkLst>
        </pc:picChg>
      </pc:sldChg>
      <pc:sldChg chg="del">
        <pc:chgData name="Mia Savrljuga" userId="29d020ba494f34ac" providerId="LiveId" clId="{00154D90-2C1D-4C03-9AE6-C0425189ACC2}" dt="2024-02-17T15:22:03.002" v="65" actId="47"/>
        <pc:sldMkLst>
          <pc:docMk/>
          <pc:sldMk cId="3598695971" sldId="291"/>
        </pc:sldMkLst>
      </pc:sldChg>
    </pc:docChg>
  </pc:docChgLst>
  <pc:docChgLst>
    <pc:chgData name="Mia Savrljuga" userId="29d020ba494f34ac" providerId="LiveId" clId="{AAE704A8-5AAB-49B1-83F7-D7363CAEF39C}"/>
    <pc:docChg chg="custSel addSld delSld modSld sldOrd">
      <pc:chgData name="Mia Savrljuga" userId="29d020ba494f34ac" providerId="LiveId" clId="{AAE704A8-5AAB-49B1-83F7-D7363CAEF39C}" dt="2024-02-17T14:44:56.969" v="580" actId="47"/>
      <pc:docMkLst>
        <pc:docMk/>
      </pc:docMkLst>
      <pc:sldChg chg="modSp mod">
        <pc:chgData name="Mia Savrljuga" userId="29d020ba494f34ac" providerId="LiveId" clId="{AAE704A8-5AAB-49B1-83F7-D7363CAEF39C}" dt="2024-02-17T13:25:05.839" v="30" actId="20577"/>
        <pc:sldMkLst>
          <pc:docMk/>
          <pc:sldMk cId="0" sldId="256"/>
        </pc:sldMkLst>
        <pc:spChg chg="mod">
          <ac:chgData name="Mia Savrljuga" userId="29d020ba494f34ac" providerId="LiveId" clId="{AAE704A8-5AAB-49B1-83F7-D7363CAEF39C}" dt="2024-02-17T13:25:05.839" v="30" actId="20577"/>
          <ac:spMkLst>
            <pc:docMk/>
            <pc:sldMk cId="0" sldId="256"/>
            <ac:spMk id="2" creationId="{00000000-0000-0000-0000-000000000000}"/>
          </ac:spMkLst>
        </pc:spChg>
      </pc:sldChg>
      <pc:sldChg chg="del">
        <pc:chgData name="Mia Savrljuga" userId="29d020ba494f34ac" providerId="LiveId" clId="{AAE704A8-5AAB-49B1-83F7-D7363CAEF39C}" dt="2024-02-17T13:25:13.970" v="31" actId="47"/>
        <pc:sldMkLst>
          <pc:docMk/>
          <pc:sldMk cId="1538441570" sldId="257"/>
        </pc:sldMkLst>
      </pc:sldChg>
      <pc:sldChg chg="del">
        <pc:chgData name="Mia Savrljuga" userId="29d020ba494f34ac" providerId="LiveId" clId="{AAE704A8-5AAB-49B1-83F7-D7363CAEF39C}" dt="2024-02-17T13:25:14.573" v="32" actId="47"/>
        <pc:sldMkLst>
          <pc:docMk/>
          <pc:sldMk cId="3057495005" sldId="258"/>
        </pc:sldMkLst>
      </pc:sldChg>
      <pc:sldChg chg="del">
        <pc:chgData name="Mia Savrljuga" userId="29d020ba494f34ac" providerId="LiveId" clId="{AAE704A8-5AAB-49B1-83F7-D7363CAEF39C}" dt="2024-02-17T13:25:16.200" v="33" actId="47"/>
        <pc:sldMkLst>
          <pc:docMk/>
          <pc:sldMk cId="505485633" sldId="259"/>
        </pc:sldMkLst>
      </pc:sldChg>
      <pc:sldChg chg="del">
        <pc:chgData name="Mia Savrljuga" userId="29d020ba494f34ac" providerId="LiveId" clId="{AAE704A8-5AAB-49B1-83F7-D7363CAEF39C}" dt="2024-02-17T13:25:16.802" v="34" actId="47"/>
        <pc:sldMkLst>
          <pc:docMk/>
          <pc:sldMk cId="2280351569" sldId="260"/>
        </pc:sldMkLst>
      </pc:sldChg>
      <pc:sldChg chg="del">
        <pc:chgData name="Mia Savrljuga" userId="29d020ba494f34ac" providerId="LiveId" clId="{AAE704A8-5AAB-49B1-83F7-D7363CAEF39C}" dt="2024-02-17T13:25:17.603" v="35" actId="47"/>
        <pc:sldMkLst>
          <pc:docMk/>
          <pc:sldMk cId="1347830168" sldId="261"/>
        </pc:sldMkLst>
      </pc:sldChg>
      <pc:sldChg chg="del">
        <pc:chgData name="Mia Savrljuga" userId="29d020ba494f34ac" providerId="LiveId" clId="{AAE704A8-5AAB-49B1-83F7-D7363CAEF39C}" dt="2024-02-17T13:25:18.129" v="36" actId="47"/>
        <pc:sldMkLst>
          <pc:docMk/>
          <pc:sldMk cId="287620163" sldId="262"/>
        </pc:sldMkLst>
      </pc:sldChg>
      <pc:sldChg chg="del">
        <pc:chgData name="Mia Savrljuga" userId="29d020ba494f34ac" providerId="LiveId" clId="{AAE704A8-5AAB-49B1-83F7-D7363CAEF39C}" dt="2024-02-17T13:25:19.347" v="38" actId="47"/>
        <pc:sldMkLst>
          <pc:docMk/>
          <pc:sldMk cId="3888486880" sldId="263"/>
        </pc:sldMkLst>
      </pc:sldChg>
      <pc:sldChg chg="del">
        <pc:chgData name="Mia Savrljuga" userId="29d020ba494f34ac" providerId="LiveId" clId="{AAE704A8-5AAB-49B1-83F7-D7363CAEF39C}" dt="2024-02-17T13:25:20.452" v="40" actId="47"/>
        <pc:sldMkLst>
          <pc:docMk/>
          <pc:sldMk cId="966996314" sldId="264"/>
        </pc:sldMkLst>
      </pc:sldChg>
      <pc:sldChg chg="del">
        <pc:chgData name="Mia Savrljuga" userId="29d020ba494f34ac" providerId="LiveId" clId="{AAE704A8-5AAB-49B1-83F7-D7363CAEF39C}" dt="2024-02-17T13:25:23.659" v="42" actId="47"/>
        <pc:sldMkLst>
          <pc:docMk/>
          <pc:sldMk cId="3850393239" sldId="265"/>
        </pc:sldMkLst>
      </pc:sldChg>
      <pc:sldChg chg="del">
        <pc:chgData name="Mia Savrljuga" userId="29d020ba494f34ac" providerId="LiveId" clId="{AAE704A8-5AAB-49B1-83F7-D7363CAEF39C}" dt="2024-02-17T13:25:18.687" v="37" actId="47"/>
        <pc:sldMkLst>
          <pc:docMk/>
          <pc:sldMk cId="2727779795" sldId="266"/>
        </pc:sldMkLst>
      </pc:sldChg>
      <pc:sldChg chg="del">
        <pc:chgData name="Mia Savrljuga" userId="29d020ba494f34ac" providerId="LiveId" clId="{AAE704A8-5AAB-49B1-83F7-D7363CAEF39C}" dt="2024-02-17T13:25:25.474" v="44" actId="47"/>
        <pc:sldMkLst>
          <pc:docMk/>
          <pc:sldMk cId="682553982" sldId="267"/>
        </pc:sldMkLst>
      </pc:sldChg>
      <pc:sldChg chg="del">
        <pc:chgData name="Mia Savrljuga" userId="29d020ba494f34ac" providerId="LiveId" clId="{AAE704A8-5AAB-49B1-83F7-D7363CAEF39C}" dt="2024-02-17T13:25:19.884" v="39" actId="47"/>
        <pc:sldMkLst>
          <pc:docMk/>
          <pc:sldMk cId="2151624794" sldId="271"/>
        </pc:sldMkLst>
      </pc:sldChg>
      <pc:sldChg chg="del">
        <pc:chgData name="Mia Savrljuga" userId="29d020ba494f34ac" providerId="LiveId" clId="{AAE704A8-5AAB-49B1-83F7-D7363CAEF39C}" dt="2024-02-17T13:25:22.757" v="41" actId="47"/>
        <pc:sldMkLst>
          <pc:docMk/>
          <pc:sldMk cId="3219628904" sldId="272"/>
        </pc:sldMkLst>
      </pc:sldChg>
      <pc:sldChg chg="del">
        <pc:chgData name="Mia Savrljuga" userId="29d020ba494f34ac" providerId="LiveId" clId="{AAE704A8-5AAB-49B1-83F7-D7363CAEF39C}" dt="2024-02-17T13:25:24.599" v="43" actId="47"/>
        <pc:sldMkLst>
          <pc:docMk/>
          <pc:sldMk cId="2132064980" sldId="273"/>
        </pc:sldMkLst>
      </pc:sldChg>
      <pc:sldChg chg="addSp delSp modSp mod modAnim">
        <pc:chgData name="Mia Savrljuga" userId="29d020ba494f34ac" providerId="LiveId" clId="{AAE704A8-5AAB-49B1-83F7-D7363CAEF39C}" dt="2024-02-17T13:32:21.529" v="285"/>
        <pc:sldMkLst>
          <pc:docMk/>
          <pc:sldMk cId="243920607" sldId="274"/>
        </pc:sldMkLst>
        <pc:spChg chg="mod">
          <ac:chgData name="Mia Savrljuga" userId="29d020ba494f34ac" providerId="LiveId" clId="{AAE704A8-5AAB-49B1-83F7-D7363CAEF39C}" dt="2024-02-17T13:25:39.068" v="68" actId="14100"/>
          <ac:spMkLst>
            <pc:docMk/>
            <pc:sldMk cId="243920607" sldId="274"/>
            <ac:spMk id="2" creationId="{BCD1E3D5-BD41-BE84-31B7-84D5FB38B133}"/>
          </ac:spMkLst>
        </pc:spChg>
        <pc:spChg chg="add mod">
          <ac:chgData name="Mia Savrljuga" userId="29d020ba494f34ac" providerId="LiveId" clId="{AAE704A8-5AAB-49B1-83F7-D7363CAEF39C}" dt="2024-02-17T13:27:57.915" v="85" actId="1076"/>
          <ac:spMkLst>
            <pc:docMk/>
            <pc:sldMk cId="243920607" sldId="274"/>
            <ac:spMk id="9" creationId="{2FCE6845-2C3A-81DB-6154-E64E6E28401F}"/>
          </ac:spMkLst>
        </pc:spChg>
        <pc:spChg chg="add mod">
          <ac:chgData name="Mia Savrljuga" userId="29d020ba494f34ac" providerId="LiveId" clId="{AAE704A8-5AAB-49B1-83F7-D7363CAEF39C}" dt="2024-02-17T13:28:39.151" v="99" actId="1076"/>
          <ac:spMkLst>
            <pc:docMk/>
            <pc:sldMk cId="243920607" sldId="274"/>
            <ac:spMk id="10" creationId="{AE22145C-63BD-0083-6718-2BC70514CBC9}"/>
          </ac:spMkLst>
        </pc:spChg>
        <pc:spChg chg="add mod">
          <ac:chgData name="Mia Savrljuga" userId="29d020ba494f34ac" providerId="LiveId" clId="{AAE704A8-5AAB-49B1-83F7-D7363CAEF39C}" dt="2024-02-17T13:28:35.003" v="98" actId="1076"/>
          <ac:spMkLst>
            <pc:docMk/>
            <pc:sldMk cId="243920607" sldId="274"/>
            <ac:spMk id="11" creationId="{24E9B998-B067-2D64-5E77-05AA84883ABB}"/>
          </ac:spMkLst>
        </pc:spChg>
        <pc:spChg chg="add mod">
          <ac:chgData name="Mia Savrljuga" userId="29d020ba494f34ac" providerId="LiveId" clId="{AAE704A8-5AAB-49B1-83F7-D7363CAEF39C}" dt="2024-02-17T13:28:30.576" v="97" actId="1076"/>
          <ac:spMkLst>
            <pc:docMk/>
            <pc:sldMk cId="243920607" sldId="274"/>
            <ac:spMk id="12" creationId="{700052AC-1091-9761-906B-4E447DE98F61}"/>
          </ac:spMkLst>
        </pc:spChg>
        <pc:spChg chg="add mod">
          <ac:chgData name="Mia Savrljuga" userId="29d020ba494f34ac" providerId="LiveId" clId="{AAE704A8-5AAB-49B1-83F7-D7363CAEF39C}" dt="2024-02-17T13:28:26.677" v="96" actId="1076"/>
          <ac:spMkLst>
            <pc:docMk/>
            <pc:sldMk cId="243920607" sldId="274"/>
            <ac:spMk id="13" creationId="{3079CF1D-3520-B11D-6921-1659F8C31C50}"/>
          </ac:spMkLst>
        </pc:spChg>
        <pc:spChg chg="add mod">
          <ac:chgData name="Mia Savrljuga" userId="29d020ba494f34ac" providerId="LiveId" clId="{AAE704A8-5AAB-49B1-83F7-D7363CAEF39C}" dt="2024-02-17T13:28:19.370" v="94" actId="1076"/>
          <ac:spMkLst>
            <pc:docMk/>
            <pc:sldMk cId="243920607" sldId="274"/>
            <ac:spMk id="14" creationId="{94640FD5-E31D-3AC4-1E30-6CEF6F34B637}"/>
          </ac:spMkLst>
        </pc:spChg>
        <pc:spChg chg="add mod">
          <ac:chgData name="Mia Savrljuga" userId="29d020ba494f34ac" providerId="LiveId" clId="{AAE704A8-5AAB-49B1-83F7-D7363CAEF39C}" dt="2024-02-17T13:28:42.540" v="100" actId="1076"/>
          <ac:spMkLst>
            <pc:docMk/>
            <pc:sldMk cId="243920607" sldId="274"/>
            <ac:spMk id="15" creationId="{4289438D-9767-9CC5-B3DE-F959836116D7}"/>
          </ac:spMkLst>
        </pc:spChg>
        <pc:spChg chg="add mod">
          <ac:chgData name="Mia Savrljuga" userId="29d020ba494f34ac" providerId="LiveId" clId="{AAE704A8-5AAB-49B1-83F7-D7363CAEF39C}" dt="2024-02-17T13:31:07.063" v="280" actId="20577"/>
          <ac:spMkLst>
            <pc:docMk/>
            <pc:sldMk cId="243920607" sldId="274"/>
            <ac:spMk id="16" creationId="{B47A3688-0E6A-734D-01E4-E85D0888F4FE}"/>
          </ac:spMkLst>
        </pc:spChg>
        <pc:picChg chg="del">
          <ac:chgData name="Mia Savrljuga" userId="29d020ba494f34ac" providerId="LiveId" clId="{AAE704A8-5AAB-49B1-83F7-D7363CAEF39C}" dt="2024-02-17T13:25:27.682" v="45" actId="478"/>
          <ac:picMkLst>
            <pc:docMk/>
            <pc:sldMk cId="243920607" sldId="274"/>
            <ac:picMk id="4" creationId="{24465916-A266-C619-B910-5AAD105DC648}"/>
          </ac:picMkLst>
        </pc:picChg>
        <pc:picChg chg="add del">
          <ac:chgData name="Mia Savrljuga" userId="29d020ba494f34ac" providerId="LiveId" clId="{AAE704A8-5AAB-49B1-83F7-D7363CAEF39C}" dt="2024-02-17T13:26:55.184" v="78" actId="478"/>
          <ac:picMkLst>
            <pc:docMk/>
            <pc:sldMk cId="243920607" sldId="274"/>
            <ac:picMk id="5" creationId="{65C3247D-DD83-FDDA-2734-A5E5574EC4B3}"/>
          </ac:picMkLst>
        </pc:picChg>
        <pc:picChg chg="add mod">
          <ac:chgData name="Mia Savrljuga" userId="29d020ba494f34ac" providerId="LiveId" clId="{AAE704A8-5AAB-49B1-83F7-D7363CAEF39C}" dt="2024-02-17T13:27:30.193" v="81" actId="14100"/>
          <ac:picMkLst>
            <pc:docMk/>
            <pc:sldMk cId="243920607" sldId="274"/>
            <ac:picMk id="8" creationId="{8B066F17-EB34-3947-46C0-AA443047038F}"/>
          </ac:picMkLst>
        </pc:picChg>
        <pc:picChg chg="add mod">
          <ac:chgData name="Mia Savrljuga" userId="29d020ba494f34ac" providerId="LiveId" clId="{AAE704A8-5AAB-49B1-83F7-D7363CAEF39C}" dt="2024-02-17T13:32:21.529" v="285"/>
          <ac:picMkLst>
            <pc:docMk/>
            <pc:sldMk cId="243920607" sldId="274"/>
            <ac:picMk id="18" creationId="{C070AF07-6D2E-94D8-4B7E-FD597DB3E94C}"/>
          </ac:picMkLst>
        </pc:picChg>
      </pc:sldChg>
      <pc:sldChg chg="addSp modSp add mod modAnim">
        <pc:chgData name="Mia Savrljuga" userId="29d020ba494f34ac" providerId="LiveId" clId="{AAE704A8-5AAB-49B1-83F7-D7363CAEF39C}" dt="2024-02-17T13:35:35.145" v="316" actId="1076"/>
        <pc:sldMkLst>
          <pc:docMk/>
          <pc:sldMk cId="1171497801" sldId="275"/>
        </pc:sldMkLst>
        <pc:spChg chg="add mod">
          <ac:chgData name="Mia Savrljuga" userId="29d020ba494f34ac" providerId="LiveId" clId="{AAE704A8-5AAB-49B1-83F7-D7363CAEF39C}" dt="2024-02-17T13:35:05.983" v="302" actId="14100"/>
          <ac:spMkLst>
            <pc:docMk/>
            <pc:sldMk cId="1171497801" sldId="275"/>
            <ac:spMk id="5" creationId="{7736206C-C432-755C-3DFD-0A3157878BBA}"/>
          </ac:spMkLst>
        </pc:spChg>
        <pc:spChg chg="add mod">
          <ac:chgData name="Mia Savrljuga" userId="29d020ba494f34ac" providerId="LiveId" clId="{AAE704A8-5AAB-49B1-83F7-D7363CAEF39C}" dt="2024-02-17T13:35:35.145" v="316" actId="1076"/>
          <ac:spMkLst>
            <pc:docMk/>
            <pc:sldMk cId="1171497801" sldId="275"/>
            <ac:spMk id="7" creationId="{8A8C2589-3490-80CA-6ACF-0ECA3FBC7D99}"/>
          </ac:spMkLst>
        </pc:spChg>
        <pc:spChg chg="add mod">
          <ac:chgData name="Mia Savrljuga" userId="29d020ba494f34ac" providerId="LiveId" clId="{AAE704A8-5AAB-49B1-83F7-D7363CAEF39C}" dt="2024-02-17T13:35:31.514" v="315" actId="1076"/>
          <ac:spMkLst>
            <pc:docMk/>
            <pc:sldMk cId="1171497801" sldId="275"/>
            <ac:spMk id="8" creationId="{C18373D2-871F-9D17-E8EA-A1E21603FFE2}"/>
          </ac:spMkLst>
        </pc:spChg>
        <pc:spChg chg="add mod">
          <ac:chgData name="Mia Savrljuga" userId="29d020ba494f34ac" providerId="LiveId" clId="{AAE704A8-5AAB-49B1-83F7-D7363CAEF39C}" dt="2024-02-17T13:35:22.599" v="314" actId="1076"/>
          <ac:spMkLst>
            <pc:docMk/>
            <pc:sldMk cId="1171497801" sldId="275"/>
            <ac:spMk id="9" creationId="{9C2D0FD0-1595-57B8-CEC1-42AC6A43FB57}"/>
          </ac:spMkLst>
        </pc:spChg>
        <pc:spChg chg="add mod">
          <ac:chgData name="Mia Savrljuga" userId="29d020ba494f34ac" providerId="LiveId" clId="{AAE704A8-5AAB-49B1-83F7-D7363CAEF39C}" dt="2024-02-17T13:35:19.412" v="313" actId="1076"/>
          <ac:spMkLst>
            <pc:docMk/>
            <pc:sldMk cId="1171497801" sldId="275"/>
            <ac:spMk id="10" creationId="{67867308-F9C7-B0DF-ADDF-6AE287B10E88}"/>
          </ac:spMkLst>
        </pc:spChg>
        <pc:spChg chg="add mod">
          <ac:chgData name="Mia Savrljuga" userId="29d020ba494f34ac" providerId="LiveId" clId="{AAE704A8-5AAB-49B1-83F7-D7363CAEF39C}" dt="2024-02-17T13:35:17.487" v="312" actId="1076"/>
          <ac:spMkLst>
            <pc:docMk/>
            <pc:sldMk cId="1171497801" sldId="275"/>
            <ac:spMk id="11" creationId="{CFD8CC4D-49AD-93D0-6361-08D00D46FB2A}"/>
          </ac:spMkLst>
        </pc:spChg>
        <pc:spChg chg="add mod">
          <ac:chgData name="Mia Savrljuga" userId="29d020ba494f34ac" providerId="LiveId" clId="{AAE704A8-5AAB-49B1-83F7-D7363CAEF39C}" dt="2024-02-17T13:35:15.145" v="311" actId="1076"/>
          <ac:spMkLst>
            <pc:docMk/>
            <pc:sldMk cId="1171497801" sldId="275"/>
            <ac:spMk id="12" creationId="{B9C65901-4934-E1B9-45D9-52BD218D91D6}"/>
          </ac:spMkLst>
        </pc:spChg>
        <pc:spChg chg="add mod">
          <ac:chgData name="Mia Savrljuga" userId="29d020ba494f34ac" providerId="LiveId" clId="{AAE704A8-5AAB-49B1-83F7-D7363CAEF39C}" dt="2024-02-17T13:35:12.840" v="310" actId="1076"/>
          <ac:spMkLst>
            <pc:docMk/>
            <pc:sldMk cId="1171497801" sldId="275"/>
            <ac:spMk id="13" creationId="{CD35838C-01AF-9880-7C2A-6DCB89CF3504}"/>
          </ac:spMkLst>
        </pc:spChg>
        <pc:picChg chg="add mod modCrop">
          <ac:chgData name="Mia Savrljuga" userId="29d020ba494f34ac" providerId="LiveId" clId="{AAE704A8-5AAB-49B1-83F7-D7363CAEF39C}" dt="2024-02-17T13:34:37.330" v="299" actId="14100"/>
          <ac:picMkLst>
            <pc:docMk/>
            <pc:sldMk cId="1171497801" sldId="275"/>
            <ac:picMk id="4" creationId="{E6BAC3A0-2677-B0E2-2E9E-58EA8C8E69B7}"/>
          </ac:picMkLst>
        </pc:picChg>
      </pc:sldChg>
      <pc:sldChg chg="addSp modSp add mod ord modAnim">
        <pc:chgData name="Mia Savrljuga" userId="29d020ba494f34ac" providerId="LiveId" clId="{AAE704A8-5AAB-49B1-83F7-D7363CAEF39C}" dt="2024-02-17T14:36:48.170" v="526"/>
        <pc:sldMkLst>
          <pc:docMk/>
          <pc:sldMk cId="1698143882" sldId="276"/>
        </pc:sldMkLst>
        <pc:picChg chg="add mod modCrop">
          <ac:chgData name="Mia Savrljuga" userId="29d020ba494f34ac" providerId="LiveId" clId="{AAE704A8-5AAB-49B1-83F7-D7363CAEF39C}" dt="2024-02-17T14:36:03.596" v="521" actId="14100"/>
          <ac:picMkLst>
            <pc:docMk/>
            <pc:sldMk cId="1698143882" sldId="276"/>
            <ac:picMk id="4" creationId="{402E2C28-5A27-2729-674C-BDD31DF78BA0}"/>
          </ac:picMkLst>
        </pc:picChg>
        <pc:picChg chg="add mod">
          <ac:chgData name="Mia Savrljuga" userId="29d020ba494f34ac" providerId="LiveId" clId="{AAE704A8-5AAB-49B1-83F7-D7363CAEF39C}" dt="2024-02-17T14:36:44.407" v="525" actId="14100"/>
          <ac:picMkLst>
            <pc:docMk/>
            <pc:sldMk cId="1698143882" sldId="276"/>
            <ac:picMk id="7" creationId="{CF5D29DC-4B01-84ED-4055-E5220DA88B7A}"/>
          </ac:picMkLst>
        </pc:picChg>
      </pc:sldChg>
      <pc:sldChg chg="addSp modSp add mod modAnim">
        <pc:chgData name="Mia Savrljuga" userId="29d020ba494f34ac" providerId="LiveId" clId="{AAE704A8-5AAB-49B1-83F7-D7363CAEF39C}" dt="2024-02-17T14:40:21.080" v="563" actId="14100"/>
        <pc:sldMkLst>
          <pc:docMk/>
          <pc:sldMk cId="1517764518" sldId="277"/>
        </pc:sldMkLst>
        <pc:spChg chg="mod">
          <ac:chgData name="Mia Savrljuga" userId="29d020ba494f34ac" providerId="LiveId" clId="{AAE704A8-5AAB-49B1-83F7-D7363CAEF39C}" dt="2024-02-17T14:39:00.386" v="543" actId="1076"/>
          <ac:spMkLst>
            <pc:docMk/>
            <pc:sldMk cId="1517764518" sldId="277"/>
            <ac:spMk id="2" creationId="{B5C502B3-6B80-BCF2-4157-DC1C6C67FB09}"/>
          </ac:spMkLst>
        </pc:spChg>
        <pc:spChg chg="add mod">
          <ac:chgData name="Mia Savrljuga" userId="29d020ba494f34ac" providerId="LiveId" clId="{AAE704A8-5AAB-49B1-83F7-D7363CAEF39C}" dt="2024-02-17T14:39:45.974" v="550" actId="1076"/>
          <ac:spMkLst>
            <pc:docMk/>
            <pc:sldMk cId="1517764518" sldId="277"/>
            <ac:spMk id="5" creationId="{4E0B67A5-CEDF-1803-0BA5-A78B8E6BC81D}"/>
          </ac:spMkLst>
        </pc:spChg>
        <pc:spChg chg="add mod">
          <ac:chgData name="Mia Savrljuga" userId="29d020ba494f34ac" providerId="LiveId" clId="{AAE704A8-5AAB-49B1-83F7-D7363CAEF39C}" dt="2024-02-17T14:40:12.104" v="560" actId="1076"/>
          <ac:spMkLst>
            <pc:docMk/>
            <pc:sldMk cId="1517764518" sldId="277"/>
            <ac:spMk id="7" creationId="{5AA0EDD5-D2CB-F99D-7A63-4F4221BC24D1}"/>
          </ac:spMkLst>
        </pc:spChg>
        <pc:spChg chg="add mod">
          <ac:chgData name="Mia Savrljuga" userId="29d020ba494f34ac" providerId="LiveId" clId="{AAE704A8-5AAB-49B1-83F7-D7363CAEF39C}" dt="2024-02-17T14:40:06.362" v="559" actId="1076"/>
          <ac:spMkLst>
            <pc:docMk/>
            <pc:sldMk cId="1517764518" sldId="277"/>
            <ac:spMk id="8" creationId="{A454DFD2-51D8-765D-5B4A-37F901E60ED8}"/>
          </ac:spMkLst>
        </pc:spChg>
        <pc:spChg chg="add mod">
          <ac:chgData name="Mia Savrljuga" userId="29d020ba494f34ac" providerId="LiveId" clId="{AAE704A8-5AAB-49B1-83F7-D7363CAEF39C}" dt="2024-02-17T14:40:02.815" v="558" actId="1076"/>
          <ac:spMkLst>
            <pc:docMk/>
            <pc:sldMk cId="1517764518" sldId="277"/>
            <ac:spMk id="9" creationId="{F67BDC1F-EDD8-D02D-009B-652D20691D91}"/>
          </ac:spMkLst>
        </pc:spChg>
        <pc:spChg chg="add mod">
          <ac:chgData name="Mia Savrljuga" userId="29d020ba494f34ac" providerId="LiveId" clId="{AAE704A8-5AAB-49B1-83F7-D7363CAEF39C}" dt="2024-02-17T14:39:57.351" v="557" actId="1076"/>
          <ac:spMkLst>
            <pc:docMk/>
            <pc:sldMk cId="1517764518" sldId="277"/>
            <ac:spMk id="10" creationId="{6F422BAF-7339-457E-D7F6-B32A757E8BF9}"/>
          </ac:spMkLst>
        </pc:spChg>
        <pc:spChg chg="add mod">
          <ac:chgData name="Mia Savrljuga" userId="29d020ba494f34ac" providerId="LiveId" clId="{AAE704A8-5AAB-49B1-83F7-D7363CAEF39C}" dt="2024-02-17T14:39:54.242" v="556" actId="1076"/>
          <ac:spMkLst>
            <pc:docMk/>
            <pc:sldMk cId="1517764518" sldId="277"/>
            <ac:spMk id="11" creationId="{0530AE0F-BF28-E4F9-786A-54BB8A2AB309}"/>
          </ac:spMkLst>
        </pc:spChg>
        <pc:spChg chg="add mod">
          <ac:chgData name="Mia Savrljuga" userId="29d020ba494f34ac" providerId="LiveId" clId="{AAE704A8-5AAB-49B1-83F7-D7363CAEF39C}" dt="2024-02-17T14:40:21.080" v="563" actId="14100"/>
          <ac:spMkLst>
            <pc:docMk/>
            <pc:sldMk cId="1517764518" sldId="277"/>
            <ac:spMk id="12" creationId="{DB171A27-2F6E-ED64-1CEE-EFD8855DDCDA}"/>
          </ac:spMkLst>
        </pc:spChg>
        <pc:picChg chg="add mod modCrop">
          <ac:chgData name="Mia Savrljuga" userId="29d020ba494f34ac" providerId="LiveId" clId="{AAE704A8-5AAB-49B1-83F7-D7363CAEF39C}" dt="2024-02-17T14:39:21.727" v="547" actId="14100"/>
          <ac:picMkLst>
            <pc:docMk/>
            <pc:sldMk cId="1517764518" sldId="277"/>
            <ac:picMk id="4" creationId="{DF372239-11B3-591A-5C3B-7F16E0F1B420}"/>
          </ac:picMkLst>
        </pc:picChg>
      </pc:sldChg>
      <pc:sldChg chg="add del">
        <pc:chgData name="Mia Savrljuga" userId="29d020ba494f34ac" providerId="LiveId" clId="{AAE704A8-5AAB-49B1-83F7-D7363CAEF39C}" dt="2024-02-17T14:44:56.969" v="580" actId="47"/>
        <pc:sldMkLst>
          <pc:docMk/>
          <pc:sldMk cId="2392697056" sldId="278"/>
        </pc:sldMkLst>
      </pc:sldChg>
      <pc:sldChg chg="addSp modSp add mod modAnim">
        <pc:chgData name="Mia Savrljuga" userId="29d020ba494f34ac" providerId="LiveId" clId="{AAE704A8-5AAB-49B1-83F7-D7363CAEF39C}" dt="2024-02-17T14:29:02.411" v="514"/>
        <pc:sldMkLst>
          <pc:docMk/>
          <pc:sldMk cId="2267811867" sldId="279"/>
        </pc:sldMkLst>
        <pc:spChg chg="add mod">
          <ac:chgData name="Mia Savrljuga" userId="29d020ba494f34ac" providerId="LiveId" clId="{AAE704A8-5AAB-49B1-83F7-D7363CAEF39C}" dt="2024-02-17T14:29:02.411" v="514"/>
          <ac:spMkLst>
            <pc:docMk/>
            <pc:sldMk cId="2267811867" sldId="279"/>
            <ac:spMk id="9" creationId="{F9731536-71C2-B345-9D22-2445301C1BB9}"/>
          </ac:spMkLst>
        </pc:spChg>
        <pc:picChg chg="add mod">
          <ac:chgData name="Mia Savrljuga" userId="29d020ba494f34ac" providerId="LiveId" clId="{AAE704A8-5AAB-49B1-83F7-D7363CAEF39C}" dt="2024-02-17T13:32:33.592" v="286"/>
          <ac:picMkLst>
            <pc:docMk/>
            <pc:sldMk cId="2267811867" sldId="279"/>
            <ac:picMk id="4" creationId="{C2D1BD96-5D3A-97F9-58AA-0EE9110A9DB6}"/>
          </ac:picMkLst>
        </pc:picChg>
        <pc:picChg chg="mod modCrop">
          <ac:chgData name="Mia Savrljuga" userId="29d020ba494f34ac" providerId="LiveId" clId="{AAE704A8-5AAB-49B1-83F7-D7363CAEF39C}" dt="2024-02-17T13:26:50.779" v="77" actId="14100"/>
          <ac:picMkLst>
            <pc:docMk/>
            <pc:sldMk cId="2267811867" sldId="279"/>
            <ac:picMk id="5" creationId="{C8DEC15D-2633-87ED-EA81-CF5EC4C756B8}"/>
          </ac:picMkLst>
        </pc:picChg>
        <pc:picChg chg="add mod">
          <ac:chgData name="Mia Savrljuga" userId="29d020ba494f34ac" providerId="LiveId" clId="{AAE704A8-5AAB-49B1-83F7-D7363CAEF39C}" dt="2024-02-17T13:33:51.214" v="293" actId="14100"/>
          <ac:picMkLst>
            <pc:docMk/>
            <pc:sldMk cId="2267811867" sldId="279"/>
            <ac:picMk id="8" creationId="{ECAC79AD-6A5B-234C-E016-DDC5DD16CDAC}"/>
          </ac:picMkLst>
        </pc:picChg>
      </pc:sldChg>
      <pc:sldChg chg="addSp modSp add mod modAnim">
        <pc:chgData name="Mia Savrljuga" userId="29d020ba494f34ac" providerId="LiveId" clId="{AAE704A8-5AAB-49B1-83F7-D7363CAEF39C}" dt="2024-02-17T13:36:51.288" v="338" actId="1076"/>
        <pc:sldMkLst>
          <pc:docMk/>
          <pc:sldMk cId="2444403657" sldId="280"/>
        </pc:sldMkLst>
        <pc:spChg chg="add mod">
          <ac:chgData name="Mia Savrljuga" userId="29d020ba494f34ac" providerId="LiveId" clId="{AAE704A8-5AAB-49B1-83F7-D7363CAEF39C}" dt="2024-02-17T13:36:01.930" v="322" actId="1076"/>
          <ac:spMkLst>
            <pc:docMk/>
            <pc:sldMk cId="2444403657" sldId="280"/>
            <ac:spMk id="3" creationId="{AFCDCD69-6947-F370-4C68-EE9098301292}"/>
          </ac:spMkLst>
        </pc:spChg>
        <pc:spChg chg="add mod">
          <ac:chgData name="Mia Savrljuga" userId="29d020ba494f34ac" providerId="LiveId" clId="{AAE704A8-5AAB-49B1-83F7-D7363CAEF39C}" dt="2024-02-17T13:36:14.989" v="325" actId="1076"/>
          <ac:spMkLst>
            <pc:docMk/>
            <pc:sldMk cId="2444403657" sldId="280"/>
            <ac:spMk id="5" creationId="{C010311F-CFD8-8FEA-345A-332E4AFA9FDC}"/>
          </ac:spMkLst>
        </pc:spChg>
        <pc:spChg chg="add mod">
          <ac:chgData name="Mia Savrljuga" userId="29d020ba494f34ac" providerId="LiveId" clId="{AAE704A8-5AAB-49B1-83F7-D7363CAEF39C}" dt="2024-02-17T13:36:25.871" v="328" actId="1076"/>
          <ac:spMkLst>
            <pc:docMk/>
            <pc:sldMk cId="2444403657" sldId="280"/>
            <ac:spMk id="7" creationId="{84E0633E-A635-6DD4-F42E-7D5A057C7F23}"/>
          </ac:spMkLst>
        </pc:spChg>
        <pc:spChg chg="add mod">
          <ac:chgData name="Mia Savrljuga" userId="29d020ba494f34ac" providerId="LiveId" clId="{AAE704A8-5AAB-49B1-83F7-D7363CAEF39C}" dt="2024-02-17T13:36:29.967" v="330" actId="1076"/>
          <ac:spMkLst>
            <pc:docMk/>
            <pc:sldMk cId="2444403657" sldId="280"/>
            <ac:spMk id="8" creationId="{3AA805FF-8E83-E30C-0405-4DE789550E79}"/>
          </ac:spMkLst>
        </pc:spChg>
        <pc:spChg chg="add mod">
          <ac:chgData name="Mia Savrljuga" userId="29d020ba494f34ac" providerId="LiveId" clId="{AAE704A8-5AAB-49B1-83F7-D7363CAEF39C}" dt="2024-02-17T13:36:37.234" v="332" actId="1076"/>
          <ac:spMkLst>
            <pc:docMk/>
            <pc:sldMk cId="2444403657" sldId="280"/>
            <ac:spMk id="9" creationId="{B7024565-AF6D-0F28-908C-AC8FD1EAF10A}"/>
          </ac:spMkLst>
        </pc:spChg>
        <pc:spChg chg="add mod">
          <ac:chgData name="Mia Savrljuga" userId="29d020ba494f34ac" providerId="LiveId" clId="{AAE704A8-5AAB-49B1-83F7-D7363CAEF39C}" dt="2024-02-17T13:36:41.195" v="334" actId="1076"/>
          <ac:spMkLst>
            <pc:docMk/>
            <pc:sldMk cId="2444403657" sldId="280"/>
            <ac:spMk id="10" creationId="{060B608D-3E96-8F54-1B36-7B87044830A6}"/>
          </ac:spMkLst>
        </pc:spChg>
        <pc:spChg chg="add mod">
          <ac:chgData name="Mia Savrljuga" userId="29d020ba494f34ac" providerId="LiveId" clId="{AAE704A8-5AAB-49B1-83F7-D7363CAEF39C}" dt="2024-02-17T13:36:47.283" v="336" actId="1076"/>
          <ac:spMkLst>
            <pc:docMk/>
            <pc:sldMk cId="2444403657" sldId="280"/>
            <ac:spMk id="11" creationId="{74E5695F-1733-B8B8-C9B9-13C60066F7DC}"/>
          </ac:spMkLst>
        </pc:spChg>
        <pc:spChg chg="add mod">
          <ac:chgData name="Mia Savrljuga" userId="29d020ba494f34ac" providerId="LiveId" clId="{AAE704A8-5AAB-49B1-83F7-D7363CAEF39C}" dt="2024-02-17T13:36:51.288" v="338" actId="1076"/>
          <ac:spMkLst>
            <pc:docMk/>
            <pc:sldMk cId="2444403657" sldId="280"/>
            <ac:spMk id="12" creationId="{96915B3A-BB14-A963-952D-58237092D467}"/>
          </ac:spMkLst>
        </pc:spChg>
        <pc:picChg chg="mod modCrop">
          <ac:chgData name="Mia Savrljuga" userId="29d020ba494f34ac" providerId="LiveId" clId="{AAE704A8-5AAB-49B1-83F7-D7363CAEF39C}" dt="2024-02-17T13:35:53.169" v="320" actId="1076"/>
          <ac:picMkLst>
            <pc:docMk/>
            <pc:sldMk cId="2444403657" sldId="280"/>
            <ac:picMk id="4" creationId="{55C109B9-5BD7-874F-20D7-73F70DEBC2C8}"/>
          </ac:picMkLst>
        </pc:picChg>
      </pc:sldChg>
      <pc:sldChg chg="addSp modSp add mod modAnim">
        <pc:chgData name="Mia Savrljuga" userId="29d020ba494f34ac" providerId="LiveId" clId="{AAE704A8-5AAB-49B1-83F7-D7363CAEF39C}" dt="2024-02-17T14:37:49.346" v="538"/>
        <pc:sldMkLst>
          <pc:docMk/>
          <pc:sldMk cId="2682800733" sldId="281"/>
        </pc:sldMkLst>
        <pc:spChg chg="add mod">
          <ac:chgData name="Mia Savrljuga" userId="29d020ba494f34ac" providerId="LiveId" clId="{AAE704A8-5AAB-49B1-83F7-D7363CAEF39C}" dt="2024-02-17T14:37:46.214" v="537" actId="1076"/>
          <ac:spMkLst>
            <pc:docMk/>
            <pc:sldMk cId="2682800733" sldId="281"/>
            <ac:spMk id="3" creationId="{BD1F6698-69DC-46B8-C431-53FEA7C53376}"/>
          </ac:spMkLst>
        </pc:spChg>
        <pc:picChg chg="mod modCrop">
          <ac:chgData name="Mia Savrljuga" userId="29d020ba494f34ac" providerId="LiveId" clId="{AAE704A8-5AAB-49B1-83F7-D7363CAEF39C}" dt="2024-02-17T14:37:14.448" v="531" actId="1076"/>
          <ac:picMkLst>
            <pc:docMk/>
            <pc:sldMk cId="2682800733" sldId="281"/>
            <ac:picMk id="4" creationId="{B85D5905-678B-FD29-C606-E99AA8A941A5}"/>
          </ac:picMkLst>
        </pc:picChg>
      </pc:sldChg>
      <pc:sldChg chg="addSp modSp add mod modAnim">
        <pc:chgData name="Mia Savrljuga" userId="29d020ba494f34ac" providerId="LiveId" clId="{AAE704A8-5AAB-49B1-83F7-D7363CAEF39C}" dt="2024-02-17T14:41:26.146" v="579" actId="1076"/>
        <pc:sldMkLst>
          <pc:docMk/>
          <pc:sldMk cId="1150493196" sldId="282"/>
        </pc:sldMkLst>
        <pc:spChg chg="add mod">
          <ac:chgData name="Mia Savrljuga" userId="29d020ba494f34ac" providerId="LiveId" clId="{AAE704A8-5AAB-49B1-83F7-D7363CAEF39C}" dt="2024-02-17T14:41:06.767" v="571" actId="14100"/>
          <ac:spMkLst>
            <pc:docMk/>
            <pc:sldMk cId="1150493196" sldId="282"/>
            <ac:spMk id="3" creationId="{9404C1E7-A6D5-D2A4-8461-22BC83AE2249}"/>
          </ac:spMkLst>
        </pc:spChg>
        <pc:spChg chg="add mod">
          <ac:chgData name="Mia Savrljuga" userId="29d020ba494f34ac" providerId="LiveId" clId="{AAE704A8-5AAB-49B1-83F7-D7363CAEF39C}" dt="2024-02-17T14:41:26.146" v="579" actId="1076"/>
          <ac:spMkLst>
            <pc:docMk/>
            <pc:sldMk cId="1150493196" sldId="282"/>
            <ac:spMk id="5" creationId="{FE8857D2-B223-C9A7-A967-FF437CFC708B}"/>
          </ac:spMkLst>
        </pc:spChg>
        <pc:spChg chg="add mod">
          <ac:chgData name="Mia Savrljuga" userId="29d020ba494f34ac" providerId="LiveId" clId="{AAE704A8-5AAB-49B1-83F7-D7363CAEF39C}" dt="2024-02-17T14:41:22.827" v="578" actId="1076"/>
          <ac:spMkLst>
            <pc:docMk/>
            <pc:sldMk cId="1150493196" sldId="282"/>
            <ac:spMk id="7" creationId="{C92743E8-6B9E-9E7E-4FF0-AD6FF5C855AE}"/>
          </ac:spMkLst>
        </pc:spChg>
        <pc:spChg chg="add mod">
          <ac:chgData name="Mia Savrljuga" userId="29d020ba494f34ac" providerId="LiveId" clId="{AAE704A8-5AAB-49B1-83F7-D7363CAEF39C}" dt="2024-02-17T14:41:18.909" v="577" actId="1076"/>
          <ac:spMkLst>
            <pc:docMk/>
            <pc:sldMk cId="1150493196" sldId="282"/>
            <ac:spMk id="8" creationId="{7FF0434D-BF37-64B8-AB26-2CC6BB9D3A46}"/>
          </ac:spMkLst>
        </pc:spChg>
        <pc:spChg chg="add mod">
          <ac:chgData name="Mia Savrljuga" userId="29d020ba494f34ac" providerId="LiveId" clId="{AAE704A8-5AAB-49B1-83F7-D7363CAEF39C}" dt="2024-02-17T14:41:14.700" v="576" actId="1076"/>
          <ac:spMkLst>
            <pc:docMk/>
            <pc:sldMk cId="1150493196" sldId="282"/>
            <ac:spMk id="9" creationId="{D35460D0-4988-8E23-D55B-A29ED1B91DA2}"/>
          </ac:spMkLst>
        </pc:spChg>
        <pc:picChg chg="mod modCrop">
          <ac:chgData name="Mia Savrljuga" userId="29d020ba494f34ac" providerId="LiveId" clId="{AAE704A8-5AAB-49B1-83F7-D7363CAEF39C}" dt="2024-02-17T14:40:46.800" v="568" actId="1076"/>
          <ac:picMkLst>
            <pc:docMk/>
            <pc:sldMk cId="1150493196" sldId="282"/>
            <ac:picMk id="4" creationId="{A7B409C3-DBFC-1B42-DF5A-9A3F33165E65}"/>
          </ac:picMkLst>
        </pc:picChg>
      </pc:sldChg>
    </pc:docChg>
  </pc:docChgLst>
  <pc:docChgLst>
    <pc:chgData name="Mia Savrljuga" userId="29d020ba494f34ac" providerId="LiveId" clId="{E35093CC-CB00-4325-9166-E1759E76CEE2}"/>
    <pc:docChg chg="custSel addSld delSld modSld">
      <pc:chgData name="Mia Savrljuga" userId="29d020ba494f34ac" providerId="LiveId" clId="{E35093CC-CB00-4325-9166-E1759E76CEE2}" dt="2024-02-17T15:48:28.497" v="42" actId="14100"/>
      <pc:docMkLst>
        <pc:docMk/>
      </pc:docMkLst>
      <pc:sldChg chg="modSp mod">
        <pc:chgData name="Mia Savrljuga" userId="29d020ba494f34ac" providerId="LiveId" clId="{E35093CC-CB00-4325-9166-E1759E76CEE2}" dt="2024-02-17T15:46:24.773" v="18" actId="20577"/>
        <pc:sldMkLst>
          <pc:docMk/>
          <pc:sldMk cId="0" sldId="256"/>
        </pc:sldMkLst>
        <pc:spChg chg="mod">
          <ac:chgData name="Mia Savrljuga" userId="29d020ba494f34ac" providerId="LiveId" clId="{E35093CC-CB00-4325-9166-E1759E76CEE2}" dt="2024-02-17T15:46:24.773" v="18" actId="20577"/>
          <ac:spMkLst>
            <pc:docMk/>
            <pc:sldMk cId="0" sldId="256"/>
            <ac:spMk id="2" creationId="{00000000-0000-0000-0000-000000000000}"/>
          </ac:spMkLst>
        </pc:spChg>
      </pc:sldChg>
      <pc:sldChg chg="del">
        <pc:chgData name="Mia Savrljuga" userId="29d020ba494f34ac" providerId="LiveId" clId="{E35093CC-CB00-4325-9166-E1759E76CEE2}" dt="2024-02-17T15:46:30.589" v="19" actId="47"/>
        <pc:sldMkLst>
          <pc:docMk/>
          <pc:sldMk cId="1150493196" sldId="282"/>
        </pc:sldMkLst>
      </pc:sldChg>
      <pc:sldChg chg="del">
        <pc:chgData name="Mia Savrljuga" userId="29d020ba494f34ac" providerId="LiveId" clId="{E35093CC-CB00-4325-9166-E1759E76CEE2}" dt="2024-02-17T15:46:32.847" v="20" actId="47"/>
        <pc:sldMkLst>
          <pc:docMk/>
          <pc:sldMk cId="3029390043" sldId="283"/>
        </pc:sldMkLst>
      </pc:sldChg>
      <pc:sldChg chg="del">
        <pc:chgData name="Mia Savrljuga" userId="29d020ba494f34ac" providerId="LiveId" clId="{E35093CC-CB00-4325-9166-E1759E76CEE2}" dt="2024-02-17T15:46:34.710" v="21" actId="47"/>
        <pc:sldMkLst>
          <pc:docMk/>
          <pc:sldMk cId="1508327408" sldId="284"/>
        </pc:sldMkLst>
      </pc:sldChg>
      <pc:sldChg chg="del">
        <pc:chgData name="Mia Savrljuga" userId="29d020ba494f34ac" providerId="LiveId" clId="{E35093CC-CB00-4325-9166-E1759E76CEE2}" dt="2024-02-17T15:46:39.367" v="24" actId="47"/>
        <pc:sldMkLst>
          <pc:docMk/>
          <pc:sldMk cId="4160295736" sldId="286"/>
        </pc:sldMkLst>
      </pc:sldChg>
      <pc:sldChg chg="addSp delSp modSp mod delAnim">
        <pc:chgData name="Mia Savrljuga" userId="29d020ba494f34ac" providerId="LiveId" clId="{E35093CC-CB00-4325-9166-E1759E76CEE2}" dt="2024-02-17T15:47:35.531" v="37" actId="14100"/>
        <pc:sldMkLst>
          <pc:docMk/>
          <pc:sldMk cId="2291513055" sldId="287"/>
        </pc:sldMkLst>
        <pc:spChg chg="mod">
          <ac:chgData name="Mia Savrljuga" userId="29d020ba494f34ac" providerId="LiveId" clId="{E35093CC-CB00-4325-9166-E1759E76CEE2}" dt="2024-02-17T15:47:31.538" v="36" actId="1076"/>
          <ac:spMkLst>
            <pc:docMk/>
            <pc:sldMk cId="2291513055" sldId="287"/>
            <ac:spMk id="2" creationId="{C7933ADA-8E65-EEBD-0C6D-C83A6CCA2C90}"/>
          </ac:spMkLst>
        </pc:spChg>
        <pc:picChg chg="del">
          <ac:chgData name="Mia Savrljuga" userId="29d020ba494f34ac" providerId="LiveId" clId="{E35093CC-CB00-4325-9166-E1759E76CEE2}" dt="2024-02-17T15:46:42.689" v="26" actId="478"/>
          <ac:picMkLst>
            <pc:docMk/>
            <pc:sldMk cId="2291513055" sldId="287"/>
            <ac:picMk id="3" creationId="{5C9B0A2B-5F7F-29DB-DEBF-B0C032674854}"/>
          </ac:picMkLst>
        </pc:picChg>
        <pc:picChg chg="del">
          <ac:chgData name="Mia Savrljuga" userId="29d020ba494f34ac" providerId="LiveId" clId="{E35093CC-CB00-4325-9166-E1759E76CEE2}" dt="2024-02-17T15:46:41.485" v="25" actId="478"/>
          <ac:picMkLst>
            <pc:docMk/>
            <pc:sldMk cId="2291513055" sldId="287"/>
            <ac:picMk id="5" creationId="{5DB35357-BEA0-9A4C-DD74-9520C325E5BD}"/>
          </ac:picMkLst>
        </pc:picChg>
        <pc:picChg chg="add mod">
          <ac:chgData name="Mia Savrljuga" userId="29d020ba494f34ac" providerId="LiveId" clId="{E35093CC-CB00-4325-9166-E1759E76CEE2}" dt="2024-02-17T15:47:35.531" v="37" actId="14100"/>
          <ac:picMkLst>
            <pc:docMk/>
            <pc:sldMk cId="2291513055" sldId="287"/>
            <ac:picMk id="7" creationId="{4D5D7F8B-41A5-2D92-B606-700A6E7741D4}"/>
          </ac:picMkLst>
        </pc:picChg>
        <pc:picChg chg="add del mod">
          <ac:chgData name="Mia Savrljuga" userId="29d020ba494f34ac" providerId="LiveId" clId="{E35093CC-CB00-4325-9166-E1759E76CEE2}" dt="2024-02-17T15:47:24.460" v="34" actId="478"/>
          <ac:picMkLst>
            <pc:docMk/>
            <pc:sldMk cId="2291513055" sldId="287"/>
            <ac:picMk id="9" creationId="{4FDEACDD-31D9-13C1-9382-A52091F83581}"/>
          </ac:picMkLst>
        </pc:picChg>
      </pc:sldChg>
      <pc:sldChg chg="del">
        <pc:chgData name="Mia Savrljuga" userId="29d020ba494f34ac" providerId="LiveId" clId="{E35093CC-CB00-4325-9166-E1759E76CEE2}" dt="2024-02-17T15:46:36.164" v="22" actId="47"/>
        <pc:sldMkLst>
          <pc:docMk/>
          <pc:sldMk cId="1717450449" sldId="288"/>
        </pc:sldMkLst>
      </pc:sldChg>
      <pc:sldChg chg="addSp modSp add mod">
        <pc:chgData name="Mia Savrljuga" userId="29d020ba494f34ac" providerId="LiveId" clId="{E35093CC-CB00-4325-9166-E1759E76CEE2}" dt="2024-02-17T15:48:28.497" v="42" actId="14100"/>
        <pc:sldMkLst>
          <pc:docMk/>
          <pc:sldMk cId="2680298046" sldId="288"/>
        </pc:sldMkLst>
        <pc:spChg chg="mod">
          <ac:chgData name="Mia Savrljuga" userId="29d020ba494f34ac" providerId="LiveId" clId="{E35093CC-CB00-4325-9166-E1759E76CEE2}" dt="2024-02-17T15:47:54.611" v="38" actId="1076"/>
          <ac:spMkLst>
            <pc:docMk/>
            <pc:sldMk cId="2680298046" sldId="288"/>
            <ac:spMk id="2" creationId="{460A8372-D4CD-7808-6461-C3C465BBE291}"/>
          </ac:spMkLst>
        </pc:spChg>
        <pc:picChg chg="add mod modCrop">
          <ac:chgData name="Mia Savrljuga" userId="29d020ba494f34ac" providerId="LiveId" clId="{E35093CC-CB00-4325-9166-E1759E76CEE2}" dt="2024-02-17T15:48:28.497" v="42" actId="14100"/>
          <ac:picMkLst>
            <pc:docMk/>
            <pc:sldMk cId="2680298046" sldId="288"/>
            <ac:picMk id="4" creationId="{42913B3A-F85C-6E2A-C7D7-E9132B6F887D}"/>
          </ac:picMkLst>
        </pc:picChg>
      </pc:sldChg>
      <pc:sldChg chg="del">
        <pc:chgData name="Mia Savrljuga" userId="29d020ba494f34ac" providerId="LiveId" clId="{E35093CC-CB00-4325-9166-E1759E76CEE2}" dt="2024-02-17T15:46:37.540" v="23" actId="47"/>
        <pc:sldMkLst>
          <pc:docMk/>
          <pc:sldMk cId="2840694776" sldId="289"/>
        </pc:sldMkLst>
      </pc:sldChg>
      <pc:sldChg chg="del">
        <pc:chgData name="Mia Savrljuga" userId="29d020ba494f34ac" providerId="LiveId" clId="{E35093CC-CB00-4325-9166-E1759E76CEE2}" dt="2024-02-17T15:46:47.674" v="28" actId="47"/>
        <pc:sldMkLst>
          <pc:docMk/>
          <pc:sldMk cId="286798659" sldId="290"/>
        </pc:sldMkLst>
      </pc:sldChg>
      <pc:sldChg chg="del">
        <pc:chgData name="Mia Savrljuga" userId="29d020ba494f34ac" providerId="LiveId" clId="{E35093CC-CB00-4325-9166-E1759E76CEE2}" dt="2024-02-17T15:46:48.510" v="29" actId="47"/>
        <pc:sldMkLst>
          <pc:docMk/>
          <pc:sldMk cId="2905616420" sldId="291"/>
        </pc:sldMkLst>
      </pc:sldChg>
    </pc:docChg>
  </pc:docChgLst>
  <pc:docChgLst>
    <pc:chgData name="Mia Savrljuga" userId="29d020ba494f34ac" providerId="LiveId" clId="{AD7A4391-6F86-4C10-90C4-F500EAB0F131}"/>
    <pc:docChg chg="undo custSel addSld delSld modSld">
      <pc:chgData name="Mia Savrljuga" userId="29d020ba494f34ac" providerId="LiveId" clId="{AD7A4391-6F86-4C10-90C4-F500EAB0F131}" dt="2024-02-11T15:13:54.956" v="596"/>
      <pc:docMkLst>
        <pc:docMk/>
      </pc:docMkLst>
      <pc:sldChg chg="addSp delSp modSp mod modNotesTx">
        <pc:chgData name="Mia Savrljuga" userId="29d020ba494f34ac" providerId="LiveId" clId="{AD7A4391-6F86-4C10-90C4-F500EAB0F131}" dt="2024-02-11T15:07:22.565" v="585" actId="478"/>
        <pc:sldMkLst>
          <pc:docMk/>
          <pc:sldMk cId="0" sldId="256"/>
        </pc:sldMkLst>
        <pc:spChg chg="add del mod">
          <ac:chgData name="Mia Savrljuga" userId="29d020ba494f34ac" providerId="LiveId" clId="{AD7A4391-6F86-4C10-90C4-F500EAB0F131}" dt="2024-02-11T15:07:22.565" v="585" actId="478"/>
          <ac:spMkLst>
            <pc:docMk/>
            <pc:sldMk cId="0" sldId="256"/>
            <ac:spMk id="3" creationId="{4F4C70FF-FE08-758C-4715-C33414CCDA53}"/>
          </ac:spMkLst>
        </pc:spChg>
      </pc:sldChg>
      <pc:sldChg chg="modSp mod">
        <pc:chgData name="Mia Savrljuga" userId="29d020ba494f34ac" providerId="LiveId" clId="{AD7A4391-6F86-4C10-90C4-F500EAB0F131}" dt="2024-02-11T14:16:33.768" v="0" actId="20577"/>
        <pc:sldMkLst>
          <pc:docMk/>
          <pc:sldMk cId="1347830168" sldId="261"/>
        </pc:sldMkLst>
        <pc:spChg chg="mod">
          <ac:chgData name="Mia Savrljuga" userId="29d020ba494f34ac" providerId="LiveId" clId="{AD7A4391-6F86-4C10-90C4-F500EAB0F131}" dt="2024-02-11T14:16:33.768" v="0" actId="20577"/>
          <ac:spMkLst>
            <pc:docMk/>
            <pc:sldMk cId="1347830168" sldId="261"/>
            <ac:spMk id="4" creationId="{00000000-0000-0000-0000-000000000000}"/>
          </ac:spMkLst>
        </pc:spChg>
      </pc:sldChg>
      <pc:sldChg chg="modSp mod">
        <pc:chgData name="Mia Savrljuga" userId="29d020ba494f34ac" providerId="LiveId" clId="{AD7A4391-6F86-4C10-90C4-F500EAB0F131}" dt="2024-02-11T14:17:22.089" v="5" actId="1076"/>
        <pc:sldMkLst>
          <pc:docMk/>
          <pc:sldMk cId="287620163" sldId="262"/>
        </pc:sldMkLst>
        <pc:spChg chg="mod">
          <ac:chgData name="Mia Savrljuga" userId="29d020ba494f34ac" providerId="LiveId" clId="{AD7A4391-6F86-4C10-90C4-F500EAB0F131}" dt="2024-02-11T14:17:10.680" v="2" actId="1076"/>
          <ac:spMkLst>
            <pc:docMk/>
            <pc:sldMk cId="287620163" sldId="262"/>
            <ac:spMk id="5" creationId="{00000000-0000-0000-0000-000000000000}"/>
          </ac:spMkLst>
        </pc:spChg>
        <pc:spChg chg="mod">
          <ac:chgData name="Mia Savrljuga" userId="29d020ba494f34ac" providerId="LiveId" clId="{AD7A4391-6F86-4C10-90C4-F500EAB0F131}" dt="2024-02-11T14:17:14.939" v="3" actId="1076"/>
          <ac:spMkLst>
            <pc:docMk/>
            <pc:sldMk cId="287620163" sldId="262"/>
            <ac:spMk id="7" creationId="{00000000-0000-0000-0000-000000000000}"/>
          </ac:spMkLst>
        </pc:spChg>
        <pc:picChg chg="mod">
          <ac:chgData name="Mia Savrljuga" userId="29d020ba494f34ac" providerId="LiveId" clId="{AD7A4391-6F86-4C10-90C4-F500EAB0F131}" dt="2024-02-11T14:17:22.089" v="5" actId="1076"/>
          <ac:picMkLst>
            <pc:docMk/>
            <pc:sldMk cId="287620163" sldId="262"/>
            <ac:picMk id="18434" creationId="{00000000-0000-0000-0000-000000000000}"/>
          </ac:picMkLst>
        </pc:picChg>
        <pc:picChg chg="mod">
          <ac:chgData name="Mia Savrljuga" userId="29d020ba494f34ac" providerId="LiveId" clId="{AD7A4391-6F86-4C10-90C4-F500EAB0F131}" dt="2024-02-11T14:17:17.513" v="4" actId="1076"/>
          <ac:picMkLst>
            <pc:docMk/>
            <pc:sldMk cId="287620163" sldId="262"/>
            <ac:picMk id="18435" creationId="{00000000-0000-0000-0000-000000000000}"/>
          </ac:picMkLst>
        </pc:picChg>
      </pc:sldChg>
      <pc:sldChg chg="addSp delSp modSp mod">
        <pc:chgData name="Mia Savrljuga" userId="29d020ba494f34ac" providerId="LiveId" clId="{AD7A4391-6F86-4C10-90C4-F500EAB0F131}" dt="2024-02-11T15:11:50.324" v="590"/>
        <pc:sldMkLst>
          <pc:docMk/>
          <pc:sldMk cId="3308858059" sldId="285"/>
        </pc:sldMkLst>
        <pc:spChg chg="add del">
          <ac:chgData name="Mia Savrljuga" userId="29d020ba494f34ac" providerId="LiveId" clId="{AD7A4391-6F86-4C10-90C4-F500EAB0F131}" dt="2024-02-11T15:08:45.958" v="587" actId="478"/>
          <ac:spMkLst>
            <pc:docMk/>
            <pc:sldMk cId="3308858059" sldId="285"/>
            <ac:spMk id="4" creationId="{6044CE15-F7B3-25F0-FC96-0E0AA239387E}"/>
          </ac:spMkLst>
        </pc:spChg>
        <pc:picChg chg="add mod">
          <ac:chgData name="Mia Savrljuga" userId="29d020ba494f34ac" providerId="LiveId" clId="{AD7A4391-6F86-4C10-90C4-F500EAB0F131}" dt="2024-02-11T15:11:50.324" v="590"/>
          <ac:picMkLst>
            <pc:docMk/>
            <pc:sldMk cId="3308858059" sldId="285"/>
            <ac:picMk id="6" creationId="{5E7A3347-40C3-72F0-A797-99D215598D98}"/>
          </ac:picMkLst>
        </pc:picChg>
      </pc:sldChg>
      <pc:sldChg chg="modSp mod">
        <pc:chgData name="Mia Savrljuga" userId="29d020ba494f34ac" providerId="LiveId" clId="{AD7A4391-6F86-4C10-90C4-F500EAB0F131}" dt="2024-02-11T14:16:46.364" v="1" actId="20577"/>
        <pc:sldMkLst>
          <pc:docMk/>
          <pc:sldMk cId="628638768" sldId="289"/>
        </pc:sldMkLst>
        <pc:spChg chg="mod">
          <ac:chgData name="Mia Savrljuga" userId="29d020ba494f34ac" providerId="LiveId" clId="{AD7A4391-6F86-4C10-90C4-F500EAB0F131}" dt="2024-02-11T14:16:46.364" v="1" actId="20577"/>
          <ac:spMkLst>
            <pc:docMk/>
            <pc:sldMk cId="628638768" sldId="289"/>
            <ac:spMk id="12" creationId="{151F49ED-AD8B-464C-8AFE-57776E20769D}"/>
          </ac:spMkLst>
        </pc:spChg>
      </pc:sldChg>
      <pc:sldChg chg="modSp mod">
        <pc:chgData name="Mia Savrljuga" userId="29d020ba494f34ac" providerId="LiveId" clId="{AD7A4391-6F86-4C10-90C4-F500EAB0F131}" dt="2024-02-11T14:17:38.960" v="8" actId="1076"/>
        <pc:sldMkLst>
          <pc:docMk/>
          <pc:sldMk cId="346169655" sldId="290"/>
        </pc:sldMkLst>
        <pc:spChg chg="mod">
          <ac:chgData name="Mia Savrljuga" userId="29d020ba494f34ac" providerId="LiveId" clId="{AD7A4391-6F86-4C10-90C4-F500EAB0F131}" dt="2024-02-11T14:17:30.460" v="6" actId="1076"/>
          <ac:spMkLst>
            <pc:docMk/>
            <pc:sldMk cId="346169655" sldId="290"/>
            <ac:spMk id="5" creationId="{00000000-0000-0000-0000-000000000000}"/>
          </ac:spMkLst>
        </pc:spChg>
        <pc:spChg chg="mod">
          <ac:chgData name="Mia Savrljuga" userId="29d020ba494f34ac" providerId="LiveId" clId="{AD7A4391-6F86-4C10-90C4-F500EAB0F131}" dt="2024-02-11T14:17:35.222" v="7" actId="1076"/>
          <ac:spMkLst>
            <pc:docMk/>
            <pc:sldMk cId="346169655" sldId="290"/>
            <ac:spMk id="7" creationId="{00000000-0000-0000-0000-000000000000}"/>
          </ac:spMkLst>
        </pc:spChg>
        <pc:picChg chg="mod">
          <ac:chgData name="Mia Savrljuga" userId="29d020ba494f34ac" providerId="LiveId" clId="{AD7A4391-6F86-4C10-90C4-F500EAB0F131}" dt="2024-02-11T14:17:38.960" v="8" actId="1076"/>
          <ac:picMkLst>
            <pc:docMk/>
            <pc:sldMk cId="346169655" sldId="290"/>
            <ac:picMk id="18435" creationId="{00000000-0000-0000-0000-000000000000}"/>
          </ac:picMkLst>
        </pc:picChg>
      </pc:sldChg>
      <pc:sldChg chg="delSp mod">
        <pc:chgData name="Mia Savrljuga" userId="29d020ba494f34ac" providerId="LiveId" clId="{AD7A4391-6F86-4C10-90C4-F500EAB0F131}" dt="2024-02-11T14:22:05.950" v="10" actId="478"/>
        <pc:sldMkLst>
          <pc:docMk/>
          <pc:sldMk cId="1524672610" sldId="291"/>
        </pc:sldMkLst>
        <pc:spChg chg="del">
          <ac:chgData name="Mia Savrljuga" userId="29d020ba494f34ac" providerId="LiveId" clId="{AD7A4391-6F86-4C10-90C4-F500EAB0F131}" dt="2024-02-11T14:22:05.950" v="10" actId="478"/>
          <ac:spMkLst>
            <pc:docMk/>
            <pc:sldMk cId="1524672610" sldId="291"/>
            <ac:spMk id="14" creationId="{57C4BBE9-75AB-C94A-A7D6-EF53B4E9D6F5}"/>
          </ac:spMkLst>
        </pc:spChg>
      </pc:sldChg>
      <pc:sldChg chg="addSp modSp mod">
        <pc:chgData name="Mia Savrljuga" userId="29d020ba494f34ac" providerId="LiveId" clId="{AD7A4391-6F86-4C10-90C4-F500EAB0F131}" dt="2024-02-11T15:13:05.409" v="593"/>
        <pc:sldMkLst>
          <pc:docMk/>
          <pc:sldMk cId="1309475511" sldId="293"/>
        </pc:sldMkLst>
        <pc:picChg chg="add mod">
          <ac:chgData name="Mia Savrljuga" userId="29d020ba494f34ac" providerId="LiveId" clId="{AD7A4391-6F86-4C10-90C4-F500EAB0F131}" dt="2024-02-11T15:13:05.409" v="593"/>
          <ac:picMkLst>
            <pc:docMk/>
            <pc:sldMk cId="1309475511" sldId="293"/>
            <ac:picMk id="6" creationId="{E4DBA846-9C98-AC2C-006E-4F935EB5AC3B}"/>
          </ac:picMkLst>
        </pc:picChg>
      </pc:sldChg>
      <pc:sldChg chg="modSp mod">
        <pc:chgData name="Mia Savrljuga" userId="29d020ba494f34ac" providerId="LiveId" clId="{AD7A4391-6F86-4C10-90C4-F500EAB0F131}" dt="2024-02-11T14:18:09.661" v="9" actId="20577"/>
        <pc:sldMkLst>
          <pc:docMk/>
          <pc:sldMk cId="3514508829" sldId="298"/>
        </pc:sldMkLst>
        <pc:spChg chg="mod">
          <ac:chgData name="Mia Savrljuga" userId="29d020ba494f34ac" providerId="LiveId" clId="{AD7A4391-6F86-4C10-90C4-F500EAB0F131}" dt="2024-02-11T14:18:09.661" v="9" actId="20577"/>
          <ac:spMkLst>
            <pc:docMk/>
            <pc:sldMk cId="3514508829" sldId="298"/>
            <ac:spMk id="12" creationId="{151F49ED-AD8B-464C-8AFE-57776E20769D}"/>
          </ac:spMkLst>
        </pc:spChg>
      </pc:sldChg>
      <pc:sldChg chg="del">
        <pc:chgData name="Mia Savrljuga" userId="29d020ba494f34ac" providerId="LiveId" clId="{AD7A4391-6F86-4C10-90C4-F500EAB0F131}" dt="2024-02-11T14:23:18.722" v="11" actId="47"/>
        <pc:sldMkLst>
          <pc:docMk/>
          <pc:sldMk cId="487468390" sldId="302"/>
        </pc:sldMkLst>
      </pc:sldChg>
      <pc:sldChg chg="addSp delSp modSp new mod modClrScheme delAnim modAnim chgLayout">
        <pc:chgData name="Mia Savrljuga" userId="29d020ba494f34ac" providerId="LiveId" clId="{AD7A4391-6F86-4C10-90C4-F500EAB0F131}" dt="2024-02-11T14:37:14.007" v="132" actId="14100"/>
        <pc:sldMkLst>
          <pc:docMk/>
          <pc:sldMk cId="2142658370" sldId="302"/>
        </pc:sldMkLst>
        <pc:spChg chg="del">
          <ac:chgData name="Mia Savrljuga" userId="29d020ba494f34ac" providerId="LiveId" clId="{AD7A4391-6F86-4C10-90C4-F500EAB0F131}" dt="2024-02-11T14:25:49.054" v="38" actId="700"/>
          <ac:spMkLst>
            <pc:docMk/>
            <pc:sldMk cId="2142658370" sldId="302"/>
            <ac:spMk id="2" creationId="{36758FEA-B958-7D92-26D1-09EAFA4CCAD7}"/>
          </ac:spMkLst>
        </pc:spChg>
        <pc:spChg chg="del">
          <ac:chgData name="Mia Savrljuga" userId="29d020ba494f34ac" providerId="LiveId" clId="{AD7A4391-6F86-4C10-90C4-F500EAB0F131}" dt="2024-02-11T14:25:49.054" v="38" actId="700"/>
          <ac:spMkLst>
            <pc:docMk/>
            <pc:sldMk cId="2142658370" sldId="302"/>
            <ac:spMk id="3" creationId="{EDA71F1E-A9BE-B40C-3706-E37C18F73F6C}"/>
          </ac:spMkLst>
        </pc:spChg>
        <pc:spChg chg="del">
          <ac:chgData name="Mia Savrljuga" userId="29d020ba494f34ac" providerId="LiveId" clId="{AD7A4391-6F86-4C10-90C4-F500EAB0F131}" dt="2024-02-11T14:25:49.054" v="38" actId="700"/>
          <ac:spMkLst>
            <pc:docMk/>
            <pc:sldMk cId="2142658370" sldId="302"/>
            <ac:spMk id="4" creationId="{2D28CB97-BEFE-4A67-2E34-544CDEA01C0C}"/>
          </ac:spMkLst>
        </pc:spChg>
        <pc:spChg chg="del">
          <ac:chgData name="Mia Savrljuga" userId="29d020ba494f34ac" providerId="LiveId" clId="{AD7A4391-6F86-4C10-90C4-F500EAB0F131}" dt="2024-02-11T14:25:49.054" v="38" actId="700"/>
          <ac:spMkLst>
            <pc:docMk/>
            <pc:sldMk cId="2142658370" sldId="302"/>
            <ac:spMk id="5" creationId="{15B3B41B-BAD8-4771-E2DE-61C3308D0556}"/>
          </ac:spMkLst>
        </pc:spChg>
        <pc:spChg chg="del">
          <ac:chgData name="Mia Savrljuga" userId="29d020ba494f34ac" providerId="LiveId" clId="{AD7A4391-6F86-4C10-90C4-F500EAB0F131}" dt="2024-02-11T14:25:49.054" v="38" actId="700"/>
          <ac:spMkLst>
            <pc:docMk/>
            <pc:sldMk cId="2142658370" sldId="302"/>
            <ac:spMk id="6" creationId="{3268863D-8E46-1DD2-44FE-C14F50E3AD7F}"/>
          </ac:spMkLst>
        </pc:spChg>
        <pc:spChg chg="add mod">
          <ac:chgData name="Mia Savrljuga" userId="29d020ba494f34ac" providerId="LiveId" clId="{AD7A4391-6F86-4C10-90C4-F500EAB0F131}" dt="2024-02-11T14:30:37.990" v="41"/>
          <ac:spMkLst>
            <pc:docMk/>
            <pc:sldMk cId="2142658370" sldId="302"/>
            <ac:spMk id="9" creationId="{1FB849AD-2A08-3A71-D0F6-8D34185A9FD5}"/>
          </ac:spMkLst>
        </pc:spChg>
        <pc:spChg chg="add mod">
          <ac:chgData name="Mia Savrljuga" userId="29d020ba494f34ac" providerId="LiveId" clId="{AD7A4391-6F86-4C10-90C4-F500EAB0F131}" dt="2024-02-11T14:30:37.990" v="41"/>
          <ac:spMkLst>
            <pc:docMk/>
            <pc:sldMk cId="2142658370" sldId="302"/>
            <ac:spMk id="10" creationId="{6A360151-D1D0-D1E8-39D4-0E929CD9233D}"/>
          </ac:spMkLst>
        </pc:spChg>
        <pc:spChg chg="add mod">
          <ac:chgData name="Mia Savrljuga" userId="29d020ba494f34ac" providerId="LiveId" clId="{AD7A4391-6F86-4C10-90C4-F500EAB0F131}" dt="2024-02-11T14:32:05.106" v="49" actId="14100"/>
          <ac:spMkLst>
            <pc:docMk/>
            <pc:sldMk cId="2142658370" sldId="302"/>
            <ac:spMk id="13" creationId="{AF033BD0-EB01-20B7-A844-F9AB2C260D93}"/>
          </ac:spMkLst>
        </pc:spChg>
        <pc:spChg chg="add mod">
          <ac:chgData name="Mia Savrljuga" userId="29d020ba494f34ac" providerId="LiveId" clId="{AD7A4391-6F86-4C10-90C4-F500EAB0F131}" dt="2024-02-11T14:33:12.856" v="58" actId="207"/>
          <ac:spMkLst>
            <pc:docMk/>
            <pc:sldMk cId="2142658370" sldId="302"/>
            <ac:spMk id="14" creationId="{CD0E11BF-8EDC-D8FC-2AF1-105CDF7D1AEE}"/>
          </ac:spMkLst>
        </pc:spChg>
        <pc:spChg chg="add del mod">
          <ac:chgData name="Mia Savrljuga" userId="29d020ba494f34ac" providerId="LiveId" clId="{AD7A4391-6F86-4C10-90C4-F500EAB0F131}" dt="2024-02-11T14:34:43.711" v="82" actId="478"/>
          <ac:spMkLst>
            <pc:docMk/>
            <pc:sldMk cId="2142658370" sldId="302"/>
            <ac:spMk id="15" creationId="{44DE1D17-658B-6B0C-B6D1-E84EC23AC711}"/>
          </ac:spMkLst>
        </pc:spChg>
        <pc:spChg chg="add mod">
          <ac:chgData name="Mia Savrljuga" userId="29d020ba494f34ac" providerId="LiveId" clId="{AD7A4391-6F86-4C10-90C4-F500EAB0F131}" dt="2024-02-11T14:34:55.554" v="89" actId="20577"/>
          <ac:spMkLst>
            <pc:docMk/>
            <pc:sldMk cId="2142658370" sldId="302"/>
            <ac:spMk id="16" creationId="{2A808A34-FCEB-9306-4ACC-0CAB9162E936}"/>
          </ac:spMkLst>
        </pc:spChg>
        <pc:spChg chg="add mod">
          <ac:chgData name="Mia Savrljuga" userId="29d020ba494f34ac" providerId="LiveId" clId="{AD7A4391-6F86-4C10-90C4-F500EAB0F131}" dt="2024-02-11T14:34:58.916" v="93" actId="20577"/>
          <ac:spMkLst>
            <pc:docMk/>
            <pc:sldMk cId="2142658370" sldId="302"/>
            <ac:spMk id="17" creationId="{A70F33FE-BEA7-6B1D-4229-9843C95A32F1}"/>
          </ac:spMkLst>
        </pc:spChg>
        <pc:spChg chg="add mod">
          <ac:chgData name="Mia Savrljuga" userId="29d020ba494f34ac" providerId="LiveId" clId="{AD7A4391-6F86-4C10-90C4-F500EAB0F131}" dt="2024-02-11T14:35:01.995" v="96" actId="20577"/>
          <ac:spMkLst>
            <pc:docMk/>
            <pc:sldMk cId="2142658370" sldId="302"/>
            <ac:spMk id="18" creationId="{F6281CE8-17E1-0D2B-C7BE-261814EC3BDC}"/>
          </ac:spMkLst>
        </pc:spChg>
        <pc:spChg chg="add mod">
          <ac:chgData name="Mia Savrljuga" userId="29d020ba494f34ac" providerId="LiveId" clId="{AD7A4391-6F86-4C10-90C4-F500EAB0F131}" dt="2024-02-11T14:35:06.318" v="100" actId="20577"/>
          <ac:spMkLst>
            <pc:docMk/>
            <pc:sldMk cId="2142658370" sldId="302"/>
            <ac:spMk id="19" creationId="{DB78B210-2122-DB5B-B210-F734AE1C9C63}"/>
          </ac:spMkLst>
        </pc:spChg>
        <pc:spChg chg="add mod">
          <ac:chgData name="Mia Savrljuga" userId="29d020ba494f34ac" providerId="LiveId" clId="{AD7A4391-6F86-4C10-90C4-F500EAB0F131}" dt="2024-02-11T14:34:18.344" v="77" actId="1076"/>
          <ac:spMkLst>
            <pc:docMk/>
            <pc:sldMk cId="2142658370" sldId="302"/>
            <ac:spMk id="20" creationId="{FCF9B1E3-75EA-90CF-B8E6-7A5C148B2E3F}"/>
          </ac:spMkLst>
        </pc:spChg>
        <pc:spChg chg="add mod">
          <ac:chgData name="Mia Savrljuga" userId="29d020ba494f34ac" providerId="LiveId" clId="{AD7A4391-6F86-4C10-90C4-F500EAB0F131}" dt="2024-02-11T14:34:12.445" v="76" actId="1076"/>
          <ac:spMkLst>
            <pc:docMk/>
            <pc:sldMk cId="2142658370" sldId="302"/>
            <ac:spMk id="21" creationId="{639D992A-4E5D-290B-100A-24273587F88D}"/>
          </ac:spMkLst>
        </pc:spChg>
        <pc:spChg chg="add mod">
          <ac:chgData name="Mia Savrljuga" userId="29d020ba494f34ac" providerId="LiveId" clId="{AD7A4391-6F86-4C10-90C4-F500EAB0F131}" dt="2024-02-11T14:35:22.276" v="102" actId="20577"/>
          <ac:spMkLst>
            <pc:docMk/>
            <pc:sldMk cId="2142658370" sldId="302"/>
            <ac:spMk id="22" creationId="{CBD1612E-70F8-2D6D-5FD7-9DAA7EF8092B}"/>
          </ac:spMkLst>
        </pc:spChg>
        <pc:spChg chg="add mod">
          <ac:chgData name="Mia Savrljuga" userId="29d020ba494f34ac" providerId="LiveId" clId="{AD7A4391-6F86-4C10-90C4-F500EAB0F131}" dt="2024-02-11T14:35:25.520" v="104" actId="20577"/>
          <ac:spMkLst>
            <pc:docMk/>
            <pc:sldMk cId="2142658370" sldId="302"/>
            <ac:spMk id="23" creationId="{7F96B505-C5DF-188C-C0B6-57343A9832AD}"/>
          </ac:spMkLst>
        </pc:spChg>
        <pc:spChg chg="add mod">
          <ac:chgData name="Mia Savrljuga" userId="29d020ba494f34ac" providerId="LiveId" clId="{AD7A4391-6F86-4C10-90C4-F500EAB0F131}" dt="2024-02-11T14:35:29.525" v="109" actId="20577"/>
          <ac:spMkLst>
            <pc:docMk/>
            <pc:sldMk cId="2142658370" sldId="302"/>
            <ac:spMk id="24" creationId="{8A1FE191-2C49-7429-5185-B2AA87C897EE}"/>
          </ac:spMkLst>
        </pc:spChg>
        <pc:spChg chg="add mod">
          <ac:chgData name="Mia Savrljuga" userId="29d020ba494f34ac" providerId="LiveId" clId="{AD7A4391-6F86-4C10-90C4-F500EAB0F131}" dt="2024-02-11T14:35:34.508" v="113" actId="20577"/>
          <ac:spMkLst>
            <pc:docMk/>
            <pc:sldMk cId="2142658370" sldId="302"/>
            <ac:spMk id="25" creationId="{53329E6A-6431-3BF2-3FE8-0F384B90BDF8}"/>
          </ac:spMkLst>
        </pc:spChg>
        <pc:spChg chg="add mod">
          <ac:chgData name="Mia Savrljuga" userId="29d020ba494f34ac" providerId="LiveId" clId="{AD7A4391-6F86-4C10-90C4-F500EAB0F131}" dt="2024-02-11T14:35:45.541" v="116"/>
          <ac:spMkLst>
            <pc:docMk/>
            <pc:sldMk cId="2142658370" sldId="302"/>
            <ac:spMk id="26" creationId="{273AE4AE-2D18-1CFC-F346-5A0041A5DD07}"/>
          </ac:spMkLst>
        </pc:spChg>
        <pc:spChg chg="add mod">
          <ac:chgData name="Mia Savrljuga" userId="29d020ba494f34ac" providerId="LiveId" clId="{AD7A4391-6F86-4C10-90C4-F500EAB0F131}" dt="2024-02-11T14:37:14.007" v="132" actId="14100"/>
          <ac:spMkLst>
            <pc:docMk/>
            <pc:sldMk cId="2142658370" sldId="302"/>
            <ac:spMk id="27" creationId="{61420799-9779-4F25-BBA1-C8F036AC6E0B}"/>
          </ac:spMkLst>
        </pc:spChg>
        <pc:spChg chg="add mod">
          <ac:chgData name="Mia Savrljuga" userId="29d020ba494f34ac" providerId="LiveId" clId="{AD7A4391-6F86-4C10-90C4-F500EAB0F131}" dt="2024-02-11T14:36:59.561" v="130" actId="1076"/>
          <ac:spMkLst>
            <pc:docMk/>
            <pc:sldMk cId="2142658370" sldId="302"/>
            <ac:spMk id="28" creationId="{EE6C14DC-4798-B2DB-4EC3-059F81D61030}"/>
          </ac:spMkLst>
        </pc:spChg>
        <pc:spChg chg="add mod">
          <ac:chgData name="Mia Savrljuga" userId="29d020ba494f34ac" providerId="LiveId" clId="{AD7A4391-6F86-4C10-90C4-F500EAB0F131}" dt="2024-02-11T14:36:50.438" v="129" actId="1076"/>
          <ac:spMkLst>
            <pc:docMk/>
            <pc:sldMk cId="2142658370" sldId="302"/>
            <ac:spMk id="29" creationId="{52ED9597-35DF-06D5-5F18-6DEC22DA1087}"/>
          </ac:spMkLst>
        </pc:spChg>
        <pc:spChg chg="add mod">
          <ac:chgData name="Mia Savrljuga" userId="29d020ba494f34ac" providerId="LiveId" clId="{AD7A4391-6F86-4C10-90C4-F500EAB0F131}" dt="2024-02-11T14:36:23.952" v="126" actId="14100"/>
          <ac:spMkLst>
            <pc:docMk/>
            <pc:sldMk cId="2142658370" sldId="302"/>
            <ac:spMk id="30" creationId="{595B14A8-82D9-1989-39ED-3B54E2F1FA05}"/>
          </ac:spMkLst>
        </pc:spChg>
        <pc:spChg chg="add mod">
          <ac:chgData name="Mia Savrljuga" userId="29d020ba494f34ac" providerId="LiveId" clId="{AD7A4391-6F86-4C10-90C4-F500EAB0F131}" dt="2024-02-11T14:36:11" v="124" actId="1076"/>
          <ac:spMkLst>
            <pc:docMk/>
            <pc:sldMk cId="2142658370" sldId="302"/>
            <ac:spMk id="31" creationId="{74338CF8-4B3D-FA6C-3BA7-C4EDE25467AF}"/>
          </ac:spMkLst>
        </pc:spChg>
        <pc:picChg chg="add mod">
          <ac:chgData name="Mia Savrljuga" userId="29d020ba494f34ac" providerId="LiveId" clId="{AD7A4391-6F86-4C10-90C4-F500EAB0F131}" dt="2024-02-11T14:30:45.863" v="43" actId="14100"/>
          <ac:picMkLst>
            <pc:docMk/>
            <pc:sldMk cId="2142658370" sldId="302"/>
            <ac:picMk id="8" creationId="{F499C0AF-10A7-85A5-1F24-29C5734B4DC8}"/>
          </ac:picMkLst>
        </pc:picChg>
        <pc:picChg chg="add mod">
          <ac:chgData name="Mia Savrljuga" userId="29d020ba494f34ac" providerId="LiveId" clId="{AD7A4391-6F86-4C10-90C4-F500EAB0F131}" dt="2024-02-11T14:36:34.466" v="128" actId="1076"/>
          <ac:picMkLst>
            <pc:docMk/>
            <pc:sldMk cId="2142658370" sldId="302"/>
            <ac:picMk id="12" creationId="{3CBFC85C-040C-D173-3BC6-190734239632}"/>
          </ac:picMkLst>
        </pc:picChg>
      </pc:sldChg>
      <pc:sldChg chg="new del">
        <pc:chgData name="Mia Savrljuga" userId="29d020ba494f34ac" providerId="LiveId" clId="{AD7A4391-6F86-4C10-90C4-F500EAB0F131}" dt="2024-02-11T14:37:23.712" v="134" actId="680"/>
        <pc:sldMkLst>
          <pc:docMk/>
          <pc:sldMk cId="140334162" sldId="303"/>
        </pc:sldMkLst>
      </pc:sldChg>
      <pc:sldChg chg="del">
        <pc:chgData name="Mia Savrljuga" userId="29d020ba494f34ac" providerId="LiveId" clId="{AD7A4391-6F86-4C10-90C4-F500EAB0F131}" dt="2024-02-11T14:23:19.537" v="12" actId="47"/>
        <pc:sldMkLst>
          <pc:docMk/>
          <pc:sldMk cId="2032919289" sldId="303"/>
        </pc:sldMkLst>
      </pc:sldChg>
      <pc:sldChg chg="addSp modSp new mod modAnim">
        <pc:chgData name="Mia Savrljuga" userId="29d020ba494f34ac" providerId="LiveId" clId="{AD7A4391-6F86-4C10-90C4-F500EAB0F131}" dt="2024-02-11T14:38:38.826" v="159" actId="20577"/>
        <pc:sldMkLst>
          <pc:docMk/>
          <pc:sldMk cId="3140452919" sldId="303"/>
        </pc:sldMkLst>
        <pc:spChg chg="add mod">
          <ac:chgData name="Mia Savrljuga" userId="29d020ba494f34ac" providerId="LiveId" clId="{AD7A4391-6F86-4C10-90C4-F500EAB0F131}" dt="2024-02-11T14:37:48.254" v="137"/>
          <ac:spMkLst>
            <pc:docMk/>
            <pc:sldMk cId="3140452919" sldId="303"/>
            <ac:spMk id="4" creationId="{1AA7A180-F294-8337-43DF-C8322E50B08B}"/>
          </ac:spMkLst>
        </pc:spChg>
        <pc:spChg chg="add mod">
          <ac:chgData name="Mia Savrljuga" userId="29d020ba494f34ac" providerId="LiveId" clId="{AD7A4391-6F86-4C10-90C4-F500EAB0F131}" dt="2024-02-11T14:37:48.254" v="137"/>
          <ac:spMkLst>
            <pc:docMk/>
            <pc:sldMk cId="3140452919" sldId="303"/>
            <ac:spMk id="5" creationId="{B2B530EE-7DFA-CBC3-F98F-6FE712481DC5}"/>
          </ac:spMkLst>
        </pc:spChg>
        <pc:spChg chg="add mod">
          <ac:chgData name="Mia Savrljuga" userId="29d020ba494f34ac" providerId="LiveId" clId="{AD7A4391-6F86-4C10-90C4-F500EAB0F131}" dt="2024-02-11T14:38:11.420" v="141" actId="1076"/>
          <ac:spMkLst>
            <pc:docMk/>
            <pc:sldMk cId="3140452919" sldId="303"/>
            <ac:spMk id="6" creationId="{5EF941D0-2388-AB86-93DC-25FE1FCF8FCD}"/>
          </ac:spMkLst>
        </pc:spChg>
        <pc:spChg chg="add mod">
          <ac:chgData name="Mia Savrljuga" userId="29d020ba494f34ac" providerId="LiveId" clId="{AD7A4391-6F86-4C10-90C4-F500EAB0F131}" dt="2024-02-11T14:38:20.336" v="145" actId="20577"/>
          <ac:spMkLst>
            <pc:docMk/>
            <pc:sldMk cId="3140452919" sldId="303"/>
            <ac:spMk id="7" creationId="{56D5A3EA-AEE9-AA4B-804A-53715B121D0D}"/>
          </ac:spMkLst>
        </pc:spChg>
        <pc:spChg chg="add mod">
          <ac:chgData name="Mia Savrljuga" userId="29d020ba494f34ac" providerId="LiveId" clId="{AD7A4391-6F86-4C10-90C4-F500EAB0F131}" dt="2024-02-11T14:38:30.994" v="153" actId="20577"/>
          <ac:spMkLst>
            <pc:docMk/>
            <pc:sldMk cId="3140452919" sldId="303"/>
            <ac:spMk id="8" creationId="{F957A4B1-CD8D-5426-87D1-9EDE0CEE7508}"/>
          </ac:spMkLst>
        </pc:spChg>
        <pc:spChg chg="add mod">
          <ac:chgData name="Mia Savrljuga" userId="29d020ba494f34ac" providerId="LiveId" clId="{AD7A4391-6F86-4C10-90C4-F500EAB0F131}" dt="2024-02-11T14:38:38.826" v="159" actId="20577"/>
          <ac:spMkLst>
            <pc:docMk/>
            <pc:sldMk cId="3140452919" sldId="303"/>
            <ac:spMk id="9" creationId="{1F01EBE7-6C2C-30C4-4A78-697E156D4ACE}"/>
          </ac:spMkLst>
        </pc:spChg>
        <pc:picChg chg="add mod">
          <ac:chgData name="Mia Savrljuga" userId="29d020ba494f34ac" providerId="LiveId" clId="{AD7A4391-6F86-4C10-90C4-F500EAB0F131}" dt="2024-02-11T14:37:57.699" v="139" actId="14100"/>
          <ac:picMkLst>
            <pc:docMk/>
            <pc:sldMk cId="3140452919" sldId="303"/>
            <ac:picMk id="3" creationId="{C7FAB758-E90B-A41D-0F1D-AFC35F77D054}"/>
          </ac:picMkLst>
        </pc:picChg>
      </pc:sldChg>
      <pc:sldChg chg="del">
        <pc:chgData name="Mia Savrljuga" userId="29d020ba494f34ac" providerId="LiveId" clId="{AD7A4391-6F86-4C10-90C4-F500EAB0F131}" dt="2024-02-11T14:23:20.479" v="13" actId="47"/>
        <pc:sldMkLst>
          <pc:docMk/>
          <pc:sldMk cId="3771042115" sldId="304"/>
        </pc:sldMkLst>
      </pc:sldChg>
      <pc:sldChg chg="addSp delSp modSp new mod delAnim modAnim">
        <pc:chgData name="Mia Savrljuga" userId="29d020ba494f34ac" providerId="LiveId" clId="{AD7A4391-6F86-4C10-90C4-F500EAB0F131}" dt="2024-02-11T14:41:49.475" v="251" actId="20577"/>
        <pc:sldMkLst>
          <pc:docMk/>
          <pc:sldMk cId="4192699082" sldId="304"/>
        </pc:sldMkLst>
        <pc:spChg chg="add mod">
          <ac:chgData name="Mia Savrljuga" userId="29d020ba494f34ac" providerId="LiveId" clId="{AD7A4391-6F86-4C10-90C4-F500EAB0F131}" dt="2024-02-11T14:39:20.823" v="162"/>
          <ac:spMkLst>
            <pc:docMk/>
            <pc:sldMk cId="4192699082" sldId="304"/>
            <ac:spMk id="4" creationId="{EE8D1BEE-FC24-3F58-0B48-BA1077FDB41E}"/>
          </ac:spMkLst>
        </pc:spChg>
        <pc:spChg chg="add mod">
          <ac:chgData name="Mia Savrljuga" userId="29d020ba494f34ac" providerId="LiveId" clId="{AD7A4391-6F86-4C10-90C4-F500EAB0F131}" dt="2024-02-11T14:39:20.823" v="162"/>
          <ac:spMkLst>
            <pc:docMk/>
            <pc:sldMk cId="4192699082" sldId="304"/>
            <ac:spMk id="5" creationId="{1B056915-9ABF-8EF4-12A2-0D885D85E8F7}"/>
          </ac:spMkLst>
        </pc:spChg>
        <pc:spChg chg="add mod">
          <ac:chgData name="Mia Savrljuga" userId="29d020ba494f34ac" providerId="LiveId" clId="{AD7A4391-6F86-4C10-90C4-F500EAB0F131}" dt="2024-02-11T14:40:04.916" v="170" actId="1076"/>
          <ac:spMkLst>
            <pc:docMk/>
            <pc:sldMk cId="4192699082" sldId="304"/>
            <ac:spMk id="6" creationId="{11BAA53B-5547-3A29-B6A1-3C81E25A1403}"/>
          </ac:spMkLst>
        </pc:spChg>
        <pc:spChg chg="add mod">
          <ac:chgData name="Mia Savrljuga" userId="29d020ba494f34ac" providerId="LiveId" clId="{AD7A4391-6F86-4C10-90C4-F500EAB0F131}" dt="2024-02-11T14:40:13.588" v="174" actId="1076"/>
          <ac:spMkLst>
            <pc:docMk/>
            <pc:sldMk cId="4192699082" sldId="304"/>
            <ac:spMk id="7" creationId="{B150BEE5-7F1B-BCDA-A03D-DADA84A9C59B}"/>
          </ac:spMkLst>
        </pc:spChg>
        <pc:spChg chg="add mod">
          <ac:chgData name="Mia Savrljuga" userId="29d020ba494f34ac" providerId="LiveId" clId="{AD7A4391-6F86-4C10-90C4-F500EAB0F131}" dt="2024-02-11T14:40:23.184" v="178" actId="1076"/>
          <ac:spMkLst>
            <pc:docMk/>
            <pc:sldMk cId="4192699082" sldId="304"/>
            <ac:spMk id="8" creationId="{58472E29-12C7-2BD8-8F19-4E3CB75E212E}"/>
          </ac:spMkLst>
        </pc:spChg>
        <pc:spChg chg="add mod">
          <ac:chgData name="Mia Savrljuga" userId="29d020ba494f34ac" providerId="LiveId" clId="{AD7A4391-6F86-4C10-90C4-F500EAB0F131}" dt="2024-02-11T14:40:35.749" v="182" actId="1076"/>
          <ac:spMkLst>
            <pc:docMk/>
            <pc:sldMk cId="4192699082" sldId="304"/>
            <ac:spMk id="9" creationId="{CAA52528-7542-4BF0-4F07-EF00D98C0CFC}"/>
          </ac:spMkLst>
        </pc:spChg>
        <pc:spChg chg="add mod">
          <ac:chgData name="Mia Savrljuga" userId="29d020ba494f34ac" providerId="LiveId" clId="{AD7A4391-6F86-4C10-90C4-F500EAB0F131}" dt="2024-02-11T14:40:43.118" v="186" actId="20577"/>
          <ac:spMkLst>
            <pc:docMk/>
            <pc:sldMk cId="4192699082" sldId="304"/>
            <ac:spMk id="10" creationId="{D3E782E5-9AC7-09A7-6CDC-6C1456D81070}"/>
          </ac:spMkLst>
        </pc:spChg>
        <pc:spChg chg="add mod">
          <ac:chgData name="Mia Savrljuga" userId="29d020ba494f34ac" providerId="LiveId" clId="{AD7A4391-6F86-4C10-90C4-F500EAB0F131}" dt="2024-02-11T14:41:32.949" v="217" actId="1076"/>
          <ac:spMkLst>
            <pc:docMk/>
            <pc:sldMk cId="4192699082" sldId="304"/>
            <ac:spMk id="11" creationId="{6F90FFC3-A72F-7003-2D86-C2F30C175371}"/>
          </ac:spMkLst>
        </pc:spChg>
        <pc:spChg chg="add mod">
          <ac:chgData name="Mia Savrljuga" userId="29d020ba494f34ac" providerId="LiveId" clId="{AD7A4391-6F86-4C10-90C4-F500EAB0F131}" dt="2024-02-11T14:41:06.142" v="208"/>
          <ac:spMkLst>
            <pc:docMk/>
            <pc:sldMk cId="4192699082" sldId="304"/>
            <ac:spMk id="12" creationId="{DC1D64A1-1D1E-EDF7-33BF-9B7F184ACE7D}"/>
          </ac:spMkLst>
        </pc:spChg>
        <pc:spChg chg="add del mod">
          <ac:chgData name="Mia Savrljuga" userId="29d020ba494f34ac" providerId="LiveId" clId="{AD7A4391-6F86-4C10-90C4-F500EAB0F131}" dt="2024-02-11T14:41:23.745" v="216" actId="478"/>
          <ac:spMkLst>
            <pc:docMk/>
            <pc:sldMk cId="4192699082" sldId="304"/>
            <ac:spMk id="13" creationId="{13669B7C-26EE-E960-E3EE-F40AFAD56BEE}"/>
          </ac:spMkLst>
        </pc:spChg>
        <pc:spChg chg="add mod">
          <ac:chgData name="Mia Savrljuga" userId="29d020ba494f34ac" providerId="LiveId" clId="{AD7A4391-6F86-4C10-90C4-F500EAB0F131}" dt="2024-02-11T14:41:42.341" v="230" actId="20577"/>
          <ac:spMkLst>
            <pc:docMk/>
            <pc:sldMk cId="4192699082" sldId="304"/>
            <ac:spMk id="14" creationId="{BCCC4B57-2C7B-547A-A39E-E5429F4CDBDD}"/>
          </ac:spMkLst>
        </pc:spChg>
        <pc:spChg chg="add mod">
          <ac:chgData name="Mia Savrljuga" userId="29d020ba494f34ac" providerId="LiveId" clId="{AD7A4391-6F86-4C10-90C4-F500EAB0F131}" dt="2024-02-11T14:41:49.475" v="251" actId="20577"/>
          <ac:spMkLst>
            <pc:docMk/>
            <pc:sldMk cId="4192699082" sldId="304"/>
            <ac:spMk id="15" creationId="{ADB82050-0CE6-D6CB-37F7-435BA7E26579}"/>
          </ac:spMkLst>
        </pc:spChg>
        <pc:picChg chg="add mod">
          <ac:chgData name="Mia Savrljuga" userId="29d020ba494f34ac" providerId="LiveId" clId="{AD7A4391-6F86-4C10-90C4-F500EAB0F131}" dt="2024-02-11T14:39:38.092" v="166" actId="14100"/>
          <ac:picMkLst>
            <pc:docMk/>
            <pc:sldMk cId="4192699082" sldId="304"/>
            <ac:picMk id="3" creationId="{CA8D58BD-D4EB-1BB9-1526-E5B970CB144F}"/>
          </ac:picMkLst>
        </pc:picChg>
      </pc:sldChg>
      <pc:sldChg chg="addSp delSp modSp new mod modClrScheme modAnim chgLayout">
        <pc:chgData name="Mia Savrljuga" userId="29d020ba494f34ac" providerId="LiveId" clId="{AD7A4391-6F86-4C10-90C4-F500EAB0F131}" dt="2024-02-11T14:44:44.055" v="279" actId="1076"/>
        <pc:sldMkLst>
          <pc:docMk/>
          <pc:sldMk cId="1898918053" sldId="305"/>
        </pc:sldMkLst>
        <pc:spChg chg="del">
          <ac:chgData name="Mia Savrljuga" userId="29d020ba494f34ac" providerId="LiveId" clId="{AD7A4391-6F86-4C10-90C4-F500EAB0F131}" dt="2024-02-11T14:43:04.168" v="253" actId="700"/>
          <ac:spMkLst>
            <pc:docMk/>
            <pc:sldMk cId="1898918053" sldId="305"/>
            <ac:spMk id="2" creationId="{657A0352-4922-79AC-9ACF-70985D697A73}"/>
          </ac:spMkLst>
        </pc:spChg>
        <pc:spChg chg="del">
          <ac:chgData name="Mia Savrljuga" userId="29d020ba494f34ac" providerId="LiveId" clId="{AD7A4391-6F86-4C10-90C4-F500EAB0F131}" dt="2024-02-11T14:43:04.168" v="253" actId="700"/>
          <ac:spMkLst>
            <pc:docMk/>
            <pc:sldMk cId="1898918053" sldId="305"/>
            <ac:spMk id="3" creationId="{595E24F5-02AC-715B-3843-7DA2348F42EB}"/>
          </ac:spMkLst>
        </pc:spChg>
        <pc:spChg chg="del">
          <ac:chgData name="Mia Savrljuga" userId="29d020ba494f34ac" providerId="LiveId" clId="{AD7A4391-6F86-4C10-90C4-F500EAB0F131}" dt="2024-02-11T14:43:04.168" v="253" actId="700"/>
          <ac:spMkLst>
            <pc:docMk/>
            <pc:sldMk cId="1898918053" sldId="305"/>
            <ac:spMk id="4" creationId="{F43E5610-57DB-9FCE-6C71-D5C93DA02526}"/>
          </ac:spMkLst>
        </pc:spChg>
        <pc:spChg chg="del">
          <ac:chgData name="Mia Savrljuga" userId="29d020ba494f34ac" providerId="LiveId" clId="{AD7A4391-6F86-4C10-90C4-F500EAB0F131}" dt="2024-02-11T14:43:04.168" v="253" actId="700"/>
          <ac:spMkLst>
            <pc:docMk/>
            <pc:sldMk cId="1898918053" sldId="305"/>
            <ac:spMk id="5" creationId="{AECC1FDB-866F-C898-47DC-4A73E15847F4}"/>
          </ac:spMkLst>
        </pc:spChg>
        <pc:spChg chg="del">
          <ac:chgData name="Mia Savrljuga" userId="29d020ba494f34ac" providerId="LiveId" clId="{AD7A4391-6F86-4C10-90C4-F500EAB0F131}" dt="2024-02-11T14:43:04.168" v="253" actId="700"/>
          <ac:spMkLst>
            <pc:docMk/>
            <pc:sldMk cId="1898918053" sldId="305"/>
            <ac:spMk id="6" creationId="{8DED5799-927B-986F-7F0D-425DDCBFB877}"/>
          </ac:spMkLst>
        </pc:spChg>
        <pc:spChg chg="add mod">
          <ac:chgData name="Mia Savrljuga" userId="29d020ba494f34ac" providerId="LiveId" clId="{AD7A4391-6F86-4C10-90C4-F500EAB0F131}" dt="2024-02-11T14:43:11.300" v="255"/>
          <ac:spMkLst>
            <pc:docMk/>
            <pc:sldMk cId="1898918053" sldId="305"/>
            <ac:spMk id="9" creationId="{6BD5CF72-EE41-9E27-D236-7506EB94B223}"/>
          </ac:spMkLst>
        </pc:spChg>
        <pc:spChg chg="add mod">
          <ac:chgData name="Mia Savrljuga" userId="29d020ba494f34ac" providerId="LiveId" clId="{AD7A4391-6F86-4C10-90C4-F500EAB0F131}" dt="2024-02-11T14:43:11.300" v="255"/>
          <ac:spMkLst>
            <pc:docMk/>
            <pc:sldMk cId="1898918053" sldId="305"/>
            <ac:spMk id="10" creationId="{B50C6FD0-E269-2190-9FF6-CD2D750BFCE0}"/>
          </ac:spMkLst>
        </pc:spChg>
        <pc:spChg chg="add mod">
          <ac:chgData name="Mia Savrljuga" userId="29d020ba494f34ac" providerId="LiveId" clId="{AD7A4391-6F86-4C10-90C4-F500EAB0F131}" dt="2024-02-11T14:43:54.293" v="259" actId="1076"/>
          <ac:spMkLst>
            <pc:docMk/>
            <pc:sldMk cId="1898918053" sldId="305"/>
            <ac:spMk id="11" creationId="{0294008D-C35A-CDDF-CC44-0293D4D3A000}"/>
          </ac:spMkLst>
        </pc:spChg>
        <pc:spChg chg="add mod">
          <ac:chgData name="Mia Savrljuga" userId="29d020ba494f34ac" providerId="LiveId" clId="{AD7A4391-6F86-4C10-90C4-F500EAB0F131}" dt="2024-02-11T14:44:44.055" v="279" actId="1076"/>
          <ac:spMkLst>
            <pc:docMk/>
            <pc:sldMk cId="1898918053" sldId="305"/>
            <ac:spMk id="12" creationId="{7753C389-971E-D796-E824-E36908F00946}"/>
          </ac:spMkLst>
        </pc:spChg>
        <pc:spChg chg="add mod">
          <ac:chgData name="Mia Savrljuga" userId="29d020ba494f34ac" providerId="LiveId" clId="{AD7A4391-6F86-4C10-90C4-F500EAB0F131}" dt="2024-02-11T14:44:38.402" v="276" actId="1076"/>
          <ac:spMkLst>
            <pc:docMk/>
            <pc:sldMk cId="1898918053" sldId="305"/>
            <ac:spMk id="13" creationId="{D5288D95-7FBE-92B6-E8A0-50707E84B0ED}"/>
          </ac:spMkLst>
        </pc:spChg>
        <pc:spChg chg="add mod">
          <ac:chgData name="Mia Savrljuga" userId="29d020ba494f34ac" providerId="LiveId" clId="{AD7A4391-6F86-4C10-90C4-F500EAB0F131}" dt="2024-02-11T14:44:31.340" v="273" actId="1076"/>
          <ac:spMkLst>
            <pc:docMk/>
            <pc:sldMk cId="1898918053" sldId="305"/>
            <ac:spMk id="14" creationId="{A6A9FAA2-C4C5-9892-A3A1-421D79EAEE9A}"/>
          </ac:spMkLst>
        </pc:spChg>
        <pc:spChg chg="add mod">
          <ac:chgData name="Mia Savrljuga" userId="29d020ba494f34ac" providerId="LiveId" clId="{AD7A4391-6F86-4C10-90C4-F500EAB0F131}" dt="2024-02-11T14:44:20.144" v="270" actId="1076"/>
          <ac:spMkLst>
            <pc:docMk/>
            <pc:sldMk cId="1898918053" sldId="305"/>
            <ac:spMk id="15" creationId="{A2981922-00F5-B1A0-04E8-1BE62A4FD89D}"/>
          </ac:spMkLst>
        </pc:spChg>
        <pc:spChg chg="add mod">
          <ac:chgData name="Mia Savrljuga" userId="29d020ba494f34ac" providerId="LiveId" clId="{AD7A4391-6F86-4C10-90C4-F500EAB0F131}" dt="2024-02-11T14:44:10.368" v="267" actId="1076"/>
          <ac:spMkLst>
            <pc:docMk/>
            <pc:sldMk cId="1898918053" sldId="305"/>
            <ac:spMk id="16" creationId="{74DB3598-2360-802E-3F99-7D544224CBE5}"/>
          </ac:spMkLst>
        </pc:spChg>
        <pc:picChg chg="add mod">
          <ac:chgData name="Mia Savrljuga" userId="29d020ba494f34ac" providerId="LiveId" clId="{AD7A4391-6F86-4C10-90C4-F500EAB0F131}" dt="2024-02-11T14:43:20.309" v="257" actId="14100"/>
          <ac:picMkLst>
            <pc:docMk/>
            <pc:sldMk cId="1898918053" sldId="305"/>
            <ac:picMk id="8" creationId="{D20F0E15-FFB5-FA3C-3E8C-B8ED4E56FA29}"/>
          </ac:picMkLst>
        </pc:picChg>
      </pc:sldChg>
      <pc:sldChg chg="del">
        <pc:chgData name="Mia Savrljuga" userId="29d020ba494f34ac" providerId="LiveId" clId="{AD7A4391-6F86-4C10-90C4-F500EAB0F131}" dt="2024-02-11T14:23:21.514" v="14" actId="47"/>
        <pc:sldMkLst>
          <pc:docMk/>
          <pc:sldMk cId="3663641907" sldId="305"/>
        </pc:sldMkLst>
      </pc:sldChg>
      <pc:sldChg chg="del">
        <pc:chgData name="Mia Savrljuga" userId="29d020ba494f34ac" providerId="LiveId" clId="{AD7A4391-6F86-4C10-90C4-F500EAB0F131}" dt="2024-02-11T14:23:23.429" v="15" actId="47"/>
        <pc:sldMkLst>
          <pc:docMk/>
          <pc:sldMk cId="443260923" sldId="306"/>
        </pc:sldMkLst>
      </pc:sldChg>
      <pc:sldChg chg="addSp modSp new mod modAnim">
        <pc:chgData name="Mia Savrljuga" userId="29d020ba494f34ac" providerId="LiveId" clId="{AD7A4391-6F86-4C10-90C4-F500EAB0F131}" dt="2024-02-11T14:48:05.405" v="461" actId="1076"/>
        <pc:sldMkLst>
          <pc:docMk/>
          <pc:sldMk cId="3022420861" sldId="306"/>
        </pc:sldMkLst>
        <pc:spChg chg="add mod">
          <ac:chgData name="Mia Savrljuga" userId="29d020ba494f34ac" providerId="LiveId" clId="{AD7A4391-6F86-4C10-90C4-F500EAB0F131}" dt="2024-02-11T14:44:55.503" v="281"/>
          <ac:spMkLst>
            <pc:docMk/>
            <pc:sldMk cId="3022420861" sldId="306"/>
            <ac:spMk id="2" creationId="{B9BAB81A-81A8-4EDC-E69E-A967F4E1BF98}"/>
          </ac:spMkLst>
        </pc:spChg>
        <pc:spChg chg="add mod">
          <ac:chgData name="Mia Savrljuga" userId="29d020ba494f34ac" providerId="LiveId" clId="{AD7A4391-6F86-4C10-90C4-F500EAB0F131}" dt="2024-02-11T14:44:55.503" v="281"/>
          <ac:spMkLst>
            <pc:docMk/>
            <pc:sldMk cId="3022420861" sldId="306"/>
            <ac:spMk id="3" creationId="{8FF882EE-8968-07BD-7B29-27C36EB8C4CF}"/>
          </ac:spMkLst>
        </pc:spChg>
        <pc:spChg chg="add mod">
          <ac:chgData name="Mia Savrljuga" userId="29d020ba494f34ac" providerId="LiveId" clId="{AD7A4391-6F86-4C10-90C4-F500EAB0F131}" dt="2024-02-11T14:47:58.605" v="460" actId="1076"/>
          <ac:spMkLst>
            <pc:docMk/>
            <pc:sldMk cId="3022420861" sldId="306"/>
            <ac:spMk id="6" creationId="{51EB5D0F-C644-539F-DD74-73359B113822}"/>
          </ac:spMkLst>
        </pc:spChg>
        <pc:spChg chg="add mod">
          <ac:chgData name="Mia Savrljuga" userId="29d020ba494f34ac" providerId="LiveId" clId="{AD7A4391-6F86-4C10-90C4-F500EAB0F131}" dt="2024-02-11T14:46:45.038" v="379" actId="20577"/>
          <ac:spMkLst>
            <pc:docMk/>
            <pc:sldMk cId="3022420861" sldId="306"/>
            <ac:spMk id="7" creationId="{D692F0BD-8537-E072-9F05-DFADEBCBD221}"/>
          </ac:spMkLst>
        </pc:spChg>
        <pc:spChg chg="add mod">
          <ac:chgData name="Mia Savrljuga" userId="29d020ba494f34ac" providerId="LiveId" clId="{AD7A4391-6F86-4C10-90C4-F500EAB0F131}" dt="2024-02-11T14:46:53.747" v="415" actId="20577"/>
          <ac:spMkLst>
            <pc:docMk/>
            <pc:sldMk cId="3022420861" sldId="306"/>
            <ac:spMk id="8" creationId="{F49AEEC1-9741-3686-C509-2C8548A84952}"/>
          </ac:spMkLst>
        </pc:spChg>
        <pc:spChg chg="add mod">
          <ac:chgData name="Mia Savrljuga" userId="29d020ba494f34ac" providerId="LiveId" clId="{AD7A4391-6F86-4C10-90C4-F500EAB0F131}" dt="2024-02-11T14:47:00.940" v="445" actId="20577"/>
          <ac:spMkLst>
            <pc:docMk/>
            <pc:sldMk cId="3022420861" sldId="306"/>
            <ac:spMk id="9" creationId="{2F6E3D7A-FEF0-6DB0-EA9B-EA4DA126D7AF}"/>
          </ac:spMkLst>
        </pc:spChg>
        <pc:spChg chg="add mod">
          <ac:chgData name="Mia Savrljuga" userId="29d020ba494f34ac" providerId="LiveId" clId="{AD7A4391-6F86-4C10-90C4-F500EAB0F131}" dt="2024-02-11T14:47:40.755" v="453" actId="1076"/>
          <ac:spMkLst>
            <pc:docMk/>
            <pc:sldMk cId="3022420861" sldId="306"/>
            <ac:spMk id="10" creationId="{ABF2B5DC-B4F2-6A31-34FC-3ED9EC73099A}"/>
          </ac:spMkLst>
        </pc:spChg>
        <pc:spChg chg="add mod">
          <ac:chgData name="Mia Savrljuga" userId="29d020ba494f34ac" providerId="LiveId" clId="{AD7A4391-6F86-4C10-90C4-F500EAB0F131}" dt="2024-02-11T14:47:30.954" v="450" actId="1076"/>
          <ac:spMkLst>
            <pc:docMk/>
            <pc:sldMk cId="3022420861" sldId="306"/>
            <ac:spMk id="11" creationId="{36D9E068-0079-7ED8-1515-348374635C07}"/>
          </ac:spMkLst>
        </pc:spChg>
        <pc:spChg chg="add mod">
          <ac:chgData name="Mia Savrljuga" userId="29d020ba494f34ac" providerId="LiveId" clId="{AD7A4391-6F86-4C10-90C4-F500EAB0F131}" dt="2024-02-11T14:47:51.049" v="456" actId="1076"/>
          <ac:spMkLst>
            <pc:docMk/>
            <pc:sldMk cId="3022420861" sldId="306"/>
            <ac:spMk id="12" creationId="{EDA590D1-FA04-51E0-D630-CEEB1D78D6AB}"/>
          </ac:spMkLst>
        </pc:spChg>
        <pc:spChg chg="add mod">
          <ac:chgData name="Mia Savrljuga" userId="29d020ba494f34ac" providerId="LiveId" clId="{AD7A4391-6F86-4C10-90C4-F500EAB0F131}" dt="2024-02-11T14:48:05.405" v="461" actId="1076"/>
          <ac:spMkLst>
            <pc:docMk/>
            <pc:sldMk cId="3022420861" sldId="306"/>
            <ac:spMk id="13" creationId="{226D1027-E63E-57BC-07DC-E549603DECC9}"/>
          </ac:spMkLst>
        </pc:spChg>
        <pc:picChg chg="add mod">
          <ac:chgData name="Mia Savrljuga" userId="29d020ba494f34ac" providerId="LiveId" clId="{AD7A4391-6F86-4C10-90C4-F500EAB0F131}" dt="2024-02-11T14:45:37.220" v="290" actId="1076"/>
          <ac:picMkLst>
            <pc:docMk/>
            <pc:sldMk cId="3022420861" sldId="306"/>
            <ac:picMk id="5" creationId="{75091EDA-9B3B-CA1D-695D-E32206DC1F4D}"/>
          </ac:picMkLst>
        </pc:picChg>
      </pc:sldChg>
      <pc:sldChg chg="addSp modSp add mod modAnim">
        <pc:chgData name="Mia Savrljuga" userId="29d020ba494f34ac" providerId="LiveId" clId="{AD7A4391-6F86-4C10-90C4-F500EAB0F131}" dt="2024-02-11T15:13:54.956" v="596"/>
        <pc:sldMkLst>
          <pc:docMk/>
          <pc:sldMk cId="1614675028" sldId="307"/>
        </pc:sldMkLst>
        <pc:spChg chg="add mod">
          <ac:chgData name="Mia Savrljuga" userId="29d020ba494f34ac" providerId="LiveId" clId="{AD7A4391-6F86-4C10-90C4-F500EAB0F131}" dt="2024-02-11T14:50:11.041" v="470" actId="1076"/>
          <ac:spMkLst>
            <pc:docMk/>
            <pc:sldMk cId="1614675028" sldId="307"/>
            <ac:spMk id="6" creationId="{5C16B856-31F7-AA50-F771-DAD75221F6FA}"/>
          </ac:spMkLst>
        </pc:spChg>
        <pc:spChg chg="add mod">
          <ac:chgData name="Mia Savrljuga" userId="29d020ba494f34ac" providerId="LiveId" clId="{AD7A4391-6F86-4C10-90C4-F500EAB0F131}" dt="2024-02-11T14:50:25.795" v="472" actId="1076"/>
          <ac:spMkLst>
            <pc:docMk/>
            <pc:sldMk cId="1614675028" sldId="307"/>
            <ac:spMk id="7" creationId="{D837ED7B-3275-9E28-BB92-EEAEEE958C28}"/>
          </ac:spMkLst>
        </pc:spChg>
        <pc:spChg chg="add mod">
          <ac:chgData name="Mia Savrljuga" userId="29d020ba494f34ac" providerId="LiveId" clId="{AD7A4391-6F86-4C10-90C4-F500EAB0F131}" dt="2024-02-11T14:50:33.021" v="474" actId="1076"/>
          <ac:spMkLst>
            <pc:docMk/>
            <pc:sldMk cId="1614675028" sldId="307"/>
            <ac:spMk id="8" creationId="{0194EDF0-7935-AFD5-1A9D-7F75A9CA82B4}"/>
          </ac:spMkLst>
        </pc:spChg>
        <pc:spChg chg="add mod">
          <ac:chgData name="Mia Savrljuga" userId="29d020ba494f34ac" providerId="LiveId" clId="{AD7A4391-6F86-4C10-90C4-F500EAB0F131}" dt="2024-02-11T14:50:59.482" v="478" actId="1076"/>
          <ac:spMkLst>
            <pc:docMk/>
            <pc:sldMk cId="1614675028" sldId="307"/>
            <ac:spMk id="9" creationId="{59795A56-F04D-15F3-BACF-4A093AC489F7}"/>
          </ac:spMkLst>
        </pc:spChg>
        <pc:picChg chg="add mod">
          <ac:chgData name="Mia Savrljuga" userId="29d020ba494f34ac" providerId="LiveId" clId="{AD7A4391-6F86-4C10-90C4-F500EAB0F131}" dt="2024-02-11T14:50:50.551" v="477" actId="1076"/>
          <ac:picMkLst>
            <pc:docMk/>
            <pc:sldMk cId="1614675028" sldId="307"/>
            <ac:picMk id="5" creationId="{CBB8695B-1B11-7B04-AC3A-C9EE0AD11631}"/>
          </ac:picMkLst>
        </pc:picChg>
        <pc:picChg chg="add mod">
          <ac:chgData name="Mia Savrljuga" userId="29d020ba494f34ac" providerId="LiveId" clId="{AD7A4391-6F86-4C10-90C4-F500EAB0F131}" dt="2024-02-11T15:13:54.956" v="596"/>
          <ac:picMkLst>
            <pc:docMk/>
            <pc:sldMk cId="1614675028" sldId="307"/>
            <ac:picMk id="11" creationId="{45A7C19C-120D-E3A8-1E99-62E41A30BD7C}"/>
          </ac:picMkLst>
        </pc:picChg>
      </pc:sldChg>
      <pc:sldChg chg="del">
        <pc:chgData name="Mia Savrljuga" userId="29d020ba494f34ac" providerId="LiveId" clId="{AD7A4391-6F86-4C10-90C4-F500EAB0F131}" dt="2024-02-11T14:23:25.017" v="16" actId="47"/>
        <pc:sldMkLst>
          <pc:docMk/>
          <pc:sldMk cId="2557097535" sldId="307"/>
        </pc:sldMkLst>
      </pc:sldChg>
      <pc:sldChg chg="del">
        <pc:chgData name="Mia Savrljuga" userId="29d020ba494f34ac" providerId="LiveId" clId="{AD7A4391-6F86-4C10-90C4-F500EAB0F131}" dt="2024-02-11T14:23:26.650" v="17" actId="47"/>
        <pc:sldMkLst>
          <pc:docMk/>
          <pc:sldMk cId="190644877" sldId="308"/>
        </pc:sldMkLst>
      </pc:sldChg>
      <pc:sldChg chg="addSp modSp add mod">
        <pc:chgData name="Mia Savrljuga" userId="29d020ba494f34ac" providerId="LiveId" clId="{AD7A4391-6F86-4C10-90C4-F500EAB0F131}" dt="2024-02-11T14:51:50.533" v="484" actId="1076"/>
        <pc:sldMkLst>
          <pc:docMk/>
          <pc:sldMk cId="4165560574" sldId="308"/>
        </pc:sldMkLst>
        <pc:picChg chg="add mod">
          <ac:chgData name="Mia Savrljuga" userId="29d020ba494f34ac" providerId="LiveId" clId="{AD7A4391-6F86-4C10-90C4-F500EAB0F131}" dt="2024-02-11T14:51:50.533" v="484" actId="1076"/>
          <ac:picMkLst>
            <pc:docMk/>
            <pc:sldMk cId="4165560574" sldId="308"/>
            <ac:picMk id="5" creationId="{214009CF-F7EE-3942-B13C-5CD924CE32C2}"/>
          </ac:picMkLst>
        </pc:picChg>
      </pc:sldChg>
      <pc:sldChg chg="addSp delSp modSp add mod modAnim">
        <pc:chgData name="Mia Savrljuga" userId="29d020ba494f34ac" providerId="LiveId" clId="{AD7A4391-6F86-4C10-90C4-F500EAB0F131}" dt="2024-02-11T14:54:39.965" v="567" actId="20577"/>
        <pc:sldMkLst>
          <pc:docMk/>
          <pc:sldMk cId="189620095" sldId="309"/>
        </pc:sldMkLst>
        <pc:spChg chg="add mod">
          <ac:chgData name="Mia Savrljuga" userId="29d020ba494f34ac" providerId="LiveId" clId="{AD7A4391-6F86-4C10-90C4-F500EAB0F131}" dt="2024-02-11T14:54:00.557" v="521" actId="122"/>
          <ac:spMkLst>
            <pc:docMk/>
            <pc:sldMk cId="189620095" sldId="309"/>
            <ac:spMk id="9" creationId="{56E71B79-AFF7-ABFC-FBE3-B46FEBE51A64}"/>
          </ac:spMkLst>
        </pc:spChg>
        <pc:spChg chg="add mod">
          <ac:chgData name="Mia Savrljuga" userId="29d020ba494f34ac" providerId="LiveId" clId="{AD7A4391-6F86-4C10-90C4-F500EAB0F131}" dt="2024-02-11T14:54:09.784" v="536" actId="20577"/>
          <ac:spMkLst>
            <pc:docMk/>
            <pc:sldMk cId="189620095" sldId="309"/>
            <ac:spMk id="10" creationId="{F8CE9C56-1512-D45F-1377-308D2C91454D}"/>
          </ac:spMkLst>
        </pc:spChg>
        <pc:spChg chg="add mod">
          <ac:chgData name="Mia Savrljuga" userId="29d020ba494f34ac" providerId="LiveId" clId="{AD7A4391-6F86-4C10-90C4-F500EAB0F131}" dt="2024-02-11T14:54:32.633" v="558" actId="20577"/>
          <ac:spMkLst>
            <pc:docMk/>
            <pc:sldMk cId="189620095" sldId="309"/>
            <ac:spMk id="11" creationId="{4C228F58-9F8D-E968-D84B-88A4E509928E}"/>
          </ac:spMkLst>
        </pc:spChg>
        <pc:spChg chg="add mod">
          <ac:chgData name="Mia Savrljuga" userId="29d020ba494f34ac" providerId="LiveId" clId="{AD7A4391-6F86-4C10-90C4-F500EAB0F131}" dt="2024-02-11T14:54:39.965" v="567" actId="20577"/>
          <ac:spMkLst>
            <pc:docMk/>
            <pc:sldMk cId="189620095" sldId="309"/>
            <ac:spMk id="12" creationId="{1AEB155A-FC3E-CB56-A5BA-22A27CE865B5}"/>
          </ac:spMkLst>
        </pc:spChg>
        <pc:picChg chg="del">
          <ac:chgData name="Mia Savrljuga" userId="29d020ba494f34ac" providerId="LiveId" clId="{AD7A4391-6F86-4C10-90C4-F500EAB0F131}" dt="2024-02-11T14:51:37.979" v="481" actId="478"/>
          <ac:picMkLst>
            <pc:docMk/>
            <pc:sldMk cId="189620095" sldId="309"/>
            <ac:picMk id="5" creationId="{B0238F13-30DE-7472-C3A9-F19DEC097B8F}"/>
          </ac:picMkLst>
        </pc:picChg>
        <pc:picChg chg="add del mod">
          <ac:chgData name="Mia Savrljuga" userId="29d020ba494f34ac" providerId="LiveId" clId="{AD7A4391-6F86-4C10-90C4-F500EAB0F131}" dt="2024-02-11T14:52:34.651" v="492" actId="478"/>
          <ac:picMkLst>
            <pc:docMk/>
            <pc:sldMk cId="189620095" sldId="309"/>
            <ac:picMk id="6" creationId="{BAC83157-278A-94B1-8B88-87BFAEBD2256}"/>
          </ac:picMkLst>
        </pc:picChg>
        <pc:picChg chg="add mod">
          <ac:chgData name="Mia Savrljuga" userId="29d020ba494f34ac" providerId="LiveId" clId="{AD7A4391-6F86-4C10-90C4-F500EAB0F131}" dt="2024-02-11T14:52:59.722" v="496" actId="1076"/>
          <ac:picMkLst>
            <pc:docMk/>
            <pc:sldMk cId="189620095" sldId="309"/>
            <ac:picMk id="8" creationId="{C163552C-636F-28D7-409F-BF36A80B94C9}"/>
          </ac:picMkLst>
        </pc:picChg>
      </pc:sldChg>
      <pc:sldChg chg="del">
        <pc:chgData name="Mia Savrljuga" userId="29d020ba494f34ac" providerId="LiveId" clId="{AD7A4391-6F86-4C10-90C4-F500EAB0F131}" dt="2024-02-11T14:23:27.986" v="18" actId="47"/>
        <pc:sldMkLst>
          <pc:docMk/>
          <pc:sldMk cId="3300701011" sldId="309"/>
        </pc:sldMkLst>
      </pc:sldChg>
      <pc:sldChg chg="addSp modSp add mod">
        <pc:chgData name="Mia Savrljuga" userId="29d020ba494f34ac" providerId="LiveId" clId="{AD7A4391-6F86-4C10-90C4-F500EAB0F131}" dt="2024-02-11T14:53:18.114" v="500" actId="1076"/>
        <pc:sldMkLst>
          <pc:docMk/>
          <pc:sldMk cId="3774414841" sldId="310"/>
        </pc:sldMkLst>
        <pc:picChg chg="add mod">
          <ac:chgData name="Mia Savrljuga" userId="29d020ba494f34ac" providerId="LiveId" clId="{AD7A4391-6F86-4C10-90C4-F500EAB0F131}" dt="2024-02-11T14:53:18.114" v="500" actId="1076"/>
          <ac:picMkLst>
            <pc:docMk/>
            <pc:sldMk cId="3774414841" sldId="310"/>
            <ac:picMk id="5" creationId="{5BD5B68D-B649-7ADB-09E1-FE9CF2B63BD4}"/>
          </ac:picMkLst>
        </pc:picChg>
      </pc:sldChg>
      <pc:sldChg chg="del">
        <pc:chgData name="Mia Savrljuga" userId="29d020ba494f34ac" providerId="LiveId" clId="{AD7A4391-6F86-4C10-90C4-F500EAB0F131}" dt="2024-02-11T14:23:28.820" v="19" actId="47"/>
        <pc:sldMkLst>
          <pc:docMk/>
          <pc:sldMk cId="3835244663" sldId="310"/>
        </pc:sldMkLst>
      </pc:sldChg>
      <pc:sldChg chg="del">
        <pc:chgData name="Mia Savrljuga" userId="29d020ba494f34ac" providerId="LiveId" clId="{AD7A4391-6F86-4C10-90C4-F500EAB0F131}" dt="2024-02-11T14:23:33.314" v="22" actId="47"/>
        <pc:sldMkLst>
          <pc:docMk/>
          <pc:sldMk cId="1823142096" sldId="311"/>
        </pc:sldMkLst>
      </pc:sldChg>
      <pc:sldChg chg="del">
        <pc:chgData name="Mia Savrljuga" userId="29d020ba494f34ac" providerId="LiveId" clId="{AD7A4391-6F86-4C10-90C4-F500EAB0F131}" dt="2024-02-11T14:23:30.253" v="20" actId="47"/>
        <pc:sldMkLst>
          <pc:docMk/>
          <pc:sldMk cId="1129108924" sldId="312"/>
        </pc:sldMkLst>
      </pc:sldChg>
      <pc:sldChg chg="del">
        <pc:chgData name="Mia Savrljuga" userId="29d020ba494f34ac" providerId="LiveId" clId="{AD7A4391-6F86-4C10-90C4-F500EAB0F131}" dt="2024-02-11T14:23:34.273" v="23" actId="47"/>
        <pc:sldMkLst>
          <pc:docMk/>
          <pc:sldMk cId="4272373221" sldId="313"/>
        </pc:sldMkLst>
      </pc:sldChg>
      <pc:sldChg chg="del">
        <pc:chgData name="Mia Savrljuga" userId="29d020ba494f34ac" providerId="LiveId" clId="{AD7A4391-6F86-4C10-90C4-F500EAB0F131}" dt="2024-02-11T14:23:31.181" v="21" actId="47"/>
        <pc:sldMkLst>
          <pc:docMk/>
          <pc:sldMk cId="3648539252" sldId="314"/>
        </pc:sldMkLst>
      </pc:sldChg>
      <pc:sldChg chg="del">
        <pc:chgData name="Mia Savrljuga" userId="29d020ba494f34ac" providerId="LiveId" clId="{AD7A4391-6F86-4C10-90C4-F500EAB0F131}" dt="2024-02-11T14:23:35.766" v="24" actId="47"/>
        <pc:sldMkLst>
          <pc:docMk/>
          <pc:sldMk cId="3866486914" sldId="315"/>
        </pc:sldMkLst>
      </pc:sldChg>
      <pc:sldChg chg="del">
        <pc:chgData name="Mia Savrljuga" userId="29d020ba494f34ac" providerId="LiveId" clId="{AD7A4391-6F86-4C10-90C4-F500EAB0F131}" dt="2024-02-11T14:23:37.248" v="25" actId="47"/>
        <pc:sldMkLst>
          <pc:docMk/>
          <pc:sldMk cId="2872067280" sldId="316"/>
        </pc:sldMkLst>
      </pc:sldChg>
      <pc:sldChg chg="del">
        <pc:chgData name="Mia Savrljuga" userId="29d020ba494f34ac" providerId="LiveId" clId="{AD7A4391-6F86-4C10-90C4-F500EAB0F131}" dt="2024-02-11T14:23:39.299" v="26" actId="47"/>
        <pc:sldMkLst>
          <pc:docMk/>
          <pc:sldMk cId="3556133112" sldId="317"/>
        </pc:sldMkLst>
      </pc:sldChg>
      <pc:sldChg chg="del">
        <pc:chgData name="Mia Savrljuga" userId="29d020ba494f34ac" providerId="LiveId" clId="{AD7A4391-6F86-4C10-90C4-F500EAB0F131}" dt="2024-02-11T14:23:40.132" v="27" actId="47"/>
        <pc:sldMkLst>
          <pc:docMk/>
          <pc:sldMk cId="2619516055" sldId="318"/>
        </pc:sldMkLst>
      </pc:sldChg>
      <pc:sldChg chg="del">
        <pc:chgData name="Mia Savrljuga" userId="29d020ba494f34ac" providerId="LiveId" clId="{AD7A4391-6F86-4C10-90C4-F500EAB0F131}" dt="2024-02-11T14:23:40.965" v="28" actId="47"/>
        <pc:sldMkLst>
          <pc:docMk/>
          <pc:sldMk cId="49179928" sldId="319"/>
        </pc:sldMkLst>
      </pc:sldChg>
      <pc:sldChg chg="del">
        <pc:chgData name="Mia Savrljuga" userId="29d020ba494f34ac" providerId="LiveId" clId="{AD7A4391-6F86-4C10-90C4-F500EAB0F131}" dt="2024-02-11T14:23:41.939" v="29" actId="47"/>
        <pc:sldMkLst>
          <pc:docMk/>
          <pc:sldMk cId="481732532" sldId="320"/>
        </pc:sldMkLst>
      </pc:sldChg>
      <pc:sldChg chg="del">
        <pc:chgData name="Mia Savrljuga" userId="29d020ba494f34ac" providerId="LiveId" clId="{AD7A4391-6F86-4C10-90C4-F500EAB0F131}" dt="2024-02-11T14:23:43.226" v="30" actId="47"/>
        <pc:sldMkLst>
          <pc:docMk/>
          <pc:sldMk cId="2959653353" sldId="321"/>
        </pc:sldMkLst>
      </pc:sldChg>
      <pc:sldChg chg="del">
        <pc:chgData name="Mia Savrljuga" userId="29d020ba494f34ac" providerId="LiveId" clId="{AD7A4391-6F86-4C10-90C4-F500EAB0F131}" dt="2024-02-11T14:23:47.007" v="31" actId="47"/>
        <pc:sldMkLst>
          <pc:docMk/>
          <pc:sldMk cId="1640559172" sldId="322"/>
        </pc:sldMkLst>
      </pc:sldChg>
      <pc:sldChg chg="del">
        <pc:chgData name="Mia Savrljuga" userId="29d020ba494f34ac" providerId="LiveId" clId="{AD7A4391-6F86-4C10-90C4-F500EAB0F131}" dt="2024-02-11T14:23:48.358" v="32" actId="47"/>
        <pc:sldMkLst>
          <pc:docMk/>
          <pc:sldMk cId="1925098985" sldId="323"/>
        </pc:sldMkLst>
      </pc:sldChg>
      <pc:sldChg chg="del">
        <pc:chgData name="Mia Savrljuga" userId="29d020ba494f34ac" providerId="LiveId" clId="{AD7A4391-6F86-4C10-90C4-F500EAB0F131}" dt="2024-02-11T14:23:49.349" v="33" actId="47"/>
        <pc:sldMkLst>
          <pc:docMk/>
          <pc:sldMk cId="663911776" sldId="324"/>
        </pc:sldMkLst>
      </pc:sldChg>
      <pc:sldChg chg="del">
        <pc:chgData name="Mia Savrljuga" userId="29d020ba494f34ac" providerId="LiveId" clId="{AD7A4391-6F86-4C10-90C4-F500EAB0F131}" dt="2024-02-11T14:23:52.033" v="35" actId="47"/>
        <pc:sldMkLst>
          <pc:docMk/>
          <pc:sldMk cId="2361089910" sldId="325"/>
        </pc:sldMkLst>
      </pc:sldChg>
      <pc:sldChg chg="del">
        <pc:chgData name="Mia Savrljuga" userId="29d020ba494f34ac" providerId="LiveId" clId="{AD7A4391-6F86-4C10-90C4-F500EAB0F131}" dt="2024-02-11T14:23:51.084" v="34" actId="47"/>
        <pc:sldMkLst>
          <pc:docMk/>
          <pc:sldMk cId="3416256079" sldId="326"/>
        </pc:sldMkLst>
      </pc:sldChg>
      <pc:sldChg chg="del">
        <pc:chgData name="Mia Savrljuga" userId="29d020ba494f34ac" providerId="LiveId" clId="{AD7A4391-6F86-4C10-90C4-F500EAB0F131}" dt="2024-02-11T14:23:55.626" v="36" actId="47"/>
        <pc:sldMkLst>
          <pc:docMk/>
          <pc:sldMk cId="3995424814" sldId="32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13CA8-99A7-D34D-AD22-47958096C3D1}" type="datetimeFigureOut">
              <a:rPr lang="en-HR" smtClean="0"/>
              <a:t>02/17/2024</a:t>
            </a:fld>
            <a:endParaRPr lang="en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3209C5-1F4D-0644-AB88-90060C15FEC8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4211418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https://hr.izzi.digital/#/repository/204</a:t>
            </a:r>
            <a:r>
              <a:rPr lang="hr-HR" dirty="0"/>
              <a:t> </a:t>
            </a:r>
            <a:endParaRPr lang="en-GB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3209C5-1F4D-0644-AB88-90060C15FEC8}" type="slidenum">
              <a:rPr lang="en-HR" smtClean="0"/>
              <a:t>1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734435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12BE4D-A495-F1DD-4E71-4AF02A3769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>
            <a:extLst>
              <a:ext uri="{FF2B5EF4-FFF2-40B4-BE49-F238E27FC236}">
                <a16:creationId xmlns:a16="http://schemas.microsoft.com/office/drawing/2014/main" id="{9FF751F0-067B-594D-F23C-FFCCCAE7A30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>
            <a:extLst>
              <a:ext uri="{FF2B5EF4-FFF2-40B4-BE49-F238E27FC236}">
                <a16:creationId xmlns:a16="http://schemas.microsoft.com/office/drawing/2014/main" id="{4EC917E8-495D-0ACB-6AEE-0BDAF4A697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https://hr.izzi.digital/#/repository/204</a:t>
            </a:r>
            <a:r>
              <a:rPr lang="hr-HR" dirty="0"/>
              <a:t> </a:t>
            </a:r>
            <a:endParaRPr lang="en-GB" dirty="0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4A70BFE5-E0AA-A6FD-D4E9-6360ADD76C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3209C5-1F4D-0644-AB88-90060C15FEC8}" type="slidenum">
              <a:rPr lang="en-HR" smtClean="0"/>
              <a:t>2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0216812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8D1E3D-CF0A-1464-F8D4-7381BE73C8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>
            <a:extLst>
              <a:ext uri="{FF2B5EF4-FFF2-40B4-BE49-F238E27FC236}">
                <a16:creationId xmlns:a16="http://schemas.microsoft.com/office/drawing/2014/main" id="{FDD156D8-481A-66C4-144C-F96730F4A16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>
            <a:extLst>
              <a:ext uri="{FF2B5EF4-FFF2-40B4-BE49-F238E27FC236}">
                <a16:creationId xmlns:a16="http://schemas.microsoft.com/office/drawing/2014/main" id="{051F1865-BA43-6521-6148-3527687B87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https://hr.izzi.digital/#/repository/204</a:t>
            </a:r>
            <a:r>
              <a:rPr lang="hr-HR" dirty="0"/>
              <a:t> </a:t>
            </a:r>
            <a:endParaRPr lang="en-GB" dirty="0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B542DEA5-CEFB-6D6A-0822-E2573D903A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3209C5-1F4D-0644-AB88-90060C15FEC8}" type="slidenum">
              <a:rPr lang="en-HR" smtClean="0"/>
              <a:t>3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31471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6DCD4-8779-45FE-AC0B-A9E17C921425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>
                <a:solidFill>
                  <a:srgbClr val="FF1DC4"/>
                </a:solidFill>
              </a:rPr>
              <a:t>4.6 NOW I CAN!</a:t>
            </a:r>
            <a:endParaRPr lang="en-US" dirty="0">
              <a:solidFill>
                <a:srgbClr val="FF1DC4"/>
              </a:solidFill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8E236E5F-E57B-ED4D-BB7A-D3BBFFF56B27}"/>
              </a:ext>
            </a:extLst>
          </p:cNvPr>
          <p:cNvSpPr/>
          <p:nvPr/>
        </p:nvSpPr>
        <p:spPr>
          <a:xfrm>
            <a:off x="179512" y="116632"/>
            <a:ext cx="2448272" cy="447188"/>
          </a:xfrm>
          <a:prstGeom prst="roundRect">
            <a:avLst/>
          </a:prstGeom>
          <a:solidFill>
            <a:srgbClr val="FF1DC4"/>
          </a:solidFill>
          <a:ln>
            <a:solidFill>
              <a:srgbClr val="FF1D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</a:t>
            </a:r>
            <a:r>
              <a:rPr lang="en-HR" dirty="0"/>
              <a:t>NIT </a:t>
            </a:r>
            <a:r>
              <a:rPr lang="hr-HR" dirty="0"/>
              <a:t>4 WILDLIFE</a:t>
            </a:r>
            <a:endParaRPr lang="en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14308D-A433-D500-1B22-4C09DA1B12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33ADA-8E65-EEBD-0C6D-C83A6CCA2C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1722" y="571122"/>
            <a:ext cx="2269368" cy="447189"/>
          </a:xfrm>
        </p:spPr>
        <p:txBody>
          <a:bodyPr>
            <a:noAutofit/>
          </a:bodyPr>
          <a:lstStyle/>
          <a:p>
            <a:pPr algn="l"/>
            <a:r>
              <a:rPr lang="hr-HR" sz="1800" dirty="0">
                <a:solidFill>
                  <a:srgbClr val="FF1DC4"/>
                </a:solidFill>
              </a:rPr>
              <a:t>NOW I CAN!</a:t>
            </a:r>
            <a:endParaRPr lang="en-US" sz="1800" dirty="0">
              <a:solidFill>
                <a:srgbClr val="FF1DC4"/>
              </a:solidFill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9485F45-93F0-A335-963E-28F478E0510C}"/>
              </a:ext>
            </a:extLst>
          </p:cNvPr>
          <p:cNvSpPr/>
          <p:nvPr/>
        </p:nvSpPr>
        <p:spPr>
          <a:xfrm>
            <a:off x="179512" y="116632"/>
            <a:ext cx="2448272" cy="447188"/>
          </a:xfrm>
          <a:prstGeom prst="roundRect">
            <a:avLst/>
          </a:prstGeom>
          <a:solidFill>
            <a:srgbClr val="FF1DC4"/>
          </a:solidFill>
          <a:ln>
            <a:solidFill>
              <a:srgbClr val="FF1D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</a:t>
            </a:r>
            <a:r>
              <a:rPr lang="en-HR" dirty="0"/>
              <a:t>NIT </a:t>
            </a:r>
            <a:r>
              <a:rPr lang="hr-HR" dirty="0"/>
              <a:t>4 WILDLIFE</a:t>
            </a:r>
            <a:endParaRPr lang="en-HR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E8DA9033-BC8D-88D9-4A75-B497D4BE492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8861"/>
          <a:stretch/>
        </p:blipFill>
        <p:spPr>
          <a:xfrm>
            <a:off x="2843807" y="92697"/>
            <a:ext cx="6222988" cy="6765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513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55807F-257F-6064-C254-AD6423BA8F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76EEE-7C77-AACA-D62C-0B4D08168F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1722" y="571122"/>
            <a:ext cx="2269368" cy="447189"/>
          </a:xfrm>
        </p:spPr>
        <p:txBody>
          <a:bodyPr>
            <a:noAutofit/>
          </a:bodyPr>
          <a:lstStyle/>
          <a:p>
            <a:pPr algn="l"/>
            <a:r>
              <a:rPr lang="hr-HR" sz="1800" dirty="0">
                <a:solidFill>
                  <a:srgbClr val="FF1DC4"/>
                </a:solidFill>
              </a:rPr>
              <a:t>NOW I CAN!</a:t>
            </a:r>
            <a:endParaRPr lang="en-US" sz="1800" dirty="0">
              <a:solidFill>
                <a:srgbClr val="FF1DC4"/>
              </a:solidFill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BD0C74A-B1E0-9EA2-D7AB-B1FC44576FD8}"/>
              </a:ext>
            </a:extLst>
          </p:cNvPr>
          <p:cNvSpPr/>
          <p:nvPr/>
        </p:nvSpPr>
        <p:spPr>
          <a:xfrm>
            <a:off x="179512" y="116632"/>
            <a:ext cx="2448272" cy="447188"/>
          </a:xfrm>
          <a:prstGeom prst="roundRect">
            <a:avLst/>
          </a:prstGeom>
          <a:solidFill>
            <a:srgbClr val="FF1DC4"/>
          </a:solidFill>
          <a:ln>
            <a:solidFill>
              <a:srgbClr val="FF1D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</a:t>
            </a:r>
            <a:r>
              <a:rPr lang="en-HR" dirty="0"/>
              <a:t>NIT </a:t>
            </a:r>
            <a:r>
              <a:rPr lang="hr-HR" dirty="0"/>
              <a:t>4 WILDLIFE</a:t>
            </a:r>
            <a:endParaRPr lang="en-HR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58013EC8-B9F2-FDCE-9638-C03FE6B3441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2196"/>
          <a:stretch/>
        </p:blipFill>
        <p:spPr>
          <a:xfrm>
            <a:off x="29208" y="1124744"/>
            <a:ext cx="9114791" cy="387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98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5633</TotalTime>
  <Words>61</Words>
  <Application>Microsoft Office PowerPoint</Application>
  <PresentationFormat>Prikaz na zaslonu (4:3)</PresentationFormat>
  <Paragraphs>12</Paragraphs>
  <Slides>3</Slides>
  <Notes>3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4.6 NOW I CAN!</vt:lpstr>
      <vt:lpstr>NOW I CAN!</vt:lpstr>
      <vt:lpstr>NOW I CAN!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5.1 Uncle Phil’s Relatives</dc:title>
  <dc:creator>Mia</dc:creator>
  <cp:lastModifiedBy>Mia Savrljuga</cp:lastModifiedBy>
  <cp:revision>35</cp:revision>
  <dcterms:created xsi:type="dcterms:W3CDTF">2017-04-03T16:35:27Z</dcterms:created>
  <dcterms:modified xsi:type="dcterms:W3CDTF">2024-02-17T15:50:36Z</dcterms:modified>
</cp:coreProperties>
</file>