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78" r:id="rId4"/>
    <p:sldId id="279" r:id="rId5"/>
    <p:sldId id="281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C4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86C23-F671-4312-AB99-CB82882A64A9}" v="85" dt="2024-02-24T12:03:24.809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F95CA0DD-EEFF-47D8-B762-977870DB2DC1}"/>
    <pc:docChg chg="undo custSel addSld delSld modSld sldOrd">
      <pc:chgData name="Mia Savrljuga" userId="29d020ba494f34ac" providerId="LiveId" clId="{F95CA0DD-EEFF-47D8-B762-977870DB2DC1}" dt="2024-02-17T16:33:09.008" v="980" actId="1076"/>
      <pc:docMkLst>
        <pc:docMk/>
      </pc:docMkLst>
      <pc:sldChg chg="delSp modSp mod delAnim">
        <pc:chgData name="Mia Savrljuga" userId="29d020ba494f34ac" providerId="LiveId" clId="{F95CA0DD-EEFF-47D8-B762-977870DB2DC1}" dt="2024-02-17T10:00:17.488" v="84" actId="207"/>
        <pc:sldMkLst>
          <pc:docMk/>
          <pc:sldMk cId="0" sldId="256"/>
        </pc:sldMkLst>
        <pc:spChg chg="mod">
          <ac:chgData name="Mia Savrljuga" userId="29d020ba494f34ac" providerId="LiveId" clId="{F95CA0DD-EEFF-47D8-B762-977870DB2DC1}" dt="2024-02-17T10:00:17.488" v="84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F95CA0DD-EEFF-47D8-B762-977870DB2DC1}" dt="2024-02-17T09:54:41.019" v="3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F95CA0DD-EEFF-47D8-B762-977870DB2DC1}" dt="2024-02-17T10:00:11.646" v="83" actId="208"/>
          <ac:spMkLst>
            <pc:docMk/>
            <pc:sldMk cId="0" sldId="256"/>
            <ac:spMk id="6" creationId="{8E236E5F-E57B-ED4D-BB7A-D3BBFFF56B27}"/>
          </ac:spMkLst>
        </pc:spChg>
        <pc:picChg chg="del">
          <ac:chgData name="Mia Savrljuga" userId="29d020ba494f34ac" providerId="LiveId" clId="{F95CA0DD-EEFF-47D8-B762-977870DB2DC1}" dt="2024-02-17T10:00:03.261" v="82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new del">
        <pc:chgData name="Mia Savrljuga" userId="29d020ba494f34ac" providerId="LiveId" clId="{F95CA0DD-EEFF-47D8-B762-977870DB2DC1}" dt="2024-02-17T10:00:27.488" v="86" actId="680"/>
        <pc:sldMkLst>
          <pc:docMk/>
          <pc:sldMk cId="9367528" sldId="257"/>
        </pc:sldMkLst>
      </pc:sldChg>
      <pc:sldChg chg="del">
        <pc:chgData name="Mia Savrljuga" userId="29d020ba494f34ac" providerId="LiveId" clId="{F95CA0DD-EEFF-47D8-B762-977870DB2DC1}" dt="2024-02-17T09:54:22.826" v="0" actId="47"/>
        <pc:sldMkLst>
          <pc:docMk/>
          <pc:sldMk cId="1538441570" sldId="257"/>
        </pc:sldMkLst>
        <pc:spChg chg="mod">
          <ac:chgData name="Mia Savrljuga" userId="29d020ba494f34ac" providerId="LiveId" clId="{F95CA0DD-EEFF-47D8-B762-977870DB2DC1}" dt="2024-02-17T10:01:21.904" v="104" actId="404"/>
          <ac:spMkLst>
            <pc:docMk/>
            <pc:sldMk cId="1538441570" sldId="257"/>
            <ac:spMk id="2" creationId="{81147365-45D4-C425-D8DB-E7B8FDA8AE79}"/>
          </ac:spMkLst>
        </pc:spChg>
        <pc:spChg chg="add mod">
          <ac:chgData name="Mia Savrljuga" userId="29d020ba494f34ac" providerId="LiveId" clId="{F95CA0DD-EEFF-47D8-B762-977870DB2DC1}" dt="2024-02-17T10:09:46.299" v="141" actId="1076"/>
          <ac:spMkLst>
            <pc:docMk/>
            <pc:sldMk cId="1538441570" sldId="257"/>
            <ac:spMk id="5" creationId="{630A5930-C31E-1826-072A-3F6A92F435B9}"/>
          </ac:spMkLst>
        </pc:spChg>
        <pc:spChg chg="add mod">
          <ac:chgData name="Mia Savrljuga" userId="29d020ba494f34ac" providerId="LiveId" clId="{F95CA0DD-EEFF-47D8-B762-977870DB2DC1}" dt="2024-02-17T10:09:41.990" v="140" actId="1076"/>
          <ac:spMkLst>
            <pc:docMk/>
            <pc:sldMk cId="1538441570" sldId="257"/>
            <ac:spMk id="7" creationId="{B5C5A8F3-58AC-F6CA-926A-54EAF26EE44E}"/>
          </ac:spMkLst>
        </pc:spChg>
        <pc:spChg chg="add mod">
          <ac:chgData name="Mia Savrljuga" userId="29d020ba494f34ac" providerId="LiveId" clId="{F95CA0DD-EEFF-47D8-B762-977870DB2DC1}" dt="2024-02-17T10:09:36.603" v="139" actId="1076"/>
          <ac:spMkLst>
            <pc:docMk/>
            <pc:sldMk cId="1538441570" sldId="257"/>
            <ac:spMk id="8" creationId="{E050EA43-EC0E-E503-2B76-FAA439D41F9F}"/>
          </ac:spMkLst>
        </pc:spChg>
        <pc:spChg chg="add mod">
          <ac:chgData name="Mia Savrljuga" userId="29d020ba494f34ac" providerId="LiveId" clId="{F95CA0DD-EEFF-47D8-B762-977870DB2DC1}" dt="2024-02-17T10:09:32.093" v="138" actId="1076"/>
          <ac:spMkLst>
            <pc:docMk/>
            <pc:sldMk cId="1538441570" sldId="257"/>
            <ac:spMk id="9" creationId="{B8DD596A-E570-FE2B-F414-F9AACF8B5E92}"/>
          </ac:spMkLst>
        </pc:spChg>
        <pc:spChg chg="add mod">
          <ac:chgData name="Mia Savrljuga" userId="29d020ba494f34ac" providerId="LiveId" clId="{F95CA0DD-EEFF-47D8-B762-977870DB2DC1}" dt="2024-02-17T10:09:24.117" v="137" actId="1076"/>
          <ac:spMkLst>
            <pc:docMk/>
            <pc:sldMk cId="1538441570" sldId="257"/>
            <ac:spMk id="10" creationId="{1CEC40B2-8C4B-5964-4239-7508DCA2E22A}"/>
          </ac:spMkLst>
        </pc:spChg>
        <pc:spChg chg="add mod">
          <ac:chgData name="Mia Savrljuga" userId="29d020ba494f34ac" providerId="LiveId" clId="{F95CA0DD-EEFF-47D8-B762-977870DB2DC1}" dt="2024-02-17T10:09:19.884" v="136" actId="1076"/>
          <ac:spMkLst>
            <pc:docMk/>
            <pc:sldMk cId="1538441570" sldId="257"/>
            <ac:spMk id="11" creationId="{B7B6C192-75D8-CECB-4E64-0F4FAB188076}"/>
          </ac:spMkLst>
        </pc:spChg>
        <pc:spChg chg="add mod">
          <ac:chgData name="Mia Savrljuga" userId="29d020ba494f34ac" providerId="LiveId" clId="{F95CA0DD-EEFF-47D8-B762-977870DB2DC1}" dt="2024-02-17T10:09:12.850" v="135" actId="1076"/>
          <ac:spMkLst>
            <pc:docMk/>
            <pc:sldMk cId="1538441570" sldId="257"/>
            <ac:spMk id="12" creationId="{B8C926B5-85CB-2621-CD1A-BDD7DE6A8306}"/>
          </ac:spMkLst>
        </pc:spChg>
        <pc:spChg chg="add mod">
          <ac:chgData name="Mia Savrljuga" userId="29d020ba494f34ac" providerId="LiveId" clId="{F95CA0DD-EEFF-47D8-B762-977870DB2DC1}" dt="2024-02-17T10:34:13.121" v="646" actId="1076"/>
          <ac:spMkLst>
            <pc:docMk/>
            <pc:sldMk cId="1538441570" sldId="257"/>
            <ac:spMk id="13" creationId="{BF231A5A-3D1F-2362-AC57-E9548552B50B}"/>
          </ac:spMkLst>
        </pc:spChg>
        <pc:picChg chg="add mod modCrop">
          <ac:chgData name="Mia Savrljuga" userId="29d020ba494f34ac" providerId="LiveId" clId="{F95CA0DD-EEFF-47D8-B762-977870DB2DC1}" dt="2024-02-17T10:34:31.002" v="649" actId="1076"/>
          <ac:picMkLst>
            <pc:docMk/>
            <pc:sldMk cId="1538441570" sldId="257"/>
            <ac:picMk id="4" creationId="{958F8C8B-1E2B-5008-D2F4-1210ADC1E423}"/>
          </ac:picMkLst>
        </pc:picChg>
        <pc:picChg chg="add mod">
          <ac:chgData name="Mia Savrljuga" userId="29d020ba494f34ac" providerId="LiveId" clId="{F95CA0DD-EEFF-47D8-B762-977870DB2DC1}" dt="2024-02-17T10:34:39.759" v="651"/>
          <ac:picMkLst>
            <pc:docMk/>
            <pc:sldMk cId="1538441570" sldId="257"/>
            <ac:picMk id="15" creationId="{F06198DC-227A-DB0B-B1FA-DF58A34D40FD}"/>
          </ac:picMkLst>
        </pc:picChg>
      </pc:sldChg>
      <pc:sldChg chg="addSp modSp add mod modAnim">
        <pc:chgData name="Mia Savrljuga" userId="29d020ba494f34ac" providerId="LiveId" clId="{F95CA0DD-EEFF-47D8-B762-977870DB2DC1}" dt="2024-02-17T10:19:27.873" v="413" actId="1076"/>
        <pc:sldMkLst>
          <pc:docMk/>
          <pc:sldMk cId="3057495005" sldId="258"/>
        </pc:sldMkLst>
        <pc:spChg chg="add mod">
          <ac:chgData name="Mia Savrljuga" userId="29d020ba494f34ac" providerId="LiveId" clId="{F95CA0DD-EEFF-47D8-B762-977870DB2DC1}" dt="2024-02-17T10:19:00.165" v="403" actId="14100"/>
          <ac:spMkLst>
            <pc:docMk/>
            <pc:sldMk cId="3057495005" sldId="258"/>
            <ac:spMk id="9" creationId="{7C1E5C87-CDA1-4C66-30B0-2CA291EA3DF7}"/>
          </ac:spMkLst>
        </pc:spChg>
        <pc:spChg chg="add mod">
          <ac:chgData name="Mia Savrljuga" userId="29d020ba494f34ac" providerId="LiveId" clId="{F95CA0DD-EEFF-47D8-B762-977870DB2DC1}" dt="2024-02-17T10:19:27.873" v="413" actId="1076"/>
          <ac:spMkLst>
            <pc:docMk/>
            <pc:sldMk cId="3057495005" sldId="258"/>
            <ac:spMk id="10" creationId="{CB09DB05-5C30-26C0-65A3-21F5EEA851B2}"/>
          </ac:spMkLst>
        </pc:spChg>
        <pc:spChg chg="add mod">
          <ac:chgData name="Mia Savrljuga" userId="29d020ba494f34ac" providerId="LiveId" clId="{F95CA0DD-EEFF-47D8-B762-977870DB2DC1}" dt="2024-02-17T10:19:24.619" v="412" actId="1076"/>
          <ac:spMkLst>
            <pc:docMk/>
            <pc:sldMk cId="3057495005" sldId="258"/>
            <ac:spMk id="11" creationId="{D9272A10-FED5-BE36-BEA3-34697AB78D47}"/>
          </ac:spMkLst>
        </pc:spChg>
        <pc:spChg chg="add mod">
          <ac:chgData name="Mia Savrljuga" userId="29d020ba494f34ac" providerId="LiveId" clId="{F95CA0DD-EEFF-47D8-B762-977870DB2DC1}" dt="2024-02-17T10:19:20.141" v="411" actId="1076"/>
          <ac:spMkLst>
            <pc:docMk/>
            <pc:sldMk cId="3057495005" sldId="258"/>
            <ac:spMk id="12" creationId="{3C51497B-C7A3-0620-2D11-F00393567942}"/>
          </ac:spMkLst>
        </pc:spChg>
        <pc:spChg chg="add mod">
          <ac:chgData name="Mia Savrljuga" userId="29d020ba494f34ac" providerId="LiveId" clId="{F95CA0DD-EEFF-47D8-B762-977870DB2DC1}" dt="2024-02-17T10:19:16.176" v="410" actId="1076"/>
          <ac:spMkLst>
            <pc:docMk/>
            <pc:sldMk cId="3057495005" sldId="258"/>
            <ac:spMk id="13" creationId="{3A82E055-A539-0E09-B23D-A616A8752B75}"/>
          </ac:spMkLst>
        </pc:spChg>
        <pc:spChg chg="add mod">
          <ac:chgData name="Mia Savrljuga" userId="29d020ba494f34ac" providerId="LiveId" clId="{F95CA0DD-EEFF-47D8-B762-977870DB2DC1}" dt="2024-02-17T10:19:10.152" v="409" actId="1076"/>
          <ac:spMkLst>
            <pc:docMk/>
            <pc:sldMk cId="3057495005" sldId="258"/>
            <ac:spMk id="14" creationId="{12C74FF2-696B-8E5C-F816-7BDA607002E1}"/>
          </ac:spMkLst>
        </pc:spChg>
        <pc:picChg chg="add mod modCrop">
          <ac:chgData name="Mia Savrljuga" userId="29d020ba494f34ac" providerId="LiveId" clId="{F95CA0DD-EEFF-47D8-B762-977870DB2DC1}" dt="2024-02-17T10:14:44.065" v="370" actId="1076"/>
          <ac:picMkLst>
            <pc:docMk/>
            <pc:sldMk cId="3057495005" sldId="258"/>
            <ac:picMk id="3" creationId="{D3ABFF67-8772-CF66-FE54-FD09158885CF}"/>
          </ac:picMkLst>
        </pc:picChg>
        <pc:picChg chg="add mod modCrop">
          <ac:chgData name="Mia Savrljuga" userId="29d020ba494f34ac" providerId="LiveId" clId="{F95CA0DD-EEFF-47D8-B762-977870DB2DC1}" dt="2024-02-17T10:18:19.629" v="397" actId="1076"/>
          <ac:picMkLst>
            <pc:docMk/>
            <pc:sldMk cId="3057495005" sldId="258"/>
            <ac:picMk id="4" creationId="{CD8FE8B7-DBBF-9CD0-DF80-1B706ED15FD3}"/>
          </ac:picMkLst>
        </pc:picChg>
        <pc:picChg chg="add mod modCrop">
          <ac:chgData name="Mia Savrljuga" userId="29d020ba494f34ac" providerId="LiveId" clId="{F95CA0DD-EEFF-47D8-B762-977870DB2DC1}" dt="2024-02-17T10:18:24.742" v="399" actId="1076"/>
          <ac:picMkLst>
            <pc:docMk/>
            <pc:sldMk cId="3057495005" sldId="258"/>
            <ac:picMk id="5" creationId="{807B3A3E-48B7-0498-7DBB-24B9AB8F123E}"/>
          </ac:picMkLst>
        </pc:picChg>
        <pc:picChg chg="add mod modCrop">
          <ac:chgData name="Mia Savrljuga" userId="29d020ba494f34ac" providerId="LiveId" clId="{F95CA0DD-EEFF-47D8-B762-977870DB2DC1}" dt="2024-02-17T10:18:22.509" v="398" actId="1076"/>
          <ac:picMkLst>
            <pc:docMk/>
            <pc:sldMk cId="3057495005" sldId="258"/>
            <ac:picMk id="7" creationId="{12E71F4C-CFF6-8441-7502-52C3AA23D8D9}"/>
          </ac:picMkLst>
        </pc:picChg>
        <pc:picChg chg="add mod modCrop">
          <ac:chgData name="Mia Savrljuga" userId="29d020ba494f34ac" providerId="LiveId" clId="{F95CA0DD-EEFF-47D8-B762-977870DB2DC1}" dt="2024-02-17T10:18:27.320" v="400" actId="1076"/>
          <ac:picMkLst>
            <pc:docMk/>
            <pc:sldMk cId="3057495005" sldId="258"/>
            <ac:picMk id="8" creationId="{9762CD77-2703-24B2-9DC1-7800023F55C5}"/>
          </ac:picMkLst>
        </pc:picChg>
      </pc:sldChg>
      <pc:sldChg chg="addSp modSp add mod modAnim">
        <pc:chgData name="Mia Savrljuga" userId="29d020ba494f34ac" providerId="LiveId" clId="{F95CA0DD-EEFF-47D8-B762-977870DB2DC1}" dt="2024-02-17T10:35:25.862" v="654"/>
        <pc:sldMkLst>
          <pc:docMk/>
          <pc:sldMk cId="505485633" sldId="259"/>
        </pc:sldMkLst>
        <pc:spChg chg="mod">
          <ac:chgData name="Mia Savrljuga" userId="29d020ba494f34ac" providerId="LiveId" clId="{F95CA0DD-EEFF-47D8-B762-977870DB2DC1}" dt="2024-02-17T10:20:08.570" v="417" actId="1076"/>
          <ac:spMkLst>
            <pc:docMk/>
            <pc:sldMk cId="505485633" sldId="259"/>
            <ac:spMk id="2" creationId="{50E342D3-58A8-1157-20AE-82489B53B28C}"/>
          </ac:spMkLst>
        </pc:spChg>
        <pc:spChg chg="add mod">
          <ac:chgData name="Mia Savrljuga" userId="29d020ba494f34ac" providerId="LiveId" clId="{F95CA0DD-EEFF-47D8-B762-977870DB2DC1}" dt="2024-02-17T10:30:13.311" v="617"/>
          <ac:spMkLst>
            <pc:docMk/>
            <pc:sldMk cId="505485633" sldId="259"/>
            <ac:spMk id="5" creationId="{323ECC65-4779-2592-964A-4EABCE539DCB}"/>
          </ac:spMkLst>
        </pc:spChg>
        <pc:picChg chg="add mod modCrop">
          <ac:chgData name="Mia Savrljuga" userId="29d020ba494f34ac" providerId="LiveId" clId="{F95CA0DD-EEFF-47D8-B762-977870DB2DC1}" dt="2024-02-17T10:20:15.708" v="418" actId="14100"/>
          <ac:picMkLst>
            <pc:docMk/>
            <pc:sldMk cId="505485633" sldId="259"/>
            <ac:picMk id="4" creationId="{CE6A4732-AEEB-5E95-181B-13B3FE8A2038}"/>
          </ac:picMkLst>
        </pc:picChg>
        <pc:picChg chg="add mod">
          <ac:chgData name="Mia Savrljuga" userId="29d020ba494f34ac" providerId="LiveId" clId="{F95CA0DD-EEFF-47D8-B762-977870DB2DC1}" dt="2024-02-17T10:35:25.862" v="654"/>
          <ac:picMkLst>
            <pc:docMk/>
            <pc:sldMk cId="505485633" sldId="259"/>
            <ac:picMk id="8" creationId="{C7313190-30E3-B715-9A19-A567EFFA3A7D}"/>
          </ac:picMkLst>
        </pc:picChg>
      </pc:sldChg>
      <pc:sldChg chg="addSp modSp add mod modAnim">
        <pc:chgData name="Mia Savrljuga" userId="29d020ba494f34ac" providerId="LiveId" clId="{F95CA0DD-EEFF-47D8-B762-977870DB2DC1}" dt="2024-02-17T10:33:25.917" v="644"/>
        <pc:sldMkLst>
          <pc:docMk/>
          <pc:sldMk cId="2280351569" sldId="260"/>
        </pc:sldMkLst>
        <pc:spChg chg="add mod">
          <ac:chgData name="Mia Savrljuga" userId="29d020ba494f34ac" providerId="LiveId" clId="{F95CA0DD-EEFF-47D8-B762-977870DB2DC1}" dt="2024-02-17T10:30:38.476" v="618"/>
          <ac:spMkLst>
            <pc:docMk/>
            <pc:sldMk cId="2280351569" sldId="260"/>
            <ac:spMk id="3" creationId="{EFBCBCAF-D8A7-CF4A-5BF8-1ABBAC818A45}"/>
          </ac:spMkLst>
        </pc:spChg>
        <pc:spChg chg="add mod">
          <ac:chgData name="Mia Savrljuga" userId="29d020ba494f34ac" providerId="LiveId" clId="{F95CA0DD-EEFF-47D8-B762-977870DB2DC1}" dt="2024-02-17T10:33:22.658" v="643" actId="208"/>
          <ac:spMkLst>
            <pc:docMk/>
            <pc:sldMk cId="2280351569" sldId="260"/>
            <ac:spMk id="8" creationId="{4F32C189-C2F7-7081-DAE3-320B51161FC8}"/>
          </ac:spMkLst>
        </pc:spChg>
        <pc:picChg chg="add mod ord modCrop">
          <ac:chgData name="Mia Savrljuga" userId="29d020ba494f34ac" providerId="LiveId" clId="{F95CA0DD-EEFF-47D8-B762-977870DB2DC1}" dt="2024-02-17T10:32:52.730" v="639" actId="14100"/>
          <ac:picMkLst>
            <pc:docMk/>
            <pc:sldMk cId="2280351569" sldId="260"/>
            <ac:picMk id="4" creationId="{2A1C8811-F5E4-98BB-561B-87C1C33F3DC9}"/>
          </ac:picMkLst>
        </pc:picChg>
        <pc:picChg chg="add mod">
          <ac:chgData name="Mia Savrljuga" userId="29d020ba494f34ac" providerId="LiveId" clId="{F95CA0DD-EEFF-47D8-B762-977870DB2DC1}" dt="2024-02-17T10:32:33.743" v="635" actId="1076"/>
          <ac:picMkLst>
            <pc:docMk/>
            <pc:sldMk cId="2280351569" sldId="260"/>
            <ac:picMk id="7" creationId="{5487D541-BECB-6E54-1EC9-A3AAED4F4AA2}"/>
          </ac:picMkLst>
        </pc:picChg>
      </pc:sldChg>
      <pc:sldChg chg="del">
        <pc:chgData name="Mia Savrljuga" userId="29d020ba494f34ac" providerId="LiveId" clId="{F95CA0DD-EEFF-47D8-B762-977870DB2DC1}" dt="2024-02-17T09:54:23.517" v="4" actId="47"/>
        <pc:sldMkLst>
          <pc:docMk/>
          <pc:sldMk cId="1347830168" sldId="261"/>
        </pc:sldMkLst>
        <pc:spChg chg="add mod">
          <ac:chgData name="Mia Savrljuga" userId="29d020ba494f34ac" providerId="LiveId" clId="{F95CA0DD-EEFF-47D8-B762-977870DB2DC1}" dt="2024-02-17T10:37:35.915" v="663" actId="14100"/>
          <ac:spMkLst>
            <pc:docMk/>
            <pc:sldMk cId="1347830168" sldId="261"/>
            <ac:spMk id="5" creationId="{6F5EB05F-939E-A229-1BED-288A93C04355}"/>
          </ac:spMkLst>
        </pc:spChg>
        <pc:spChg chg="add mod">
          <ac:chgData name="Mia Savrljuga" userId="29d020ba494f34ac" providerId="LiveId" clId="{F95CA0DD-EEFF-47D8-B762-977870DB2DC1}" dt="2024-02-17T10:38:42.521" v="677" actId="1076"/>
          <ac:spMkLst>
            <pc:docMk/>
            <pc:sldMk cId="1347830168" sldId="261"/>
            <ac:spMk id="7" creationId="{7E37339D-AA52-DCB8-66B2-5981477F06B2}"/>
          </ac:spMkLst>
        </pc:spChg>
        <pc:spChg chg="add mod">
          <ac:chgData name="Mia Savrljuga" userId="29d020ba494f34ac" providerId="LiveId" clId="{F95CA0DD-EEFF-47D8-B762-977870DB2DC1}" dt="2024-02-17T10:38:37.437" v="676" actId="1076"/>
          <ac:spMkLst>
            <pc:docMk/>
            <pc:sldMk cId="1347830168" sldId="261"/>
            <ac:spMk id="8" creationId="{7E3A398F-4415-7432-36F1-612E13EAEB8F}"/>
          </ac:spMkLst>
        </pc:spChg>
        <pc:spChg chg="add mod">
          <ac:chgData name="Mia Savrljuga" userId="29d020ba494f34ac" providerId="LiveId" clId="{F95CA0DD-EEFF-47D8-B762-977870DB2DC1}" dt="2024-02-17T10:38:30.414" v="675" actId="1076"/>
          <ac:spMkLst>
            <pc:docMk/>
            <pc:sldMk cId="1347830168" sldId="261"/>
            <ac:spMk id="9" creationId="{71B50D62-3320-A6A7-6054-92C9C8FE8A1E}"/>
          </ac:spMkLst>
        </pc:spChg>
        <pc:spChg chg="add mod">
          <ac:chgData name="Mia Savrljuga" userId="29d020ba494f34ac" providerId="LiveId" clId="{F95CA0DD-EEFF-47D8-B762-977870DB2DC1}" dt="2024-02-17T10:38:25.447" v="674" actId="1076"/>
          <ac:spMkLst>
            <pc:docMk/>
            <pc:sldMk cId="1347830168" sldId="261"/>
            <ac:spMk id="10" creationId="{EE6F027D-212D-3714-82BC-209D8DA16AB7}"/>
          </ac:spMkLst>
        </pc:spChg>
        <pc:spChg chg="add mod">
          <ac:chgData name="Mia Savrljuga" userId="29d020ba494f34ac" providerId="LiveId" clId="{F95CA0DD-EEFF-47D8-B762-977870DB2DC1}" dt="2024-02-17T10:38:19.853" v="673" actId="1076"/>
          <ac:spMkLst>
            <pc:docMk/>
            <pc:sldMk cId="1347830168" sldId="261"/>
            <ac:spMk id="11" creationId="{E60F9AA0-4EC5-ADA2-F80B-7B26869BF1CC}"/>
          </ac:spMkLst>
        </pc:spChg>
        <pc:spChg chg="add mod">
          <ac:chgData name="Mia Savrljuga" userId="29d020ba494f34ac" providerId="LiveId" clId="{F95CA0DD-EEFF-47D8-B762-977870DB2DC1}" dt="2024-02-17T10:38:15.592" v="672" actId="1076"/>
          <ac:spMkLst>
            <pc:docMk/>
            <pc:sldMk cId="1347830168" sldId="261"/>
            <ac:spMk id="12" creationId="{A53D9C62-3836-F1D9-AE06-1FD5B5A6B710}"/>
          </ac:spMkLst>
        </pc:spChg>
        <pc:spChg chg="add mod">
          <ac:chgData name="Mia Savrljuga" userId="29d020ba494f34ac" providerId="LiveId" clId="{F95CA0DD-EEFF-47D8-B762-977870DB2DC1}" dt="2024-02-17T10:38:08.364" v="671" actId="1076"/>
          <ac:spMkLst>
            <pc:docMk/>
            <pc:sldMk cId="1347830168" sldId="261"/>
            <ac:spMk id="13" creationId="{13B1A75C-80CA-1F01-E2CF-AEF7966ACB3D}"/>
          </ac:spMkLst>
        </pc:spChg>
        <pc:picChg chg="add mod modCrop">
          <ac:chgData name="Mia Savrljuga" userId="29d020ba494f34ac" providerId="LiveId" clId="{F95CA0DD-EEFF-47D8-B762-977870DB2DC1}" dt="2024-02-17T10:37:03.304" v="659" actId="14100"/>
          <ac:picMkLst>
            <pc:docMk/>
            <pc:sldMk cId="1347830168" sldId="261"/>
            <ac:picMk id="4" creationId="{6B69E8D6-76D1-D340-5E1A-6B41C598DF0A}"/>
          </ac:picMkLst>
        </pc:picChg>
        <pc:picChg chg="add mod modCrop">
          <ac:chgData name="Mia Savrljuga" userId="29d020ba494f34ac" providerId="LiveId" clId="{F95CA0DD-EEFF-47D8-B762-977870DB2DC1}" dt="2024-02-17T11:23:52.426" v="737" actId="1076"/>
          <ac:picMkLst>
            <pc:docMk/>
            <pc:sldMk cId="1347830168" sldId="261"/>
            <ac:picMk id="14" creationId="{12AA7429-FA34-ABDA-2D64-209F241BDBA6}"/>
          </ac:picMkLst>
        </pc:picChg>
      </pc:sldChg>
      <pc:sldChg chg="addSp modSp add mod ord">
        <pc:chgData name="Mia Savrljuga" userId="29d020ba494f34ac" providerId="LiveId" clId="{F95CA0DD-EEFF-47D8-B762-977870DB2DC1}" dt="2024-02-17T11:24:40.153" v="744" actId="1076"/>
        <pc:sldMkLst>
          <pc:docMk/>
          <pc:sldMk cId="287620163" sldId="262"/>
        </pc:sldMkLst>
        <pc:spChg chg="mod">
          <ac:chgData name="Mia Savrljuga" userId="29d020ba494f34ac" providerId="LiveId" clId="{F95CA0DD-EEFF-47D8-B762-977870DB2DC1}" dt="2024-02-17T11:24:30.106" v="742" actId="1076"/>
          <ac:spMkLst>
            <pc:docMk/>
            <pc:sldMk cId="287620163" sldId="262"/>
            <ac:spMk id="2" creationId="{441A81FA-73E6-E0CF-164B-31B46D29DA13}"/>
          </ac:spMkLst>
        </pc:spChg>
        <pc:picChg chg="add mod modCrop">
          <ac:chgData name="Mia Savrljuga" userId="29d020ba494f34ac" providerId="LiveId" clId="{F95CA0DD-EEFF-47D8-B762-977870DB2DC1}" dt="2024-02-17T11:24:40.153" v="744" actId="1076"/>
          <ac:picMkLst>
            <pc:docMk/>
            <pc:sldMk cId="287620163" sldId="262"/>
            <ac:picMk id="4" creationId="{EC3A7911-BFCF-9A13-E9B9-1B61F3DBBBB1}"/>
          </ac:picMkLst>
        </pc:picChg>
      </pc:sldChg>
      <pc:sldChg chg="addSp modSp add mod modAnim">
        <pc:chgData name="Mia Savrljuga" userId="29d020ba494f34ac" providerId="LiveId" clId="{F95CA0DD-EEFF-47D8-B762-977870DB2DC1}" dt="2024-02-17T11:28:47.417" v="817" actId="1076"/>
        <pc:sldMkLst>
          <pc:docMk/>
          <pc:sldMk cId="3888486880" sldId="263"/>
        </pc:sldMkLst>
        <pc:spChg chg="add mod">
          <ac:chgData name="Mia Savrljuga" userId="29d020ba494f34ac" providerId="LiveId" clId="{F95CA0DD-EEFF-47D8-B762-977870DB2DC1}" dt="2024-02-17T11:26:47.165" v="753" actId="14100"/>
          <ac:spMkLst>
            <pc:docMk/>
            <pc:sldMk cId="3888486880" sldId="263"/>
            <ac:spMk id="5" creationId="{78C10141-09B0-2610-DE16-D87A32D1FFAC}"/>
          </ac:spMkLst>
        </pc:spChg>
        <pc:spChg chg="add mod">
          <ac:chgData name="Mia Savrljuga" userId="29d020ba494f34ac" providerId="LiveId" clId="{F95CA0DD-EEFF-47D8-B762-977870DB2DC1}" dt="2024-02-17T11:26:58.668" v="756" actId="1076"/>
          <ac:spMkLst>
            <pc:docMk/>
            <pc:sldMk cId="3888486880" sldId="263"/>
            <ac:spMk id="7" creationId="{2DDE1553-02C7-6DF2-F5D3-3E99E893F9EC}"/>
          </ac:spMkLst>
        </pc:spChg>
        <pc:spChg chg="add mod">
          <ac:chgData name="Mia Savrljuga" userId="29d020ba494f34ac" providerId="LiveId" clId="{F95CA0DD-EEFF-47D8-B762-977870DB2DC1}" dt="2024-02-17T11:27:11.674" v="760" actId="1076"/>
          <ac:spMkLst>
            <pc:docMk/>
            <pc:sldMk cId="3888486880" sldId="263"/>
            <ac:spMk id="8" creationId="{FB036397-9857-7A94-E821-3C76A5A1C461}"/>
          </ac:spMkLst>
        </pc:spChg>
        <pc:spChg chg="add mod">
          <ac:chgData name="Mia Savrljuga" userId="29d020ba494f34ac" providerId="LiveId" clId="{F95CA0DD-EEFF-47D8-B762-977870DB2DC1}" dt="2024-02-17T11:27:06.052" v="759" actId="1076"/>
          <ac:spMkLst>
            <pc:docMk/>
            <pc:sldMk cId="3888486880" sldId="263"/>
            <ac:spMk id="9" creationId="{424EC14C-C7DF-2A2D-8F5E-C11CFC75AF4D}"/>
          </ac:spMkLst>
        </pc:spChg>
        <pc:spChg chg="add mod">
          <ac:chgData name="Mia Savrljuga" userId="29d020ba494f34ac" providerId="LiveId" clId="{F95CA0DD-EEFF-47D8-B762-977870DB2DC1}" dt="2024-02-17T11:28:47.417" v="817" actId="1076"/>
          <ac:spMkLst>
            <pc:docMk/>
            <pc:sldMk cId="3888486880" sldId="263"/>
            <ac:spMk id="10" creationId="{978F041A-41A9-4D82-3835-069E35A05C0E}"/>
          </ac:spMkLst>
        </pc:spChg>
        <pc:picChg chg="add mod modCrop">
          <ac:chgData name="Mia Savrljuga" userId="29d020ba494f34ac" providerId="LiveId" clId="{F95CA0DD-EEFF-47D8-B762-977870DB2DC1}" dt="2024-02-17T11:26:17.144" v="750" actId="14100"/>
          <ac:picMkLst>
            <pc:docMk/>
            <pc:sldMk cId="3888486880" sldId="263"/>
            <ac:picMk id="4" creationId="{D3FD82AF-0BED-FA64-476B-9BB726D1CC3F}"/>
          </ac:picMkLst>
        </pc:picChg>
      </pc:sldChg>
      <pc:sldChg chg="addSp modSp add mod modAnim">
        <pc:chgData name="Mia Savrljuga" userId="29d020ba494f34ac" providerId="LiveId" clId="{F95CA0DD-EEFF-47D8-B762-977870DB2DC1}" dt="2024-02-17T11:32:54.239" v="852" actId="14100"/>
        <pc:sldMkLst>
          <pc:docMk/>
          <pc:sldMk cId="966996314" sldId="264"/>
        </pc:sldMkLst>
        <pc:spChg chg="add mod">
          <ac:chgData name="Mia Savrljuga" userId="29d020ba494f34ac" providerId="LiveId" clId="{F95CA0DD-EEFF-47D8-B762-977870DB2DC1}" dt="2024-02-17T11:32:25.336" v="841" actId="14100"/>
          <ac:spMkLst>
            <pc:docMk/>
            <pc:sldMk cId="966996314" sldId="264"/>
            <ac:spMk id="5" creationId="{549B42E2-4F52-9D7A-2A3C-D36EA2E961AA}"/>
          </ac:spMkLst>
        </pc:spChg>
        <pc:spChg chg="add mod">
          <ac:chgData name="Mia Savrljuga" userId="29d020ba494f34ac" providerId="LiveId" clId="{F95CA0DD-EEFF-47D8-B762-977870DB2DC1}" dt="2024-02-17T11:32:42.966" v="849" actId="1076"/>
          <ac:spMkLst>
            <pc:docMk/>
            <pc:sldMk cId="966996314" sldId="264"/>
            <ac:spMk id="7" creationId="{34E4DE31-7F41-31B3-8F45-E9FA965803C4}"/>
          </ac:spMkLst>
        </pc:spChg>
        <pc:spChg chg="add mod">
          <ac:chgData name="Mia Savrljuga" userId="29d020ba494f34ac" providerId="LiveId" clId="{F95CA0DD-EEFF-47D8-B762-977870DB2DC1}" dt="2024-02-17T11:32:38.925" v="848" actId="1076"/>
          <ac:spMkLst>
            <pc:docMk/>
            <pc:sldMk cId="966996314" sldId="264"/>
            <ac:spMk id="8" creationId="{9FF650EE-BBAD-B977-6D4C-283396A58776}"/>
          </ac:spMkLst>
        </pc:spChg>
        <pc:spChg chg="add mod">
          <ac:chgData name="Mia Savrljuga" userId="29d020ba494f34ac" providerId="LiveId" clId="{F95CA0DD-EEFF-47D8-B762-977870DB2DC1}" dt="2024-02-17T11:32:35.671" v="847" actId="1076"/>
          <ac:spMkLst>
            <pc:docMk/>
            <pc:sldMk cId="966996314" sldId="264"/>
            <ac:spMk id="9" creationId="{4DD3DA32-5F94-EB7D-12F7-C2140668DB2C}"/>
          </ac:spMkLst>
        </pc:spChg>
        <pc:spChg chg="add mod">
          <ac:chgData name="Mia Savrljuga" userId="29d020ba494f34ac" providerId="LiveId" clId="{F95CA0DD-EEFF-47D8-B762-977870DB2DC1}" dt="2024-02-17T11:32:31.945" v="846" actId="1076"/>
          <ac:spMkLst>
            <pc:docMk/>
            <pc:sldMk cId="966996314" sldId="264"/>
            <ac:spMk id="10" creationId="{157D0D49-CBBC-6D81-1BEE-0F6D787F22B3}"/>
          </ac:spMkLst>
        </pc:spChg>
        <pc:spChg chg="add mod">
          <ac:chgData name="Mia Savrljuga" userId="29d020ba494f34ac" providerId="LiveId" clId="{F95CA0DD-EEFF-47D8-B762-977870DB2DC1}" dt="2024-02-17T11:32:54.239" v="852" actId="14100"/>
          <ac:spMkLst>
            <pc:docMk/>
            <pc:sldMk cId="966996314" sldId="264"/>
            <ac:spMk id="11" creationId="{D2D7FE62-788A-8171-7BD7-A84E20C97977}"/>
          </ac:spMkLst>
        </pc:spChg>
        <pc:picChg chg="add mod modCrop">
          <ac:chgData name="Mia Savrljuga" userId="29d020ba494f34ac" providerId="LiveId" clId="{F95CA0DD-EEFF-47D8-B762-977870DB2DC1}" dt="2024-02-17T11:31:42.645" v="834" actId="14100"/>
          <ac:picMkLst>
            <pc:docMk/>
            <pc:sldMk cId="966996314" sldId="264"/>
            <ac:picMk id="4" creationId="{553FDA54-6C59-BBB0-970F-B25AA5EF821A}"/>
          </ac:picMkLst>
        </pc:picChg>
      </pc:sldChg>
      <pc:sldChg chg="addSp modSp add mod modAnim">
        <pc:chgData name="Mia Savrljuga" userId="29d020ba494f34ac" providerId="LiveId" clId="{F95CA0DD-EEFF-47D8-B762-977870DB2DC1}" dt="2024-02-17T13:23:07.606" v="940"/>
        <pc:sldMkLst>
          <pc:docMk/>
          <pc:sldMk cId="3850393239" sldId="265"/>
        </pc:sldMkLst>
        <pc:spChg chg="add mod">
          <ac:chgData name="Mia Savrljuga" userId="29d020ba494f34ac" providerId="LiveId" clId="{F95CA0DD-EEFF-47D8-B762-977870DB2DC1}" dt="2024-02-17T13:18:00.293" v="872" actId="14100"/>
          <ac:spMkLst>
            <pc:docMk/>
            <pc:sldMk cId="3850393239" sldId="265"/>
            <ac:spMk id="5" creationId="{9A165CCE-7D1F-6BB8-C3BF-0DF12F33F8A5}"/>
          </ac:spMkLst>
        </pc:spChg>
        <pc:spChg chg="add mod">
          <ac:chgData name="Mia Savrljuga" userId="29d020ba494f34ac" providerId="LiveId" clId="{F95CA0DD-EEFF-47D8-B762-977870DB2DC1}" dt="2024-02-17T13:18:12.394" v="875" actId="14100"/>
          <ac:spMkLst>
            <pc:docMk/>
            <pc:sldMk cId="3850393239" sldId="265"/>
            <ac:spMk id="7" creationId="{C2CC5595-75FA-2B32-EF27-ED53C2F67694}"/>
          </ac:spMkLst>
        </pc:spChg>
        <pc:spChg chg="add mod">
          <ac:chgData name="Mia Savrljuga" userId="29d020ba494f34ac" providerId="LiveId" clId="{F95CA0DD-EEFF-47D8-B762-977870DB2DC1}" dt="2024-02-17T13:18:18.801" v="877" actId="1076"/>
          <ac:spMkLst>
            <pc:docMk/>
            <pc:sldMk cId="3850393239" sldId="265"/>
            <ac:spMk id="8" creationId="{51AE260B-E7D6-B0DA-AF12-C15FF185A149}"/>
          </ac:spMkLst>
        </pc:spChg>
        <pc:spChg chg="add mod">
          <ac:chgData name="Mia Savrljuga" userId="29d020ba494f34ac" providerId="LiveId" clId="{F95CA0DD-EEFF-47D8-B762-977870DB2DC1}" dt="2024-02-17T13:18:28.334" v="879" actId="1076"/>
          <ac:spMkLst>
            <pc:docMk/>
            <pc:sldMk cId="3850393239" sldId="265"/>
            <ac:spMk id="9" creationId="{C07E77C1-931E-111B-ACCA-68A31D6843DA}"/>
          </ac:spMkLst>
        </pc:spChg>
        <pc:spChg chg="add mod">
          <ac:chgData name="Mia Savrljuga" userId="29d020ba494f34ac" providerId="LiveId" clId="{F95CA0DD-EEFF-47D8-B762-977870DB2DC1}" dt="2024-02-17T13:18:37.597" v="882" actId="14100"/>
          <ac:spMkLst>
            <pc:docMk/>
            <pc:sldMk cId="3850393239" sldId="265"/>
            <ac:spMk id="10" creationId="{52A01E3C-C7CA-4122-05CC-6CAFC747F5E7}"/>
          </ac:spMkLst>
        </pc:spChg>
        <pc:spChg chg="add mod">
          <ac:chgData name="Mia Savrljuga" userId="29d020ba494f34ac" providerId="LiveId" clId="{F95CA0DD-EEFF-47D8-B762-977870DB2DC1}" dt="2024-02-17T13:18:48.113" v="885" actId="14100"/>
          <ac:spMkLst>
            <pc:docMk/>
            <pc:sldMk cId="3850393239" sldId="265"/>
            <ac:spMk id="11" creationId="{C763D980-F8BE-F8AD-5F88-9B2A03478F3B}"/>
          </ac:spMkLst>
        </pc:spChg>
        <pc:picChg chg="add mod modCrop">
          <ac:chgData name="Mia Savrljuga" userId="29d020ba494f34ac" providerId="LiveId" clId="{F95CA0DD-EEFF-47D8-B762-977870DB2DC1}" dt="2024-02-17T13:17:26.466" v="865" actId="14100"/>
          <ac:picMkLst>
            <pc:docMk/>
            <pc:sldMk cId="3850393239" sldId="265"/>
            <ac:picMk id="4" creationId="{8BC94DD1-20D0-A8CB-69A7-ADFC6DF4BC27}"/>
          </ac:picMkLst>
        </pc:picChg>
        <pc:picChg chg="add mod">
          <ac:chgData name="Mia Savrljuga" userId="29d020ba494f34ac" providerId="LiveId" clId="{F95CA0DD-EEFF-47D8-B762-977870DB2DC1}" dt="2024-02-17T13:23:07.606" v="940"/>
          <ac:picMkLst>
            <pc:docMk/>
            <pc:sldMk cId="3850393239" sldId="265"/>
            <ac:picMk id="13" creationId="{92C9F181-7C8F-E865-7134-E2E7F864B939}"/>
          </ac:picMkLst>
        </pc:picChg>
      </pc:sldChg>
      <pc:sldChg chg="addSp modSp add mod modAnim">
        <pc:chgData name="Mia Savrljuga" userId="29d020ba494f34ac" providerId="LiveId" clId="{F95CA0DD-EEFF-47D8-B762-977870DB2DC1}" dt="2024-02-17T10:49:56.168" v="725" actId="1076"/>
        <pc:sldMkLst>
          <pc:docMk/>
          <pc:sldMk cId="2727779795" sldId="266"/>
        </pc:sldMkLst>
        <pc:spChg chg="add mod">
          <ac:chgData name="Mia Savrljuga" userId="29d020ba494f34ac" providerId="LiveId" clId="{F95CA0DD-EEFF-47D8-B762-977870DB2DC1}" dt="2024-02-17T10:47:17.549" v="683" actId="1076"/>
          <ac:spMkLst>
            <pc:docMk/>
            <pc:sldMk cId="2727779795" sldId="266"/>
            <ac:spMk id="3" creationId="{FBDBE019-A177-C7AF-DD97-5F5FC2863C44}"/>
          </ac:spMkLst>
        </pc:spChg>
        <pc:spChg chg="add mod">
          <ac:chgData name="Mia Savrljuga" userId="29d020ba494f34ac" providerId="LiveId" clId="{F95CA0DD-EEFF-47D8-B762-977870DB2DC1}" dt="2024-02-17T10:47:52.023" v="689" actId="1076"/>
          <ac:spMkLst>
            <pc:docMk/>
            <pc:sldMk cId="2727779795" sldId="266"/>
            <ac:spMk id="5" creationId="{EB6954D5-9ED2-F7B7-0C52-BCCAEDE5CEB4}"/>
          </ac:spMkLst>
        </pc:spChg>
        <pc:spChg chg="add mod">
          <ac:chgData name="Mia Savrljuga" userId="29d020ba494f34ac" providerId="LiveId" clId="{F95CA0DD-EEFF-47D8-B762-977870DB2DC1}" dt="2024-02-17T10:47:48.777" v="688" actId="1076"/>
          <ac:spMkLst>
            <pc:docMk/>
            <pc:sldMk cId="2727779795" sldId="266"/>
            <ac:spMk id="7" creationId="{4BDAC76D-FC31-5889-D33F-F925D2C1FBF7}"/>
          </ac:spMkLst>
        </pc:spChg>
        <pc:spChg chg="add mod">
          <ac:chgData name="Mia Savrljuga" userId="29d020ba494f34ac" providerId="LiveId" clId="{F95CA0DD-EEFF-47D8-B762-977870DB2DC1}" dt="2024-02-17T10:47:41.335" v="687" actId="1076"/>
          <ac:spMkLst>
            <pc:docMk/>
            <pc:sldMk cId="2727779795" sldId="266"/>
            <ac:spMk id="8" creationId="{B38DB953-D03F-9C48-94B1-6F4FBCB6A90E}"/>
          </ac:spMkLst>
        </pc:spChg>
        <pc:spChg chg="add mod">
          <ac:chgData name="Mia Savrljuga" userId="29d020ba494f34ac" providerId="LiveId" clId="{F95CA0DD-EEFF-47D8-B762-977870DB2DC1}" dt="2024-02-17T10:48:48.647" v="704" actId="1076"/>
          <ac:spMkLst>
            <pc:docMk/>
            <pc:sldMk cId="2727779795" sldId="266"/>
            <ac:spMk id="9" creationId="{697D2B69-4FD1-44B9-A25F-ECB06C6FF637}"/>
          </ac:spMkLst>
        </pc:spChg>
        <pc:spChg chg="add mod">
          <ac:chgData name="Mia Savrljuga" userId="29d020ba494f34ac" providerId="LiveId" clId="{F95CA0DD-EEFF-47D8-B762-977870DB2DC1}" dt="2024-02-17T10:48:39.605" v="702" actId="1076"/>
          <ac:spMkLst>
            <pc:docMk/>
            <pc:sldMk cId="2727779795" sldId="266"/>
            <ac:spMk id="10" creationId="{95D93FDC-2F26-BBB7-AB16-AACDCBB49C81}"/>
          </ac:spMkLst>
        </pc:spChg>
        <pc:spChg chg="add mod">
          <ac:chgData name="Mia Savrljuga" userId="29d020ba494f34ac" providerId="LiveId" clId="{F95CA0DD-EEFF-47D8-B762-977870DB2DC1}" dt="2024-02-17T10:48:35.094" v="701" actId="1076"/>
          <ac:spMkLst>
            <pc:docMk/>
            <pc:sldMk cId="2727779795" sldId="266"/>
            <ac:spMk id="11" creationId="{7EE96CD5-224A-BF4F-A565-537F3C6077B6}"/>
          </ac:spMkLst>
        </pc:spChg>
        <pc:spChg chg="add mod">
          <ac:chgData name="Mia Savrljuga" userId="29d020ba494f34ac" providerId="LiveId" clId="{F95CA0DD-EEFF-47D8-B762-977870DB2DC1}" dt="2024-02-17T10:48:28.002" v="699" actId="1076"/>
          <ac:spMkLst>
            <pc:docMk/>
            <pc:sldMk cId="2727779795" sldId="266"/>
            <ac:spMk id="12" creationId="{376BE040-F3FC-6F31-1A22-D45D53629D25}"/>
          </ac:spMkLst>
        </pc:spChg>
        <pc:spChg chg="add mod">
          <ac:chgData name="Mia Savrljuga" userId="29d020ba494f34ac" providerId="LiveId" clId="{F95CA0DD-EEFF-47D8-B762-977870DB2DC1}" dt="2024-02-17T10:48:23.521" v="698" actId="1076"/>
          <ac:spMkLst>
            <pc:docMk/>
            <pc:sldMk cId="2727779795" sldId="266"/>
            <ac:spMk id="13" creationId="{870A261F-F158-A637-B02A-1B82F3C4D922}"/>
          </ac:spMkLst>
        </pc:spChg>
        <pc:spChg chg="add mod">
          <ac:chgData name="Mia Savrljuga" userId="29d020ba494f34ac" providerId="LiveId" clId="{F95CA0DD-EEFF-47D8-B762-977870DB2DC1}" dt="2024-02-17T10:48:58.661" v="706" actId="1076"/>
          <ac:spMkLst>
            <pc:docMk/>
            <pc:sldMk cId="2727779795" sldId="266"/>
            <ac:spMk id="14" creationId="{D152F8E6-48DE-55C7-1F59-BA0193E4E37D}"/>
          </ac:spMkLst>
        </pc:spChg>
        <pc:spChg chg="add mod">
          <ac:chgData name="Mia Savrljuga" userId="29d020ba494f34ac" providerId="LiveId" clId="{F95CA0DD-EEFF-47D8-B762-977870DB2DC1}" dt="2024-02-17T10:49:56.168" v="725" actId="1076"/>
          <ac:spMkLst>
            <pc:docMk/>
            <pc:sldMk cId="2727779795" sldId="266"/>
            <ac:spMk id="15" creationId="{5FCA577D-3F07-DA72-F188-47172BBDCD31}"/>
          </ac:spMkLst>
        </pc:spChg>
        <pc:spChg chg="add mod">
          <ac:chgData name="Mia Savrljuga" userId="29d020ba494f34ac" providerId="LiveId" clId="{F95CA0DD-EEFF-47D8-B762-977870DB2DC1}" dt="2024-02-17T10:49:52.156" v="724" actId="1076"/>
          <ac:spMkLst>
            <pc:docMk/>
            <pc:sldMk cId="2727779795" sldId="266"/>
            <ac:spMk id="16" creationId="{D0FC4272-B699-34C5-9037-E24023D5B945}"/>
          </ac:spMkLst>
        </pc:spChg>
        <pc:spChg chg="add mod">
          <ac:chgData name="Mia Savrljuga" userId="29d020ba494f34ac" providerId="LiveId" clId="{F95CA0DD-EEFF-47D8-B762-977870DB2DC1}" dt="2024-02-17T10:49:47.545" v="723" actId="1076"/>
          <ac:spMkLst>
            <pc:docMk/>
            <pc:sldMk cId="2727779795" sldId="266"/>
            <ac:spMk id="17" creationId="{08346718-AD7C-AD35-6800-5E486BF26CAC}"/>
          </ac:spMkLst>
        </pc:spChg>
        <pc:spChg chg="add mod">
          <ac:chgData name="Mia Savrljuga" userId="29d020ba494f34ac" providerId="LiveId" clId="{F95CA0DD-EEFF-47D8-B762-977870DB2DC1}" dt="2024-02-17T10:49:43.756" v="722" actId="1076"/>
          <ac:spMkLst>
            <pc:docMk/>
            <pc:sldMk cId="2727779795" sldId="266"/>
            <ac:spMk id="18" creationId="{B6570B9A-D111-F2E8-A972-F8F0021DA7E0}"/>
          </ac:spMkLst>
        </pc:spChg>
        <pc:spChg chg="add mod">
          <ac:chgData name="Mia Savrljuga" userId="29d020ba494f34ac" providerId="LiveId" clId="{F95CA0DD-EEFF-47D8-B762-977870DB2DC1}" dt="2024-02-17T10:49:39.653" v="721" actId="1076"/>
          <ac:spMkLst>
            <pc:docMk/>
            <pc:sldMk cId="2727779795" sldId="266"/>
            <ac:spMk id="19" creationId="{C80947BB-2AF6-2676-B4D3-4721B2B5E6BB}"/>
          </ac:spMkLst>
        </pc:spChg>
        <pc:spChg chg="add mod">
          <ac:chgData name="Mia Savrljuga" userId="29d020ba494f34ac" providerId="LiveId" clId="{F95CA0DD-EEFF-47D8-B762-977870DB2DC1}" dt="2024-02-17T10:49:34.552" v="720" actId="1076"/>
          <ac:spMkLst>
            <pc:docMk/>
            <pc:sldMk cId="2727779795" sldId="266"/>
            <ac:spMk id="20" creationId="{66F2F001-54F7-D65C-26D8-33F0EC28F8AD}"/>
          </ac:spMkLst>
        </pc:spChg>
        <pc:spChg chg="add mod">
          <ac:chgData name="Mia Savrljuga" userId="29d020ba494f34ac" providerId="LiveId" clId="{F95CA0DD-EEFF-47D8-B762-977870DB2DC1}" dt="2024-02-17T10:49:30.491" v="719" actId="1076"/>
          <ac:spMkLst>
            <pc:docMk/>
            <pc:sldMk cId="2727779795" sldId="266"/>
            <ac:spMk id="21" creationId="{1E27F5B8-A434-8315-9111-72DFF3349F8E}"/>
          </ac:spMkLst>
        </pc:spChg>
        <pc:spChg chg="add mod">
          <ac:chgData name="Mia Savrljuga" userId="29d020ba494f34ac" providerId="LiveId" clId="{F95CA0DD-EEFF-47D8-B762-977870DB2DC1}" dt="2024-02-17T10:49:23.193" v="717" actId="1076"/>
          <ac:spMkLst>
            <pc:docMk/>
            <pc:sldMk cId="2727779795" sldId="266"/>
            <ac:spMk id="22" creationId="{6859E358-6B6E-D3E8-D90E-DE0EC766BDF6}"/>
          </ac:spMkLst>
        </pc:spChg>
        <pc:spChg chg="add mod">
          <ac:chgData name="Mia Savrljuga" userId="29d020ba494f34ac" providerId="LiveId" clId="{F95CA0DD-EEFF-47D8-B762-977870DB2DC1}" dt="2024-02-17T10:49:16.841" v="716" actId="1076"/>
          <ac:spMkLst>
            <pc:docMk/>
            <pc:sldMk cId="2727779795" sldId="266"/>
            <ac:spMk id="23" creationId="{52F25B4E-EAAC-BC11-1E94-93BD6B2965B9}"/>
          </ac:spMkLst>
        </pc:spChg>
        <pc:picChg chg="mod modCrop">
          <ac:chgData name="Mia Savrljuga" userId="29d020ba494f34ac" providerId="LiveId" clId="{F95CA0DD-EEFF-47D8-B762-977870DB2DC1}" dt="2024-02-17T10:39:45.441" v="681" actId="1076"/>
          <ac:picMkLst>
            <pc:docMk/>
            <pc:sldMk cId="2727779795" sldId="266"/>
            <ac:picMk id="4" creationId="{94434512-E65E-239C-05C6-04328B1A756B}"/>
          </ac:picMkLst>
        </pc:picChg>
      </pc:sldChg>
      <pc:sldChg chg="addSp modSp add mod modAnim">
        <pc:chgData name="Mia Savrljuga" userId="29d020ba494f34ac" providerId="LiveId" clId="{F95CA0DD-EEFF-47D8-B762-977870DB2DC1}" dt="2024-02-17T13:21:54.303" v="931" actId="1076"/>
        <pc:sldMkLst>
          <pc:docMk/>
          <pc:sldMk cId="682553982" sldId="267"/>
        </pc:sldMkLst>
        <pc:spChg chg="add mod">
          <ac:chgData name="Mia Savrljuga" userId="29d020ba494f34ac" providerId="LiveId" clId="{F95CA0DD-EEFF-47D8-B762-977870DB2DC1}" dt="2024-02-17T13:20:51.077" v="902" actId="1076"/>
          <ac:spMkLst>
            <pc:docMk/>
            <pc:sldMk cId="682553982" sldId="267"/>
            <ac:spMk id="5" creationId="{5C0CF3D1-000C-2BD7-BBDF-F6037049295D}"/>
          </ac:spMkLst>
        </pc:spChg>
        <pc:spChg chg="add mod">
          <ac:chgData name="Mia Savrljuga" userId="29d020ba494f34ac" providerId="LiveId" clId="{F95CA0DD-EEFF-47D8-B762-977870DB2DC1}" dt="2024-02-17T13:20:54.532" v="904" actId="1076"/>
          <ac:spMkLst>
            <pc:docMk/>
            <pc:sldMk cId="682553982" sldId="267"/>
            <ac:spMk id="7" creationId="{39FAB894-B09F-8F14-4DBA-47872FD0BC32}"/>
          </ac:spMkLst>
        </pc:spChg>
        <pc:spChg chg="add mod">
          <ac:chgData name="Mia Savrljuga" userId="29d020ba494f34ac" providerId="LiveId" clId="{F95CA0DD-EEFF-47D8-B762-977870DB2DC1}" dt="2024-02-17T13:20:57.890" v="906" actId="1076"/>
          <ac:spMkLst>
            <pc:docMk/>
            <pc:sldMk cId="682553982" sldId="267"/>
            <ac:spMk id="8" creationId="{C462BDE6-E195-1699-C089-60881369BD17}"/>
          </ac:spMkLst>
        </pc:spChg>
        <pc:spChg chg="add mod">
          <ac:chgData name="Mia Savrljuga" userId="29d020ba494f34ac" providerId="LiveId" clId="{F95CA0DD-EEFF-47D8-B762-977870DB2DC1}" dt="2024-02-17T13:21:00.842" v="908" actId="1076"/>
          <ac:spMkLst>
            <pc:docMk/>
            <pc:sldMk cId="682553982" sldId="267"/>
            <ac:spMk id="9" creationId="{BAF76861-AECA-7413-8C89-17768069E8FF}"/>
          </ac:spMkLst>
        </pc:spChg>
        <pc:spChg chg="add mod">
          <ac:chgData name="Mia Savrljuga" userId="29d020ba494f34ac" providerId="LiveId" clId="{F95CA0DD-EEFF-47D8-B762-977870DB2DC1}" dt="2024-02-17T13:21:03.996" v="910" actId="1076"/>
          <ac:spMkLst>
            <pc:docMk/>
            <pc:sldMk cId="682553982" sldId="267"/>
            <ac:spMk id="10" creationId="{2200928B-2930-5990-303A-742DA3A94581}"/>
          </ac:spMkLst>
        </pc:spChg>
        <pc:spChg chg="add mod">
          <ac:chgData name="Mia Savrljuga" userId="29d020ba494f34ac" providerId="LiveId" clId="{F95CA0DD-EEFF-47D8-B762-977870DB2DC1}" dt="2024-02-17T13:21:08.504" v="912" actId="1076"/>
          <ac:spMkLst>
            <pc:docMk/>
            <pc:sldMk cId="682553982" sldId="267"/>
            <ac:spMk id="11" creationId="{39021803-C944-F6A6-B965-631C49E3BE22}"/>
          </ac:spMkLst>
        </pc:spChg>
        <pc:spChg chg="add mod">
          <ac:chgData name="Mia Savrljuga" userId="29d020ba494f34ac" providerId="LiveId" clId="{F95CA0DD-EEFF-47D8-B762-977870DB2DC1}" dt="2024-02-17T13:21:16.123" v="914" actId="1076"/>
          <ac:spMkLst>
            <pc:docMk/>
            <pc:sldMk cId="682553982" sldId="267"/>
            <ac:spMk id="12" creationId="{342202CD-E20F-2722-73F8-078DFDCEA78E}"/>
          </ac:spMkLst>
        </pc:spChg>
        <pc:spChg chg="add mod">
          <ac:chgData name="Mia Savrljuga" userId="29d020ba494f34ac" providerId="LiveId" clId="{F95CA0DD-EEFF-47D8-B762-977870DB2DC1}" dt="2024-02-17T13:21:24.171" v="917" actId="14100"/>
          <ac:spMkLst>
            <pc:docMk/>
            <pc:sldMk cId="682553982" sldId="267"/>
            <ac:spMk id="13" creationId="{0D97BE6A-2247-2715-1F69-67570DE18129}"/>
          </ac:spMkLst>
        </pc:spChg>
        <pc:spChg chg="add mod">
          <ac:chgData name="Mia Savrljuga" userId="29d020ba494f34ac" providerId="LiveId" clId="{F95CA0DD-EEFF-47D8-B762-977870DB2DC1}" dt="2024-02-17T13:21:54.303" v="931" actId="1076"/>
          <ac:spMkLst>
            <pc:docMk/>
            <pc:sldMk cId="682553982" sldId="267"/>
            <ac:spMk id="14" creationId="{AB6840F4-1B0A-4FCE-830B-C4652522EA64}"/>
          </ac:spMkLst>
        </pc:spChg>
        <pc:spChg chg="add mod">
          <ac:chgData name="Mia Savrljuga" userId="29d020ba494f34ac" providerId="LiveId" clId="{F95CA0DD-EEFF-47D8-B762-977870DB2DC1}" dt="2024-02-17T13:21:51.422" v="930" actId="1076"/>
          <ac:spMkLst>
            <pc:docMk/>
            <pc:sldMk cId="682553982" sldId="267"/>
            <ac:spMk id="15" creationId="{2BFE66A9-A95C-6FC1-3343-B0E8486AC0BA}"/>
          </ac:spMkLst>
        </pc:spChg>
        <pc:spChg chg="add mod">
          <ac:chgData name="Mia Savrljuga" userId="29d020ba494f34ac" providerId="LiveId" clId="{F95CA0DD-EEFF-47D8-B762-977870DB2DC1}" dt="2024-02-17T13:21:48.495" v="929" actId="1076"/>
          <ac:spMkLst>
            <pc:docMk/>
            <pc:sldMk cId="682553982" sldId="267"/>
            <ac:spMk id="16" creationId="{DDC2A70E-75E3-2E6B-D24C-B83216B4FE68}"/>
          </ac:spMkLst>
        </pc:spChg>
        <pc:spChg chg="add mod">
          <ac:chgData name="Mia Savrljuga" userId="29d020ba494f34ac" providerId="LiveId" clId="{F95CA0DD-EEFF-47D8-B762-977870DB2DC1}" dt="2024-02-17T13:21:45.605" v="928" actId="1076"/>
          <ac:spMkLst>
            <pc:docMk/>
            <pc:sldMk cId="682553982" sldId="267"/>
            <ac:spMk id="17" creationId="{289D7057-8D64-DEC3-B23E-0E7AE9B83A0E}"/>
          </ac:spMkLst>
        </pc:spChg>
        <pc:spChg chg="add mod">
          <ac:chgData name="Mia Savrljuga" userId="29d020ba494f34ac" providerId="LiveId" clId="{F95CA0DD-EEFF-47D8-B762-977870DB2DC1}" dt="2024-02-17T13:21:41.439" v="927" actId="1076"/>
          <ac:spMkLst>
            <pc:docMk/>
            <pc:sldMk cId="682553982" sldId="267"/>
            <ac:spMk id="18" creationId="{423EED02-DA62-FA38-381C-74BC7BCF91B4}"/>
          </ac:spMkLst>
        </pc:spChg>
        <pc:spChg chg="add mod">
          <ac:chgData name="Mia Savrljuga" userId="29d020ba494f34ac" providerId="LiveId" clId="{F95CA0DD-EEFF-47D8-B762-977870DB2DC1}" dt="2024-02-17T13:21:38.700" v="926" actId="1076"/>
          <ac:spMkLst>
            <pc:docMk/>
            <pc:sldMk cId="682553982" sldId="267"/>
            <ac:spMk id="19" creationId="{25CB5913-714C-88E8-6AA8-397D664DF05B}"/>
          </ac:spMkLst>
        </pc:spChg>
        <pc:spChg chg="add mod">
          <ac:chgData name="Mia Savrljuga" userId="29d020ba494f34ac" providerId="LiveId" clId="{F95CA0DD-EEFF-47D8-B762-977870DB2DC1}" dt="2024-02-17T13:21:34.475" v="925" actId="1076"/>
          <ac:spMkLst>
            <pc:docMk/>
            <pc:sldMk cId="682553982" sldId="267"/>
            <ac:spMk id="20" creationId="{33FB7A07-9032-BB36-1C1C-C52EEC943A96}"/>
          </ac:spMkLst>
        </pc:spChg>
        <pc:picChg chg="add mod modCrop">
          <ac:chgData name="Mia Savrljuga" userId="29d020ba494f34ac" providerId="LiveId" clId="{F95CA0DD-EEFF-47D8-B762-977870DB2DC1}" dt="2024-02-17T13:20:36.612" v="899" actId="1076"/>
          <ac:picMkLst>
            <pc:docMk/>
            <pc:sldMk cId="682553982" sldId="267"/>
            <ac:picMk id="4" creationId="{A4656925-D77C-C593-4C99-D5964B9C9608}"/>
          </ac:picMkLst>
        </pc:picChg>
      </pc:sldChg>
      <pc:sldChg chg="add del">
        <pc:chgData name="Mia Savrljuga" userId="29d020ba494f34ac" providerId="LiveId" clId="{F95CA0DD-EEFF-47D8-B762-977870DB2DC1}" dt="2024-02-17T13:22:15.903" v="935" actId="47"/>
        <pc:sldMkLst>
          <pc:docMk/>
          <pc:sldMk cId="2819685765" sldId="268"/>
        </pc:sldMkLst>
      </pc:sldChg>
      <pc:sldChg chg="add del">
        <pc:chgData name="Mia Savrljuga" userId="29d020ba494f34ac" providerId="LiveId" clId="{F95CA0DD-EEFF-47D8-B762-977870DB2DC1}" dt="2024-02-17T13:22:16.677" v="936" actId="47"/>
        <pc:sldMkLst>
          <pc:docMk/>
          <pc:sldMk cId="3037748440" sldId="269"/>
        </pc:sldMkLst>
      </pc:sldChg>
      <pc:sldChg chg="add del">
        <pc:chgData name="Mia Savrljuga" userId="29d020ba494f34ac" providerId="LiveId" clId="{F95CA0DD-EEFF-47D8-B762-977870DB2DC1}" dt="2024-02-17T13:22:17.871" v="937" actId="47"/>
        <pc:sldMkLst>
          <pc:docMk/>
          <pc:sldMk cId="3029923129" sldId="270"/>
        </pc:sldMkLst>
      </pc:sldChg>
      <pc:sldChg chg="addSp modSp add mod modAnim">
        <pc:chgData name="Mia Savrljuga" userId="29d020ba494f34ac" providerId="LiveId" clId="{F95CA0DD-EEFF-47D8-B762-977870DB2DC1}" dt="2024-02-17T11:30:24.610" v="829"/>
        <pc:sldMkLst>
          <pc:docMk/>
          <pc:sldMk cId="2151624794" sldId="271"/>
        </pc:sldMkLst>
        <pc:picChg chg="mod modCrop">
          <ac:chgData name="Mia Savrljuga" userId="29d020ba494f34ac" providerId="LiveId" clId="{F95CA0DD-EEFF-47D8-B762-977870DB2DC1}" dt="2024-02-17T11:29:27.773" v="825" actId="1076"/>
          <ac:picMkLst>
            <pc:docMk/>
            <pc:sldMk cId="2151624794" sldId="271"/>
            <ac:picMk id="4" creationId="{96AA9541-A199-CA20-59E3-E96CBD3A8BDE}"/>
          </ac:picMkLst>
        </pc:picChg>
        <pc:picChg chg="add mod">
          <ac:chgData name="Mia Savrljuga" userId="29d020ba494f34ac" providerId="LiveId" clId="{F95CA0DD-EEFF-47D8-B762-977870DB2DC1}" dt="2024-02-17T11:30:18.969" v="828" actId="14100"/>
          <ac:picMkLst>
            <pc:docMk/>
            <pc:sldMk cId="2151624794" sldId="271"/>
            <ac:picMk id="5" creationId="{2A180CB1-81B1-4409-6763-E649FBC7361D}"/>
          </ac:picMkLst>
        </pc:picChg>
      </pc:sldChg>
      <pc:sldChg chg="addSp modSp add mod modAnim">
        <pc:chgData name="Mia Savrljuga" userId="29d020ba494f34ac" providerId="LiveId" clId="{F95CA0DD-EEFF-47D8-B762-977870DB2DC1}" dt="2024-02-17T11:34:04.474" v="860"/>
        <pc:sldMkLst>
          <pc:docMk/>
          <pc:sldMk cId="3219628904" sldId="272"/>
        </pc:sldMkLst>
        <pc:picChg chg="mod modCrop">
          <ac:chgData name="Mia Savrljuga" userId="29d020ba494f34ac" providerId="LiveId" clId="{F95CA0DD-EEFF-47D8-B762-977870DB2DC1}" dt="2024-02-17T11:32:06.284" v="838" actId="1076"/>
          <ac:picMkLst>
            <pc:docMk/>
            <pc:sldMk cId="3219628904" sldId="272"/>
            <ac:picMk id="4" creationId="{CCF824B4-E8CD-DD2A-6D79-8DFAC7631A31}"/>
          </ac:picMkLst>
        </pc:picChg>
        <pc:picChg chg="add mod">
          <ac:chgData name="Mia Savrljuga" userId="29d020ba494f34ac" providerId="LiveId" clId="{F95CA0DD-EEFF-47D8-B762-977870DB2DC1}" dt="2024-02-17T11:33:59.741" v="859" actId="14100"/>
          <ac:picMkLst>
            <pc:docMk/>
            <pc:sldMk cId="3219628904" sldId="272"/>
            <ac:picMk id="5" creationId="{48E5F415-3188-BA20-4819-3DF732F46622}"/>
          </ac:picMkLst>
        </pc:picChg>
      </pc:sldChg>
      <pc:sldChg chg="add del">
        <pc:chgData name="Mia Savrljuga" userId="29d020ba494f34ac" providerId="LiveId" clId="{F95CA0DD-EEFF-47D8-B762-977870DB2DC1}" dt="2024-02-17T11:33:28.101" v="856"/>
        <pc:sldMkLst>
          <pc:docMk/>
          <pc:sldMk cId="1739618154" sldId="273"/>
        </pc:sldMkLst>
      </pc:sldChg>
      <pc:sldChg chg="addSp modSp add mod">
        <pc:chgData name="Mia Savrljuga" userId="29d020ba494f34ac" providerId="LiveId" clId="{F95CA0DD-EEFF-47D8-B762-977870DB2DC1}" dt="2024-02-17T13:19:38.099" v="893" actId="208"/>
        <pc:sldMkLst>
          <pc:docMk/>
          <pc:sldMk cId="2132064980" sldId="273"/>
        </pc:sldMkLst>
        <pc:spChg chg="add mod">
          <ac:chgData name="Mia Savrljuga" userId="29d020ba494f34ac" providerId="LiveId" clId="{F95CA0DD-EEFF-47D8-B762-977870DB2DC1}" dt="2024-02-17T13:19:38.099" v="893" actId="208"/>
          <ac:spMkLst>
            <pc:docMk/>
            <pc:sldMk cId="2132064980" sldId="273"/>
            <ac:spMk id="3" creationId="{981835E6-3C32-ED9A-D64A-FE436EBB193C}"/>
          </ac:spMkLst>
        </pc:spChg>
        <pc:picChg chg="mod modCrop">
          <ac:chgData name="Mia Savrljuga" userId="29d020ba494f34ac" providerId="LiveId" clId="{F95CA0DD-EEFF-47D8-B762-977870DB2DC1}" dt="2024-02-17T13:19:14.373" v="890" actId="1076"/>
          <ac:picMkLst>
            <pc:docMk/>
            <pc:sldMk cId="2132064980" sldId="273"/>
            <ac:picMk id="4" creationId="{39DF067B-3D59-DE7A-CE6A-7CBD4F5EE91F}"/>
          </ac:picMkLst>
        </pc:picChg>
      </pc:sldChg>
      <pc:sldChg chg="add del">
        <pc:chgData name="Mia Savrljuga" userId="29d020ba494f34ac" providerId="LiveId" clId="{F95CA0DD-EEFF-47D8-B762-977870DB2DC1}" dt="2024-02-17T11:33:22.773" v="854"/>
        <pc:sldMkLst>
          <pc:docMk/>
          <pc:sldMk cId="2926712902" sldId="273"/>
        </pc:sldMkLst>
      </pc:sldChg>
      <pc:sldChg chg="modSp add mod">
        <pc:chgData name="Mia Savrljuga" userId="29d020ba494f34ac" providerId="LiveId" clId="{F95CA0DD-EEFF-47D8-B762-977870DB2DC1}" dt="2024-02-17T13:22:10.875" v="934" actId="14100"/>
        <pc:sldMkLst>
          <pc:docMk/>
          <pc:sldMk cId="243920607" sldId="274"/>
        </pc:sldMkLst>
        <pc:picChg chg="mod modCrop">
          <ac:chgData name="Mia Savrljuga" userId="29d020ba494f34ac" providerId="LiveId" clId="{F95CA0DD-EEFF-47D8-B762-977870DB2DC1}" dt="2024-02-17T13:22:10.875" v="934" actId="14100"/>
          <ac:picMkLst>
            <pc:docMk/>
            <pc:sldMk cId="243920607" sldId="274"/>
            <ac:picMk id="4" creationId="{24465916-A266-C619-B910-5AAD105DC648}"/>
          </ac:picMkLst>
        </pc:picChg>
      </pc:sldChg>
      <pc:sldChg chg="addSp delSp modSp add del mod delAnim">
        <pc:chgData name="Mia Savrljuga" userId="29d020ba494f34ac" providerId="LiveId" clId="{F95CA0DD-EEFF-47D8-B762-977870DB2DC1}" dt="2024-02-17T16:29:56.145" v="964" actId="2696"/>
        <pc:sldMkLst>
          <pc:docMk/>
          <pc:sldMk cId="978294645" sldId="275"/>
        </pc:sldMkLst>
        <pc:spChg chg="mod">
          <ac:chgData name="Mia Savrljuga" userId="29d020ba494f34ac" providerId="LiveId" clId="{F95CA0DD-EEFF-47D8-B762-977870DB2DC1}" dt="2024-02-17T16:29:10.196" v="953" actId="1076"/>
          <ac:spMkLst>
            <pc:docMk/>
            <pc:sldMk cId="978294645" sldId="275"/>
            <ac:spMk id="2" creationId="{F5121262-FE54-FA74-811F-3A1FBBFF0C11}"/>
          </ac:spMkLst>
        </pc:spChg>
        <pc:spChg chg="del">
          <ac:chgData name="Mia Savrljuga" userId="29d020ba494f34ac" providerId="LiveId" clId="{F95CA0DD-EEFF-47D8-B762-977870DB2DC1}" dt="2024-02-17T16:27:35.665" v="943" actId="478"/>
          <ac:spMkLst>
            <pc:docMk/>
            <pc:sldMk cId="978294645" sldId="275"/>
            <ac:spMk id="5" creationId="{DCF91228-2F88-8A58-B3F0-A4547F5E9E74}"/>
          </ac:spMkLst>
        </pc:spChg>
        <pc:spChg chg="mod">
          <ac:chgData name="Mia Savrljuga" userId="29d020ba494f34ac" providerId="LiveId" clId="{F95CA0DD-EEFF-47D8-B762-977870DB2DC1}" dt="2024-02-17T16:29:39.399" v="961" actId="120"/>
          <ac:spMkLst>
            <pc:docMk/>
            <pc:sldMk cId="978294645" sldId="275"/>
            <ac:spMk id="6" creationId="{78CBB6CE-9E17-288E-B146-FFFD1E596C6D}"/>
          </ac:spMkLst>
        </pc:spChg>
        <pc:spChg chg="del">
          <ac:chgData name="Mia Savrljuga" userId="29d020ba494f34ac" providerId="LiveId" clId="{F95CA0DD-EEFF-47D8-B762-977870DB2DC1}" dt="2024-02-17T16:27:37.027" v="944" actId="478"/>
          <ac:spMkLst>
            <pc:docMk/>
            <pc:sldMk cId="978294645" sldId="275"/>
            <ac:spMk id="7" creationId="{6D198ABC-1C9A-1D28-D3B8-AB156D4A3D5E}"/>
          </ac:spMkLst>
        </pc:spChg>
        <pc:spChg chg="del">
          <ac:chgData name="Mia Savrljuga" userId="29d020ba494f34ac" providerId="LiveId" clId="{F95CA0DD-EEFF-47D8-B762-977870DB2DC1}" dt="2024-02-17T16:27:38.716" v="945" actId="478"/>
          <ac:spMkLst>
            <pc:docMk/>
            <pc:sldMk cId="978294645" sldId="275"/>
            <ac:spMk id="8" creationId="{9D11C9D5-4EF8-5259-D67D-91EC21DE6A32}"/>
          </ac:spMkLst>
        </pc:spChg>
        <pc:spChg chg="del">
          <ac:chgData name="Mia Savrljuga" userId="29d020ba494f34ac" providerId="LiveId" clId="{F95CA0DD-EEFF-47D8-B762-977870DB2DC1}" dt="2024-02-17T16:27:40.043" v="946" actId="478"/>
          <ac:spMkLst>
            <pc:docMk/>
            <pc:sldMk cId="978294645" sldId="275"/>
            <ac:spMk id="9" creationId="{E98147E6-4DAA-E83C-5534-CFEC17B8190C}"/>
          </ac:spMkLst>
        </pc:spChg>
        <pc:spChg chg="del">
          <ac:chgData name="Mia Savrljuga" userId="29d020ba494f34ac" providerId="LiveId" clId="{F95CA0DD-EEFF-47D8-B762-977870DB2DC1}" dt="2024-02-17T16:27:46.339" v="950" actId="478"/>
          <ac:spMkLst>
            <pc:docMk/>
            <pc:sldMk cId="978294645" sldId="275"/>
            <ac:spMk id="10" creationId="{630C8417-A04A-6667-B42D-99588C400C91}"/>
          </ac:spMkLst>
        </pc:spChg>
        <pc:spChg chg="del">
          <ac:chgData name="Mia Savrljuga" userId="29d020ba494f34ac" providerId="LiveId" clId="{F95CA0DD-EEFF-47D8-B762-977870DB2DC1}" dt="2024-02-17T16:27:44.584" v="949" actId="478"/>
          <ac:spMkLst>
            <pc:docMk/>
            <pc:sldMk cId="978294645" sldId="275"/>
            <ac:spMk id="11" creationId="{EC521D09-D415-2A53-04AB-84B0D363C24F}"/>
          </ac:spMkLst>
        </pc:spChg>
        <pc:spChg chg="del">
          <ac:chgData name="Mia Savrljuga" userId="29d020ba494f34ac" providerId="LiveId" clId="{F95CA0DD-EEFF-47D8-B762-977870DB2DC1}" dt="2024-02-17T16:27:42.960" v="948" actId="478"/>
          <ac:spMkLst>
            <pc:docMk/>
            <pc:sldMk cId="978294645" sldId="275"/>
            <ac:spMk id="12" creationId="{71B3A424-3ECD-FF8C-DD53-A8833A5B57B2}"/>
          </ac:spMkLst>
        </pc:spChg>
        <pc:spChg chg="del">
          <ac:chgData name="Mia Savrljuga" userId="29d020ba494f34ac" providerId="LiveId" clId="{F95CA0DD-EEFF-47D8-B762-977870DB2DC1}" dt="2024-02-17T16:27:41.587" v="947" actId="478"/>
          <ac:spMkLst>
            <pc:docMk/>
            <pc:sldMk cId="978294645" sldId="275"/>
            <ac:spMk id="13" creationId="{B994A068-7F41-F6EC-5248-5764320DB44B}"/>
          </ac:spMkLst>
        </pc:spChg>
        <pc:picChg chg="del">
          <ac:chgData name="Mia Savrljuga" userId="29d020ba494f34ac" providerId="LiveId" clId="{F95CA0DD-EEFF-47D8-B762-977870DB2DC1}" dt="2024-02-17T16:27:32.049" v="942" actId="478"/>
          <ac:picMkLst>
            <pc:docMk/>
            <pc:sldMk cId="978294645" sldId="275"/>
            <ac:picMk id="4" creationId="{6DC061A4-F8D3-114C-D304-2D364DC216F9}"/>
          </ac:picMkLst>
        </pc:picChg>
        <pc:picChg chg="del">
          <ac:chgData name="Mia Savrljuga" userId="29d020ba494f34ac" providerId="LiveId" clId="{F95CA0DD-EEFF-47D8-B762-977870DB2DC1}" dt="2024-02-17T16:28:59.326" v="951" actId="478"/>
          <ac:picMkLst>
            <pc:docMk/>
            <pc:sldMk cId="978294645" sldId="275"/>
            <ac:picMk id="14" creationId="{DDE855D5-4F84-0EFE-1D4A-0351BAB57666}"/>
          </ac:picMkLst>
        </pc:picChg>
        <pc:picChg chg="add mod modCrop">
          <ac:chgData name="Mia Savrljuga" userId="29d020ba494f34ac" providerId="LiveId" clId="{F95CA0DD-EEFF-47D8-B762-977870DB2DC1}" dt="2024-02-17T16:29:47.157" v="963" actId="1076"/>
          <ac:picMkLst>
            <pc:docMk/>
            <pc:sldMk cId="978294645" sldId="275"/>
            <ac:picMk id="15" creationId="{2DB13146-FA07-48F8-FB90-6207AB4B9081}"/>
          </ac:picMkLst>
        </pc:picChg>
      </pc:sldChg>
      <pc:sldChg chg="add">
        <pc:chgData name="Mia Savrljuga" userId="29d020ba494f34ac" providerId="LiveId" clId="{F95CA0DD-EEFF-47D8-B762-977870DB2DC1}" dt="2024-02-17T16:30:12.984" v="965"/>
        <pc:sldMkLst>
          <pc:docMk/>
          <pc:sldMk cId="1666605199" sldId="275"/>
        </pc:sldMkLst>
      </pc:sldChg>
      <pc:sldChg chg="add">
        <pc:chgData name="Mia Savrljuga" userId="29d020ba494f34ac" providerId="LiveId" clId="{F95CA0DD-EEFF-47D8-B762-977870DB2DC1}" dt="2024-02-17T16:30:22.013" v="968"/>
        <pc:sldMkLst>
          <pc:docMk/>
          <pc:sldMk cId="313011039" sldId="276"/>
        </pc:sldMkLst>
      </pc:sldChg>
      <pc:sldChg chg="addSp delSp modSp add mod delAnim">
        <pc:chgData name="Mia Savrljuga" userId="29d020ba494f34ac" providerId="LiveId" clId="{F95CA0DD-EEFF-47D8-B762-977870DB2DC1}" dt="2024-02-17T16:33:09.008" v="980" actId="1076"/>
        <pc:sldMkLst>
          <pc:docMk/>
          <pc:sldMk cId="2548732636" sldId="277"/>
        </pc:sldMkLst>
        <pc:spChg chg="mod">
          <ac:chgData name="Mia Savrljuga" userId="29d020ba494f34ac" providerId="LiveId" clId="{F95CA0DD-EEFF-47D8-B762-977870DB2DC1}" dt="2024-02-17T16:32:59.990" v="978" actId="1076"/>
          <ac:spMkLst>
            <pc:docMk/>
            <pc:sldMk cId="2548732636" sldId="277"/>
            <ac:spMk id="2" creationId="{E785FF08-6051-8551-5D33-EFC8674DB4EC}"/>
          </ac:spMkLst>
        </pc:spChg>
        <pc:spChg chg="del">
          <ac:chgData name="Mia Savrljuga" userId="29d020ba494f34ac" providerId="LiveId" clId="{F95CA0DD-EEFF-47D8-B762-977870DB2DC1}" dt="2024-02-17T16:32:19.895" v="972" actId="478"/>
          <ac:spMkLst>
            <pc:docMk/>
            <pc:sldMk cId="2548732636" sldId="277"/>
            <ac:spMk id="8" creationId="{282B15D6-1655-A979-E195-3E957C882620}"/>
          </ac:spMkLst>
        </pc:spChg>
        <pc:picChg chg="del">
          <ac:chgData name="Mia Savrljuga" userId="29d020ba494f34ac" providerId="LiveId" clId="{F95CA0DD-EEFF-47D8-B762-977870DB2DC1}" dt="2024-02-17T16:32:15.627" v="970" actId="478"/>
          <ac:picMkLst>
            <pc:docMk/>
            <pc:sldMk cId="2548732636" sldId="277"/>
            <ac:picMk id="4" creationId="{9616A6AA-3BE1-E8A4-69B1-29A41E8F6013}"/>
          </ac:picMkLst>
        </pc:picChg>
        <pc:picChg chg="add mod">
          <ac:chgData name="Mia Savrljuga" userId="29d020ba494f34ac" providerId="LiveId" clId="{F95CA0DD-EEFF-47D8-B762-977870DB2DC1}" dt="2024-02-17T16:33:09.008" v="980" actId="1076"/>
          <ac:picMkLst>
            <pc:docMk/>
            <pc:sldMk cId="2548732636" sldId="277"/>
            <ac:picMk id="5" creationId="{149B00DA-6DDD-B6B2-A950-1FEE5F31F9BF}"/>
          </ac:picMkLst>
        </pc:picChg>
        <pc:picChg chg="del">
          <ac:chgData name="Mia Savrljuga" userId="29d020ba494f34ac" providerId="LiveId" clId="{F95CA0DD-EEFF-47D8-B762-977870DB2DC1}" dt="2024-02-17T16:32:18.164" v="971" actId="478"/>
          <ac:picMkLst>
            <pc:docMk/>
            <pc:sldMk cId="2548732636" sldId="277"/>
            <ac:picMk id="7" creationId="{2E3E4902-CE54-383E-9208-38FEC7DA0A78}"/>
          </ac:picMkLst>
        </pc:picChg>
      </pc:sldChg>
      <pc:sldChg chg="del">
        <pc:chgData name="Mia Savrljuga" userId="29d020ba494f34ac" providerId="LiveId" clId="{F95CA0DD-EEFF-47D8-B762-977870DB2DC1}" dt="2024-02-17T09:54:23.282" v="1" actId="47"/>
        <pc:sldMkLst>
          <pc:docMk/>
          <pc:sldMk cId="525169419" sldId="283"/>
        </pc:sldMkLst>
      </pc:sldChg>
      <pc:sldChg chg="del">
        <pc:chgData name="Mia Savrljuga" userId="29d020ba494f34ac" providerId="LiveId" clId="{F95CA0DD-EEFF-47D8-B762-977870DB2DC1}" dt="2024-02-17T09:54:23.344" v="3" actId="47"/>
        <pc:sldMkLst>
          <pc:docMk/>
          <pc:sldMk cId="1425353104" sldId="284"/>
        </pc:sldMkLst>
      </pc:sldChg>
      <pc:sldChg chg="del">
        <pc:chgData name="Mia Savrljuga" userId="29d020ba494f34ac" providerId="LiveId" clId="{F95CA0DD-EEFF-47D8-B762-977870DB2DC1}" dt="2024-02-17T09:54:23.689" v="5" actId="47"/>
        <pc:sldMkLst>
          <pc:docMk/>
          <pc:sldMk cId="3308858059" sldId="285"/>
        </pc:sldMkLst>
      </pc:sldChg>
      <pc:sldChg chg="del">
        <pc:chgData name="Mia Savrljuga" userId="29d020ba494f34ac" providerId="LiveId" clId="{F95CA0DD-EEFF-47D8-B762-977870DB2DC1}" dt="2024-02-17T09:54:23.878" v="6" actId="47"/>
        <pc:sldMkLst>
          <pc:docMk/>
          <pc:sldMk cId="1072705221" sldId="286"/>
        </pc:sldMkLst>
      </pc:sldChg>
      <pc:sldChg chg="del">
        <pc:chgData name="Mia Savrljuga" userId="29d020ba494f34ac" providerId="LiveId" clId="{F95CA0DD-EEFF-47D8-B762-977870DB2DC1}" dt="2024-02-17T09:54:24.556" v="10" actId="47"/>
        <pc:sldMkLst>
          <pc:docMk/>
          <pc:sldMk cId="1862802191" sldId="288"/>
        </pc:sldMkLst>
      </pc:sldChg>
      <pc:sldChg chg="del">
        <pc:chgData name="Mia Savrljuga" userId="29d020ba494f34ac" providerId="LiveId" clId="{F95CA0DD-EEFF-47D8-B762-977870DB2DC1}" dt="2024-02-17T09:54:24.066" v="7" actId="47"/>
        <pc:sldMkLst>
          <pc:docMk/>
          <pc:sldMk cId="628638768" sldId="289"/>
        </pc:sldMkLst>
      </pc:sldChg>
      <pc:sldChg chg="del">
        <pc:chgData name="Mia Savrljuga" userId="29d020ba494f34ac" providerId="LiveId" clId="{F95CA0DD-EEFF-47D8-B762-977870DB2DC1}" dt="2024-02-17T09:54:24.385" v="9" actId="47"/>
        <pc:sldMkLst>
          <pc:docMk/>
          <pc:sldMk cId="346169655" sldId="290"/>
        </pc:sldMkLst>
      </pc:sldChg>
      <pc:sldChg chg="del">
        <pc:chgData name="Mia Savrljuga" userId="29d020ba494f34ac" providerId="LiveId" clId="{F95CA0DD-EEFF-47D8-B762-977870DB2DC1}" dt="2024-02-17T09:54:24.713" v="11" actId="47"/>
        <pc:sldMkLst>
          <pc:docMk/>
          <pc:sldMk cId="1524672610" sldId="291"/>
        </pc:sldMkLst>
      </pc:sldChg>
      <pc:sldChg chg="del">
        <pc:chgData name="Mia Savrljuga" userId="29d020ba494f34ac" providerId="LiveId" clId="{F95CA0DD-EEFF-47D8-B762-977870DB2DC1}" dt="2024-02-17T09:54:25.907" v="18" actId="47"/>
        <pc:sldMkLst>
          <pc:docMk/>
          <pc:sldMk cId="2286869515" sldId="292"/>
        </pc:sldMkLst>
      </pc:sldChg>
      <pc:sldChg chg="del">
        <pc:chgData name="Mia Savrljuga" userId="29d020ba494f34ac" providerId="LiveId" clId="{F95CA0DD-EEFF-47D8-B762-977870DB2DC1}" dt="2024-02-17T09:54:25.577" v="16" actId="47"/>
        <pc:sldMkLst>
          <pc:docMk/>
          <pc:sldMk cId="1309475511" sldId="293"/>
        </pc:sldMkLst>
      </pc:sldChg>
      <pc:sldChg chg="del">
        <pc:chgData name="Mia Savrljuga" userId="29d020ba494f34ac" providerId="LiveId" clId="{F95CA0DD-EEFF-47D8-B762-977870DB2DC1}" dt="2024-02-17T09:54:25.734" v="17" actId="47"/>
        <pc:sldMkLst>
          <pc:docMk/>
          <pc:sldMk cId="784579920" sldId="294"/>
        </pc:sldMkLst>
      </pc:sldChg>
      <pc:sldChg chg="del">
        <pc:chgData name="Mia Savrljuga" userId="29d020ba494f34ac" providerId="LiveId" clId="{F95CA0DD-EEFF-47D8-B762-977870DB2DC1}" dt="2024-02-17T09:54:26.447" v="19" actId="47"/>
        <pc:sldMkLst>
          <pc:docMk/>
          <pc:sldMk cId="1865275911" sldId="295"/>
        </pc:sldMkLst>
      </pc:sldChg>
      <pc:sldChg chg="del">
        <pc:chgData name="Mia Savrljuga" userId="29d020ba494f34ac" providerId="LiveId" clId="{F95CA0DD-EEFF-47D8-B762-977870DB2DC1}" dt="2024-02-17T09:54:26.664" v="20" actId="47"/>
        <pc:sldMkLst>
          <pc:docMk/>
          <pc:sldMk cId="2333427604" sldId="296"/>
        </pc:sldMkLst>
      </pc:sldChg>
      <pc:sldChg chg="del">
        <pc:chgData name="Mia Savrljuga" userId="29d020ba494f34ac" providerId="LiveId" clId="{F95CA0DD-EEFF-47D8-B762-977870DB2DC1}" dt="2024-02-17T09:54:25.389" v="15" actId="47"/>
        <pc:sldMkLst>
          <pc:docMk/>
          <pc:sldMk cId="3514508829" sldId="298"/>
        </pc:sldMkLst>
      </pc:sldChg>
      <pc:sldChg chg="del">
        <pc:chgData name="Mia Savrljuga" userId="29d020ba494f34ac" providerId="LiveId" clId="{F95CA0DD-EEFF-47D8-B762-977870DB2DC1}" dt="2024-02-17T09:54:27.231" v="21" actId="47"/>
        <pc:sldMkLst>
          <pc:docMk/>
          <pc:sldMk cId="789865104" sldId="299"/>
        </pc:sldMkLst>
      </pc:sldChg>
      <pc:sldChg chg="del">
        <pc:chgData name="Mia Savrljuga" userId="29d020ba494f34ac" providerId="LiveId" clId="{F95CA0DD-EEFF-47D8-B762-977870DB2DC1}" dt="2024-02-17T09:54:27.687" v="22" actId="47"/>
        <pc:sldMkLst>
          <pc:docMk/>
          <pc:sldMk cId="1220278959" sldId="300"/>
        </pc:sldMkLst>
      </pc:sldChg>
      <pc:sldChg chg="del">
        <pc:chgData name="Mia Savrljuga" userId="29d020ba494f34ac" providerId="LiveId" clId="{F95CA0DD-EEFF-47D8-B762-977870DB2DC1}" dt="2024-02-17T09:54:28.295" v="23" actId="47"/>
        <pc:sldMkLst>
          <pc:docMk/>
          <pc:sldMk cId="3042036173" sldId="301"/>
        </pc:sldMkLst>
      </pc:sldChg>
      <pc:sldChg chg="del">
        <pc:chgData name="Mia Savrljuga" userId="29d020ba494f34ac" providerId="LiveId" clId="{F95CA0DD-EEFF-47D8-B762-977870DB2DC1}" dt="2024-02-17T09:54:24.886" v="12" actId="47"/>
        <pc:sldMkLst>
          <pc:docMk/>
          <pc:sldMk cId="2142658370" sldId="302"/>
        </pc:sldMkLst>
      </pc:sldChg>
      <pc:sldChg chg="del">
        <pc:chgData name="Mia Savrljuga" userId="29d020ba494f34ac" providerId="LiveId" clId="{F95CA0DD-EEFF-47D8-B762-977870DB2DC1}" dt="2024-02-17T09:54:25.059" v="13" actId="47"/>
        <pc:sldMkLst>
          <pc:docMk/>
          <pc:sldMk cId="3140452919" sldId="303"/>
        </pc:sldMkLst>
      </pc:sldChg>
      <pc:sldChg chg="del">
        <pc:chgData name="Mia Savrljuga" userId="29d020ba494f34ac" providerId="LiveId" clId="{F95CA0DD-EEFF-47D8-B762-977870DB2DC1}" dt="2024-02-17T09:54:25.246" v="14" actId="47"/>
        <pc:sldMkLst>
          <pc:docMk/>
          <pc:sldMk cId="4192699082" sldId="304"/>
        </pc:sldMkLst>
      </pc:sldChg>
      <pc:sldChg chg="del">
        <pc:chgData name="Mia Savrljuga" userId="29d020ba494f34ac" providerId="LiveId" clId="{F95CA0DD-EEFF-47D8-B762-977870DB2DC1}" dt="2024-02-17T09:54:28.805" v="24" actId="47"/>
        <pc:sldMkLst>
          <pc:docMk/>
          <pc:sldMk cId="1898918053" sldId="305"/>
        </pc:sldMkLst>
      </pc:sldChg>
      <pc:sldChg chg="del">
        <pc:chgData name="Mia Savrljuga" userId="29d020ba494f34ac" providerId="LiveId" clId="{F95CA0DD-EEFF-47D8-B762-977870DB2DC1}" dt="2024-02-17T09:54:29.236" v="25" actId="47"/>
        <pc:sldMkLst>
          <pc:docMk/>
          <pc:sldMk cId="3022420861" sldId="306"/>
        </pc:sldMkLst>
      </pc:sldChg>
      <pc:sldChg chg="del">
        <pc:chgData name="Mia Savrljuga" userId="29d020ba494f34ac" providerId="LiveId" clId="{F95CA0DD-EEFF-47D8-B762-977870DB2DC1}" dt="2024-02-17T09:54:29.638" v="26" actId="47"/>
        <pc:sldMkLst>
          <pc:docMk/>
          <pc:sldMk cId="1614675028" sldId="307"/>
        </pc:sldMkLst>
      </pc:sldChg>
      <pc:sldChg chg="del">
        <pc:chgData name="Mia Savrljuga" userId="29d020ba494f34ac" providerId="LiveId" clId="{F95CA0DD-EEFF-47D8-B762-977870DB2DC1}" dt="2024-02-17T09:54:30.157" v="27" actId="47"/>
        <pc:sldMkLst>
          <pc:docMk/>
          <pc:sldMk cId="4165560574" sldId="308"/>
        </pc:sldMkLst>
      </pc:sldChg>
      <pc:sldChg chg="del">
        <pc:chgData name="Mia Savrljuga" userId="29d020ba494f34ac" providerId="LiveId" clId="{F95CA0DD-EEFF-47D8-B762-977870DB2DC1}" dt="2024-02-17T09:54:30.627" v="28" actId="47"/>
        <pc:sldMkLst>
          <pc:docMk/>
          <pc:sldMk cId="189620095" sldId="309"/>
        </pc:sldMkLst>
      </pc:sldChg>
      <pc:sldChg chg="del">
        <pc:chgData name="Mia Savrljuga" userId="29d020ba494f34ac" providerId="LiveId" clId="{F95CA0DD-EEFF-47D8-B762-977870DB2DC1}" dt="2024-02-17T09:54:31.240" v="29" actId="47"/>
        <pc:sldMkLst>
          <pc:docMk/>
          <pc:sldMk cId="3774414841" sldId="310"/>
        </pc:sldMkLst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11T15:13:54.956" v="596"/>
      <pc:docMkLst>
        <pc:docMk/>
      </pc:docMkLst>
      <pc:sldChg chg="addSp delSp modSp mod modNotesTx">
        <pc:chgData name="Mia Savrljuga" userId="29d020ba494f34ac" providerId="LiveId" clId="{AD7A4391-6F86-4C10-90C4-F500EAB0F131}" dt="2024-02-11T15:07:22.565" v="585" actId="478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1347830168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1347830168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287620163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287620163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287620163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287620163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287620163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  <pc:docChgLst>
    <pc:chgData name="Mia Savrljuga" userId="29d020ba494f34ac" providerId="LiveId" clId="{07086C23-F671-4312-AB99-CB82882A64A9}"/>
    <pc:docChg chg="undo custSel addSld delSld modSld sldOrd">
      <pc:chgData name="Mia Savrljuga" userId="29d020ba494f34ac" providerId="LiveId" clId="{07086C23-F671-4312-AB99-CB82882A64A9}" dt="2024-02-24T12:03:28.635" v="1047" actId="1076"/>
      <pc:docMkLst>
        <pc:docMk/>
      </pc:docMkLst>
      <pc:sldChg chg="addSp modSp mod">
        <pc:chgData name="Mia Savrljuga" userId="29d020ba494f34ac" providerId="LiveId" clId="{07086C23-F671-4312-AB99-CB82882A64A9}" dt="2024-02-24T12:03:28.635" v="1047" actId="1076"/>
        <pc:sldMkLst>
          <pc:docMk/>
          <pc:sldMk cId="0" sldId="256"/>
        </pc:sldMkLst>
        <pc:spChg chg="mod">
          <ac:chgData name="Mia Savrljuga" userId="29d020ba494f34ac" providerId="LiveId" clId="{07086C23-F671-4312-AB99-CB82882A64A9}" dt="2024-02-17T17:13:56.555" v="89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07086C23-F671-4312-AB99-CB82882A64A9}" dt="2024-02-17T17:13:51.586" v="88" actId="208"/>
          <ac:spMkLst>
            <pc:docMk/>
            <pc:sldMk cId="0" sldId="256"/>
            <ac:spMk id="6" creationId="{8E236E5F-E57B-ED4D-BB7A-D3BBFFF56B27}"/>
          </ac:spMkLst>
        </pc:spChg>
        <pc:picChg chg="add mod">
          <ac:chgData name="Mia Savrljuga" userId="29d020ba494f34ac" providerId="LiveId" clId="{07086C23-F671-4312-AB99-CB82882A64A9}" dt="2024-02-24T12:02:00.491" v="1042" actId="1076"/>
          <ac:picMkLst>
            <pc:docMk/>
            <pc:sldMk cId="0" sldId="256"/>
            <ac:picMk id="3" creationId="{D6C1E6F6-21DD-AAC4-A941-7983C0322218}"/>
          </ac:picMkLst>
        </pc:picChg>
        <pc:picChg chg="add mod">
          <ac:chgData name="Mia Savrljuga" userId="29d020ba494f34ac" providerId="LiveId" clId="{07086C23-F671-4312-AB99-CB82882A64A9}" dt="2024-02-24T12:03:28.635" v="1047" actId="1076"/>
          <ac:picMkLst>
            <pc:docMk/>
            <pc:sldMk cId="0" sldId="256"/>
            <ac:picMk id="5" creationId="{53B7CBEA-59D4-584E-08F1-89F31A82ACDF}"/>
          </ac:picMkLst>
        </pc:picChg>
      </pc:sldChg>
      <pc:sldChg chg="del">
        <pc:chgData name="Mia Savrljuga" userId="29d020ba494f34ac" providerId="LiveId" clId="{07086C23-F671-4312-AB99-CB82882A64A9}" dt="2024-02-17T17:12:47.565" v="52" actId="47"/>
        <pc:sldMkLst>
          <pc:docMk/>
          <pc:sldMk cId="1538441570" sldId="257"/>
        </pc:sldMkLst>
      </pc:sldChg>
      <pc:sldChg chg="del">
        <pc:chgData name="Mia Savrljuga" userId="29d020ba494f34ac" providerId="LiveId" clId="{07086C23-F671-4312-AB99-CB82882A64A9}" dt="2024-02-17T17:12:48.162" v="53" actId="47"/>
        <pc:sldMkLst>
          <pc:docMk/>
          <pc:sldMk cId="3057495005" sldId="258"/>
        </pc:sldMkLst>
      </pc:sldChg>
      <pc:sldChg chg="del">
        <pc:chgData name="Mia Savrljuga" userId="29d020ba494f34ac" providerId="LiveId" clId="{07086C23-F671-4312-AB99-CB82882A64A9}" dt="2024-02-17T17:12:48.728" v="54" actId="47"/>
        <pc:sldMkLst>
          <pc:docMk/>
          <pc:sldMk cId="505485633" sldId="259"/>
        </pc:sldMkLst>
      </pc:sldChg>
      <pc:sldChg chg="del">
        <pc:chgData name="Mia Savrljuga" userId="29d020ba494f34ac" providerId="LiveId" clId="{07086C23-F671-4312-AB99-CB82882A64A9}" dt="2024-02-17T17:12:49.295" v="55" actId="47"/>
        <pc:sldMkLst>
          <pc:docMk/>
          <pc:sldMk cId="2280351569" sldId="260"/>
        </pc:sldMkLst>
      </pc:sldChg>
      <pc:sldChg chg="del">
        <pc:chgData name="Mia Savrljuga" userId="29d020ba494f34ac" providerId="LiveId" clId="{07086C23-F671-4312-AB99-CB82882A64A9}" dt="2024-02-17T17:13:16.984" v="74" actId="47"/>
        <pc:sldMkLst>
          <pc:docMk/>
          <pc:sldMk cId="1347830168" sldId="261"/>
        </pc:sldMkLst>
      </pc:sldChg>
      <pc:sldChg chg="del">
        <pc:chgData name="Mia Savrljuga" userId="29d020ba494f34ac" providerId="LiveId" clId="{07086C23-F671-4312-AB99-CB82882A64A9}" dt="2024-02-17T17:13:17.958" v="76" actId="47"/>
        <pc:sldMkLst>
          <pc:docMk/>
          <pc:sldMk cId="287620163" sldId="262"/>
        </pc:sldMkLst>
      </pc:sldChg>
      <pc:sldChg chg="del">
        <pc:chgData name="Mia Savrljuga" userId="29d020ba494f34ac" providerId="LiveId" clId="{07086C23-F671-4312-AB99-CB82882A64A9}" dt="2024-02-17T17:13:18.744" v="78" actId="47"/>
        <pc:sldMkLst>
          <pc:docMk/>
          <pc:sldMk cId="3888486880" sldId="263"/>
        </pc:sldMkLst>
      </pc:sldChg>
      <pc:sldChg chg="del">
        <pc:chgData name="Mia Savrljuga" userId="29d020ba494f34ac" providerId="LiveId" clId="{07086C23-F671-4312-AB99-CB82882A64A9}" dt="2024-02-17T17:13:20.191" v="81" actId="47"/>
        <pc:sldMkLst>
          <pc:docMk/>
          <pc:sldMk cId="966996314" sldId="264"/>
        </pc:sldMkLst>
      </pc:sldChg>
      <pc:sldChg chg="del">
        <pc:chgData name="Mia Savrljuga" userId="29d020ba494f34ac" providerId="LiveId" clId="{07086C23-F671-4312-AB99-CB82882A64A9}" dt="2024-02-17T17:13:21.198" v="83" actId="47"/>
        <pc:sldMkLst>
          <pc:docMk/>
          <pc:sldMk cId="3850393239" sldId="265"/>
        </pc:sldMkLst>
      </pc:sldChg>
      <pc:sldChg chg="del">
        <pc:chgData name="Mia Savrljuga" userId="29d020ba494f34ac" providerId="LiveId" clId="{07086C23-F671-4312-AB99-CB82882A64A9}" dt="2024-02-17T17:13:18.288" v="77" actId="47"/>
        <pc:sldMkLst>
          <pc:docMk/>
          <pc:sldMk cId="2727779795" sldId="266"/>
        </pc:sldMkLst>
      </pc:sldChg>
      <pc:sldChg chg="del">
        <pc:chgData name="Mia Savrljuga" userId="29d020ba494f34ac" providerId="LiveId" clId="{07086C23-F671-4312-AB99-CB82882A64A9}" dt="2024-02-17T17:13:23.020" v="85" actId="47"/>
        <pc:sldMkLst>
          <pc:docMk/>
          <pc:sldMk cId="682553982" sldId="267"/>
        </pc:sldMkLst>
      </pc:sldChg>
      <pc:sldChg chg="del">
        <pc:chgData name="Mia Savrljuga" userId="29d020ba494f34ac" providerId="LiveId" clId="{07086C23-F671-4312-AB99-CB82882A64A9}" dt="2024-02-17T17:13:19.247" v="79" actId="47"/>
        <pc:sldMkLst>
          <pc:docMk/>
          <pc:sldMk cId="2151624794" sldId="271"/>
        </pc:sldMkLst>
      </pc:sldChg>
      <pc:sldChg chg="del">
        <pc:chgData name="Mia Savrljuga" userId="29d020ba494f34ac" providerId="LiveId" clId="{07086C23-F671-4312-AB99-CB82882A64A9}" dt="2024-02-17T17:13:20.678" v="82" actId="47"/>
        <pc:sldMkLst>
          <pc:docMk/>
          <pc:sldMk cId="3219628904" sldId="272"/>
        </pc:sldMkLst>
      </pc:sldChg>
      <pc:sldChg chg="del">
        <pc:chgData name="Mia Savrljuga" userId="29d020ba494f34ac" providerId="LiveId" clId="{07086C23-F671-4312-AB99-CB82882A64A9}" dt="2024-02-17T17:13:22.157" v="84" actId="47"/>
        <pc:sldMkLst>
          <pc:docMk/>
          <pc:sldMk cId="2132064980" sldId="273"/>
        </pc:sldMkLst>
      </pc:sldChg>
      <pc:sldChg chg="del">
        <pc:chgData name="Mia Savrljuga" userId="29d020ba494f34ac" providerId="LiveId" clId="{07086C23-F671-4312-AB99-CB82882A64A9}" dt="2024-02-17T17:13:23.758" v="86" actId="47"/>
        <pc:sldMkLst>
          <pc:docMk/>
          <pc:sldMk cId="243920607" sldId="274"/>
        </pc:sldMkLst>
      </pc:sldChg>
      <pc:sldChg chg="del">
        <pc:chgData name="Mia Savrljuga" userId="29d020ba494f34ac" providerId="LiveId" clId="{07086C23-F671-4312-AB99-CB82882A64A9}" dt="2024-02-17T17:13:19.719" v="80" actId="47"/>
        <pc:sldMkLst>
          <pc:docMk/>
          <pc:sldMk cId="1666605199" sldId="275"/>
        </pc:sldMkLst>
      </pc:sldChg>
      <pc:sldChg chg="del">
        <pc:chgData name="Mia Savrljuga" userId="29d020ba494f34ac" providerId="LiveId" clId="{07086C23-F671-4312-AB99-CB82882A64A9}" dt="2024-02-17T17:13:17.659" v="75" actId="47"/>
        <pc:sldMkLst>
          <pc:docMk/>
          <pc:sldMk cId="313011039" sldId="276"/>
        </pc:sldMkLst>
      </pc:sldChg>
      <pc:sldChg chg="addSp delSp modSp mod modAnim">
        <pc:chgData name="Mia Savrljuga" userId="29d020ba494f34ac" providerId="LiveId" clId="{07086C23-F671-4312-AB99-CB82882A64A9}" dt="2024-02-17T17:24:37.442" v="579" actId="1076"/>
        <pc:sldMkLst>
          <pc:docMk/>
          <pc:sldMk cId="2548732636" sldId="277"/>
        </pc:sldMkLst>
        <pc:spChg chg="mod">
          <ac:chgData name="Mia Savrljuga" userId="29d020ba494f34ac" providerId="LiveId" clId="{07086C23-F671-4312-AB99-CB82882A64A9}" dt="2024-02-17T17:16:18.122" v="100" actId="1076"/>
          <ac:spMkLst>
            <pc:docMk/>
            <pc:sldMk cId="2548732636" sldId="277"/>
            <ac:spMk id="2" creationId="{E785FF08-6051-8551-5D33-EFC8674DB4EC}"/>
          </ac:spMkLst>
        </pc:spChg>
        <pc:spChg chg="mod">
          <ac:chgData name="Mia Savrljuga" userId="29d020ba494f34ac" providerId="LiveId" clId="{07086C23-F671-4312-AB99-CB82882A64A9}" dt="2024-02-17T17:14:07.193" v="91" actId="208"/>
          <ac:spMkLst>
            <pc:docMk/>
            <pc:sldMk cId="2548732636" sldId="277"/>
            <ac:spMk id="6" creationId="{5BF57C23-FEEA-2AFE-A39C-5CDAEA8136AF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7" creationId="{646AB55D-01D7-1CC8-3C54-B6752FCA0BF0}"/>
          </ac:spMkLst>
        </pc:spChg>
        <pc:spChg chg="add mod">
          <ac:chgData name="Mia Savrljuga" userId="29d020ba494f34ac" providerId="LiveId" clId="{07086C23-F671-4312-AB99-CB82882A64A9}" dt="2024-02-17T17:21:21.594" v="232" actId="1076"/>
          <ac:spMkLst>
            <pc:docMk/>
            <pc:sldMk cId="2548732636" sldId="277"/>
            <ac:spMk id="8" creationId="{6E37D7DC-0562-CED6-344B-773CA63AB9BE}"/>
          </ac:spMkLst>
        </pc:spChg>
        <pc:spChg chg="add mod">
          <ac:chgData name="Mia Savrljuga" userId="29d020ba494f34ac" providerId="LiveId" clId="{07086C23-F671-4312-AB99-CB82882A64A9}" dt="2024-02-17T17:21:51.878" v="239" actId="1076"/>
          <ac:spMkLst>
            <pc:docMk/>
            <pc:sldMk cId="2548732636" sldId="277"/>
            <ac:spMk id="9" creationId="{AC009B28-904E-002E-A472-A28A1F39CCD7}"/>
          </ac:spMkLst>
        </pc:spChg>
        <pc:spChg chg="add mod">
          <ac:chgData name="Mia Savrljuga" userId="29d020ba494f34ac" providerId="LiveId" clId="{07086C23-F671-4312-AB99-CB82882A64A9}" dt="2024-02-17T17:21:26.769" v="233" actId="1076"/>
          <ac:spMkLst>
            <pc:docMk/>
            <pc:sldMk cId="2548732636" sldId="277"/>
            <ac:spMk id="10" creationId="{6849A43D-FBE9-0934-5445-D16F7EE03AAE}"/>
          </ac:spMkLst>
        </pc:spChg>
        <pc:spChg chg="add mod">
          <ac:chgData name="Mia Savrljuga" userId="29d020ba494f34ac" providerId="LiveId" clId="{07086C23-F671-4312-AB99-CB82882A64A9}" dt="2024-02-17T17:19:46.199" v="141" actId="1076"/>
          <ac:spMkLst>
            <pc:docMk/>
            <pc:sldMk cId="2548732636" sldId="277"/>
            <ac:spMk id="11" creationId="{96BB0D16-0F9E-A9E6-E80C-0770A2F0E5A4}"/>
          </ac:spMkLst>
        </pc:spChg>
        <pc:spChg chg="add mod">
          <ac:chgData name="Mia Savrljuga" userId="29d020ba494f34ac" providerId="LiveId" clId="{07086C23-F671-4312-AB99-CB82882A64A9}" dt="2024-02-17T17:24:37.442" v="579" actId="1076"/>
          <ac:spMkLst>
            <pc:docMk/>
            <pc:sldMk cId="2548732636" sldId="277"/>
            <ac:spMk id="12" creationId="{4BA90A14-1C95-B13D-0118-611EC186D54F}"/>
          </ac:spMkLst>
        </pc:spChg>
        <pc:spChg chg="add mod">
          <ac:chgData name="Mia Savrljuga" userId="29d020ba494f34ac" providerId="LiveId" clId="{07086C23-F671-4312-AB99-CB82882A64A9}" dt="2024-02-17T17:21:42.822" v="237" actId="1076"/>
          <ac:spMkLst>
            <pc:docMk/>
            <pc:sldMk cId="2548732636" sldId="277"/>
            <ac:spMk id="13" creationId="{9A19CB87-CE79-0B6B-B407-976BC0BCAF10}"/>
          </ac:spMkLst>
        </pc:spChg>
        <pc:spChg chg="add mod">
          <ac:chgData name="Mia Savrljuga" userId="29d020ba494f34ac" providerId="LiveId" clId="{07086C23-F671-4312-AB99-CB82882A64A9}" dt="2024-02-17T17:21:34" v="235" actId="1076"/>
          <ac:spMkLst>
            <pc:docMk/>
            <pc:sldMk cId="2548732636" sldId="277"/>
            <ac:spMk id="14" creationId="{D4C4CD74-E303-935C-1888-6CEA43DAED4F}"/>
          </ac:spMkLst>
        </pc:spChg>
        <pc:spChg chg="add mod">
          <ac:chgData name="Mia Savrljuga" userId="29d020ba494f34ac" providerId="LiveId" clId="{07086C23-F671-4312-AB99-CB82882A64A9}" dt="2024-02-17T17:19:42.065" v="140" actId="1076"/>
          <ac:spMkLst>
            <pc:docMk/>
            <pc:sldMk cId="2548732636" sldId="277"/>
            <ac:spMk id="15" creationId="{455928A7-6556-8EB9-778F-87241A278384}"/>
          </ac:spMkLst>
        </pc:spChg>
        <pc:spChg chg="add mod">
          <ac:chgData name="Mia Savrljuga" userId="29d020ba494f34ac" providerId="LiveId" clId="{07086C23-F671-4312-AB99-CB82882A64A9}" dt="2024-02-17T17:22:58.585" v="372" actId="1076"/>
          <ac:spMkLst>
            <pc:docMk/>
            <pc:sldMk cId="2548732636" sldId="277"/>
            <ac:spMk id="16" creationId="{0B5100F6-E1C0-EADC-B3CF-2081F48C31A3}"/>
          </ac:spMkLst>
        </pc:spChg>
        <pc:spChg chg="add mod">
          <ac:chgData name="Mia Savrljuga" userId="29d020ba494f34ac" providerId="LiveId" clId="{07086C23-F671-4312-AB99-CB82882A64A9}" dt="2024-02-17T17:21:55.133" v="240" actId="1076"/>
          <ac:spMkLst>
            <pc:docMk/>
            <pc:sldMk cId="2548732636" sldId="277"/>
            <ac:spMk id="17" creationId="{DE3C38BA-4301-44C9-C25C-5CF744F4A067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18" creationId="{90DC47AF-B235-2A46-47ED-9C0E15201D56}"/>
          </ac:spMkLst>
        </pc:spChg>
        <pc:spChg chg="add mod">
          <ac:chgData name="Mia Savrljuga" userId="29d020ba494f34ac" providerId="LiveId" clId="{07086C23-F671-4312-AB99-CB82882A64A9}" dt="2024-02-17T17:21:47.303" v="238" actId="1076"/>
          <ac:spMkLst>
            <pc:docMk/>
            <pc:sldMk cId="2548732636" sldId="277"/>
            <ac:spMk id="19" creationId="{022C40E6-4816-B647-A559-DE0F116AE8D9}"/>
          </ac:spMkLst>
        </pc:spChg>
        <pc:spChg chg="add mod">
          <ac:chgData name="Mia Savrljuga" userId="29d020ba494f34ac" providerId="LiveId" clId="{07086C23-F671-4312-AB99-CB82882A64A9}" dt="2024-02-17T17:21:37.804" v="236" actId="1076"/>
          <ac:spMkLst>
            <pc:docMk/>
            <pc:sldMk cId="2548732636" sldId="277"/>
            <ac:spMk id="20" creationId="{F7229B60-EB19-8BDD-2784-BA2978FE3812}"/>
          </ac:spMkLst>
        </pc:spChg>
        <pc:spChg chg="add mod">
          <ac:chgData name="Mia Savrljuga" userId="29d020ba494f34ac" providerId="LiveId" clId="{07086C23-F671-4312-AB99-CB82882A64A9}" dt="2024-02-17T17:21:30.778" v="234" actId="1076"/>
          <ac:spMkLst>
            <pc:docMk/>
            <pc:sldMk cId="2548732636" sldId="277"/>
            <ac:spMk id="21" creationId="{6F9CECC3-6D46-939F-EB5E-0005B58FFE78}"/>
          </ac:spMkLst>
        </pc:spChg>
        <pc:spChg chg="add mod">
          <ac:chgData name="Mia Savrljuga" userId="29d020ba494f34ac" providerId="LiveId" clId="{07086C23-F671-4312-AB99-CB82882A64A9}" dt="2024-02-17T17:24:28.768" v="577"/>
          <ac:spMkLst>
            <pc:docMk/>
            <pc:sldMk cId="2548732636" sldId="277"/>
            <ac:spMk id="24" creationId="{EEE2AF04-E1E1-B5A5-ADB1-BE572E8EF5D1}"/>
          </ac:spMkLst>
        </pc:spChg>
        <pc:picChg chg="add mod modCrop">
          <ac:chgData name="Mia Savrljuga" userId="29d020ba494f34ac" providerId="LiveId" clId="{07086C23-F671-4312-AB99-CB82882A64A9}" dt="2024-02-17T17:19:10.858" v="138" actId="14100"/>
          <ac:picMkLst>
            <pc:docMk/>
            <pc:sldMk cId="2548732636" sldId="277"/>
            <ac:picMk id="4" creationId="{11972C85-7DD8-DD27-40F4-5FD2BD80DAAC}"/>
          </ac:picMkLst>
        </pc:picChg>
        <pc:picChg chg="del">
          <ac:chgData name="Mia Savrljuga" userId="29d020ba494f34ac" providerId="LiveId" clId="{07086C23-F671-4312-AB99-CB82882A64A9}" dt="2024-02-17T17:12:52.160" v="56" actId="478"/>
          <ac:picMkLst>
            <pc:docMk/>
            <pc:sldMk cId="2548732636" sldId="277"/>
            <ac:picMk id="5" creationId="{149B00DA-6DDD-B6B2-A950-1FEE5F31F9BF}"/>
          </ac:picMkLst>
        </pc:picChg>
        <pc:picChg chg="add mod">
          <ac:chgData name="Mia Savrljuga" userId="29d020ba494f34ac" providerId="LiveId" clId="{07086C23-F671-4312-AB99-CB82882A64A9}" dt="2024-02-17T17:20:29.821" v="145" actId="1076"/>
          <ac:picMkLst>
            <pc:docMk/>
            <pc:sldMk cId="2548732636" sldId="277"/>
            <ac:picMk id="23" creationId="{46831FE3-3B85-CEAA-27AF-843927DA2BA9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0:46.101" v="604" actId="478"/>
        <pc:sldMkLst>
          <pc:docMk/>
          <pc:sldMk cId="2615169790" sldId="278"/>
        </pc:sldMkLst>
        <pc:spChg chg="mod">
          <ac:chgData name="Mia Savrljuga" userId="29d020ba494f34ac" providerId="LiveId" clId="{07086C23-F671-4312-AB99-CB82882A64A9}" dt="2024-02-17T17:26:42.721" v="594" actId="1076"/>
          <ac:spMkLst>
            <pc:docMk/>
            <pc:sldMk cId="2615169790" sldId="278"/>
            <ac:spMk id="2" creationId="{A84417C7-566D-AEA4-CD3D-5AE98A9E084F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7" creationId="{93D631FF-FF50-75B2-D8BD-3C30579F0195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8" creationId="{6985D6B8-7EB0-BF0B-567C-E4732266C391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9" creationId="{68C278E0-35F3-5384-BB88-32C97FA2E57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0" creationId="{79494F97-2C12-4CDA-1516-41846450AC4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1" creationId="{73D0F2BF-D368-A25D-C85A-562306EB4E4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2" creationId="{AC7C8FF6-67BA-5834-AF73-DE8DB468CD80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3" creationId="{67869133-52B2-35B3-940E-F481F012F2F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4" creationId="{40EB469A-D890-EE2C-4C2D-003F97077107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5" creationId="{59E07120-F2D5-0E9C-F7F7-B1661D0D2AD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6" creationId="{0F263D82-D331-7B78-32CA-75BE9F46CF83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7" creationId="{8646AD34-0C55-4546-B19D-D0652B57CA9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8" creationId="{1C847026-9346-D378-E4D2-E287DF295450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9" creationId="{B0778357-B060-3D23-081A-B7C33B1E8F1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20" creationId="{73D8E35F-9DA4-43FB-3AB1-C951400344EE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21" creationId="{521114E0-2771-D548-24A3-7BDF09A789B7}"/>
          </ac:spMkLst>
        </pc:spChg>
        <pc:spChg chg="del">
          <ac:chgData name="Mia Savrljuga" userId="29d020ba494f34ac" providerId="LiveId" clId="{07086C23-F671-4312-AB99-CB82882A64A9}" dt="2024-02-17T17:25:01.691" v="583" actId="478"/>
          <ac:spMkLst>
            <pc:docMk/>
            <pc:sldMk cId="2615169790" sldId="278"/>
            <ac:spMk id="24" creationId="{FD3516E5-B700-8DB1-BB54-7A87D695B3C8}"/>
          </ac:spMkLst>
        </pc:spChg>
        <pc:picChg chg="del">
          <ac:chgData name="Mia Savrljuga" userId="29d020ba494f34ac" providerId="LiveId" clId="{07086C23-F671-4312-AB99-CB82882A64A9}" dt="2024-02-17T17:24:52.440" v="581" actId="478"/>
          <ac:picMkLst>
            <pc:docMk/>
            <pc:sldMk cId="2615169790" sldId="278"/>
            <ac:picMk id="4" creationId="{AB43B150-D6E0-72CE-B20D-A5F529CEFCA6}"/>
          </ac:picMkLst>
        </pc:picChg>
        <pc:picChg chg="add mod">
          <ac:chgData name="Mia Savrljuga" userId="29d020ba494f34ac" providerId="LiveId" clId="{07086C23-F671-4312-AB99-CB82882A64A9}" dt="2024-02-17T17:26:47.095" v="595" actId="1076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07086C23-F671-4312-AB99-CB82882A64A9}" dt="2024-02-17T17:24:54.774" v="582" actId="478"/>
          <ac:picMkLst>
            <pc:docMk/>
            <pc:sldMk cId="2615169790" sldId="278"/>
            <ac:picMk id="23" creationId="{C89D224B-0626-A494-CB43-8EA40E882C06}"/>
          </ac:picMkLst>
        </pc:picChg>
        <pc:picChg chg="add mod">
          <ac:chgData name="Mia Savrljuga" userId="29d020ba494f34ac" providerId="LiveId" clId="{07086C23-F671-4312-AB99-CB82882A64A9}" dt="2024-02-17T17:27:05.958" v="600" actId="1076"/>
          <ac:picMkLst>
            <pc:docMk/>
            <pc:sldMk cId="2615169790" sldId="278"/>
            <ac:picMk id="25" creationId="{57FCDE8D-590E-78C8-DBDF-261697551BB1}"/>
          </ac:picMkLst>
        </pc:picChg>
        <pc:picChg chg="add mod">
          <ac:chgData name="Mia Savrljuga" userId="29d020ba494f34ac" providerId="LiveId" clId="{07086C23-F671-4312-AB99-CB82882A64A9}" dt="2024-02-17T17:27:10.012" v="601" actId="1076"/>
          <ac:picMkLst>
            <pc:docMk/>
            <pc:sldMk cId="2615169790" sldId="278"/>
            <ac:picMk id="27" creationId="{440C3813-881F-BF01-FD78-99B4AA3F5474}"/>
          </ac:picMkLst>
        </pc:picChg>
        <pc:picChg chg="add del">
          <ac:chgData name="Mia Savrljuga" userId="29d020ba494f34ac" providerId="LiveId" clId="{07086C23-F671-4312-AB99-CB82882A64A9}" dt="2024-02-17T18:30:46.101" v="604" actId="478"/>
          <ac:picMkLst>
            <pc:docMk/>
            <pc:sldMk cId="2615169790" sldId="278"/>
            <ac:picMk id="29" creationId="{25113ABB-EDD9-6277-87CC-B65C96B03404}"/>
          </ac:picMkLst>
        </pc:picChg>
      </pc:sldChg>
      <pc:sldChg chg="addSp delSp modSp add mod modAnim">
        <pc:chgData name="Mia Savrljuga" userId="29d020ba494f34ac" providerId="LiveId" clId="{07086C23-F671-4312-AB99-CB82882A64A9}" dt="2024-02-17T18:31:45.977" v="613"/>
        <pc:sldMkLst>
          <pc:docMk/>
          <pc:sldMk cId="334560455" sldId="279"/>
        </pc:sldMkLst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4" creationId="{8A5EFCF6-13F9-24B9-4091-CC991EB67503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7" creationId="{F0E37FE5-2B10-F860-76B7-EBEE93707011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1" creationId="{119D8885-582E-41C9-1F3D-8A8BE7B85F05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2" creationId="{74ED6750-9033-10B0-7FA1-DC35D232DA9E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3" creationId="{FE62BC07-1773-4545-D455-EF59E5AF2F99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4" creationId="{B81041BB-8382-33CE-5CB9-16E84C652D20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5" creationId="{4BC72F4F-9A6A-3D89-B92F-F70EBC9AA90B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6" creationId="{DA59650A-7440-F180-BFD8-C8054CBDF807}"/>
          </ac:spMkLst>
        </pc:sp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3" creationId="{986FC1B9-F3E3-C93C-5A47-EA848B996FAD}"/>
          </ac:picMkLst>
        </pc:picChg>
        <pc:picChg chg="del">
          <ac:chgData name="Mia Savrljuga" userId="29d020ba494f34ac" providerId="LiveId" clId="{07086C23-F671-4312-AB99-CB82882A64A9}" dt="2024-02-17T18:30:54.179" v="607" actId="478"/>
          <ac:picMkLst>
            <pc:docMk/>
            <pc:sldMk cId="334560455" sldId="279"/>
            <ac:picMk id="5" creationId="{E1617A3A-E81B-C943-1D5E-A27514625333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8" creationId="{2763CA42-E9A1-0AD4-48BF-E144BC0609F0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9" creationId="{1E4FE7FB-FF02-C528-2E95-4CB1C965213B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10" creationId="{87761E52-C722-45E3-EC7C-934651A80579}"/>
          </ac:picMkLst>
        </pc:picChg>
        <pc:picChg chg="del">
          <ac:chgData name="Mia Savrljuga" userId="29d020ba494f34ac" providerId="LiveId" clId="{07086C23-F671-4312-AB99-CB82882A64A9}" dt="2024-02-17T18:30:51.631" v="606" actId="478"/>
          <ac:picMkLst>
            <pc:docMk/>
            <pc:sldMk cId="334560455" sldId="279"/>
            <ac:picMk id="25" creationId="{7B97203F-47CA-A66E-A22C-BD762039CD2F}"/>
          </ac:picMkLst>
        </pc:picChg>
        <pc:picChg chg="del">
          <ac:chgData name="Mia Savrljuga" userId="29d020ba494f34ac" providerId="LiveId" clId="{07086C23-F671-4312-AB99-CB82882A64A9}" dt="2024-02-17T18:30:49.563" v="605" actId="478"/>
          <ac:picMkLst>
            <pc:docMk/>
            <pc:sldMk cId="334560455" sldId="279"/>
            <ac:picMk id="27" creationId="{AD0D00D7-D6A5-7BBF-9A3D-08CA120BE20C}"/>
          </ac:picMkLst>
        </pc:picChg>
        <pc:picChg chg="mod modCrop">
          <ac:chgData name="Mia Savrljuga" userId="29d020ba494f34ac" providerId="LiveId" clId="{07086C23-F671-4312-AB99-CB82882A64A9}" dt="2024-02-17T18:31:18.528" v="612" actId="14100"/>
          <ac:picMkLst>
            <pc:docMk/>
            <pc:sldMk cId="334560455" sldId="279"/>
            <ac:picMk id="29" creationId="{621045DB-C73A-8CE7-2B2C-BE912FDEF8D1}"/>
          </ac:picMkLst>
        </pc:picChg>
      </pc:sldChg>
      <pc:sldChg chg="addSp modSp add mod modAnim">
        <pc:chgData name="Mia Savrljuga" userId="29d020ba494f34ac" providerId="LiveId" clId="{07086C23-F671-4312-AB99-CB82882A64A9}" dt="2024-02-17T18:33:41.415" v="634" actId="14100"/>
        <pc:sldMkLst>
          <pc:docMk/>
          <pc:sldMk cId="3192638356" sldId="280"/>
        </pc:sldMkLst>
        <pc:spChg chg="mod">
          <ac:chgData name="Mia Savrljuga" userId="29d020ba494f34ac" providerId="LiveId" clId="{07086C23-F671-4312-AB99-CB82882A64A9}" dt="2024-02-17T18:32:29.966" v="615" actId="1076"/>
          <ac:spMkLst>
            <pc:docMk/>
            <pc:sldMk cId="3192638356" sldId="280"/>
            <ac:spMk id="2" creationId="{FDD52ED9-24FE-8741-6192-5C2EDE900708}"/>
          </ac:spMkLst>
        </pc:spChg>
        <pc:spChg chg="add mod">
          <ac:chgData name="Mia Savrljuga" userId="29d020ba494f34ac" providerId="LiveId" clId="{07086C23-F671-4312-AB99-CB82882A64A9}" dt="2024-02-17T18:33:14.275" v="623" actId="1076"/>
          <ac:spMkLst>
            <pc:docMk/>
            <pc:sldMk cId="3192638356" sldId="280"/>
            <ac:spMk id="3" creationId="{F9B40BE2-5A78-5976-4E8F-F8BC45452058}"/>
          </ac:spMkLst>
        </pc:spChg>
        <pc:spChg chg="add mod">
          <ac:chgData name="Mia Savrljuga" userId="29d020ba494f34ac" providerId="LiveId" clId="{07086C23-F671-4312-AB99-CB82882A64A9}" dt="2024-02-17T18:33:41.415" v="634" actId="14100"/>
          <ac:spMkLst>
            <pc:docMk/>
            <pc:sldMk cId="3192638356" sldId="280"/>
            <ac:spMk id="4" creationId="{31160A5A-1EA1-5C6B-3A9D-6613D29795B9}"/>
          </ac:spMkLst>
        </pc:spChg>
        <pc:spChg chg="add mod">
          <ac:chgData name="Mia Savrljuga" userId="29d020ba494f34ac" providerId="LiveId" clId="{07086C23-F671-4312-AB99-CB82882A64A9}" dt="2024-02-17T18:33:33.801" v="632" actId="14100"/>
          <ac:spMkLst>
            <pc:docMk/>
            <pc:sldMk cId="3192638356" sldId="280"/>
            <ac:spMk id="5" creationId="{784EC731-0736-453D-0A44-FBC9603568FF}"/>
          </ac:spMkLst>
        </pc:spChg>
        <pc:spChg chg="add mod">
          <ac:chgData name="Mia Savrljuga" userId="29d020ba494f34ac" providerId="LiveId" clId="{07086C23-F671-4312-AB99-CB82882A64A9}" dt="2024-02-17T18:33:28.846" v="630" actId="1076"/>
          <ac:spMkLst>
            <pc:docMk/>
            <pc:sldMk cId="3192638356" sldId="280"/>
            <ac:spMk id="7" creationId="{3AA56476-E617-F026-0910-E33D6157C0F2}"/>
          </ac:spMkLst>
        </pc:spChg>
        <pc:spChg chg="add mod">
          <ac:chgData name="Mia Savrljuga" userId="29d020ba494f34ac" providerId="LiveId" clId="{07086C23-F671-4312-AB99-CB82882A64A9}" dt="2024-02-17T18:33:24.967" v="629" actId="14100"/>
          <ac:spMkLst>
            <pc:docMk/>
            <pc:sldMk cId="3192638356" sldId="280"/>
            <ac:spMk id="8" creationId="{E49AF27F-B46E-E6D9-6823-8A2217DA441E}"/>
          </ac:spMkLst>
        </pc:spChg>
        <pc:picChg chg="mod modCrop">
          <ac:chgData name="Mia Savrljuga" userId="29d020ba494f34ac" providerId="LiveId" clId="{07086C23-F671-4312-AB99-CB82882A64A9}" dt="2024-02-17T18:32:45.318" v="619" actId="14100"/>
          <ac:picMkLst>
            <pc:docMk/>
            <pc:sldMk cId="3192638356" sldId="280"/>
            <ac:picMk id="29" creationId="{9732E99D-BF75-5E7B-800C-9D22F16D3820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5:02.956" v="643" actId="1076"/>
        <pc:sldMkLst>
          <pc:docMk/>
          <pc:sldMk cId="1171072425" sldId="281"/>
        </pc:sldMkLst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4" creationId="{F89C81C2-AD69-EC34-FC4B-2B86DC0C9048}"/>
          </ac:spMkLst>
        </pc:spChg>
        <pc:spChg chg="del">
          <ac:chgData name="Mia Savrljuga" userId="29d020ba494f34ac" providerId="LiveId" clId="{07086C23-F671-4312-AB99-CB82882A64A9}" dt="2024-02-17T18:34:22.212" v="638" actId="478"/>
          <ac:spMkLst>
            <pc:docMk/>
            <pc:sldMk cId="1171072425" sldId="281"/>
            <ac:spMk id="7" creationId="{60435A21-ECEE-18B2-A926-1D3DEC7AC79B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1" creationId="{2FEBE34E-FAB2-DAEC-76B4-8B43D9E26E3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2" creationId="{65A40BB1-DEE0-D0EA-1960-C9BF86EF27E8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3" creationId="{536C1F78-A2A8-02E7-529A-8EDC3BFEEE46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4" creationId="{677107A1-D41C-600F-159E-B3DC4469342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5" creationId="{E7A70E20-D3CB-3FD9-2FA0-325EA180AA35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6" creationId="{C32CB1DA-FB86-B1E0-F97B-D77C7AEE7BF8}"/>
          </ac:spMkLst>
        </pc:spChg>
        <pc:picChg chg="del">
          <ac:chgData name="Mia Savrljuga" userId="29d020ba494f34ac" providerId="LiveId" clId="{07086C23-F671-4312-AB99-CB82882A64A9}" dt="2024-02-17T18:34:22.212" v="638" actId="478"/>
          <ac:picMkLst>
            <pc:docMk/>
            <pc:sldMk cId="1171072425" sldId="281"/>
            <ac:picMk id="3" creationId="{87077E22-12C1-7B7B-6ACD-E822BD542DD4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8" creationId="{0925144B-A2FC-AC2F-0E6B-0214320FA2EE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9" creationId="{A993DE5F-7F07-4F56-9F03-DF01AB0DF056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10" creationId="{EC427A8E-ACD6-17BC-2339-833EC7FCCED0}"/>
          </ac:picMkLst>
        </pc:picChg>
        <pc:picChg chg="add mod">
          <ac:chgData name="Mia Savrljuga" userId="29d020ba494f34ac" providerId="LiveId" clId="{07086C23-F671-4312-AB99-CB82882A64A9}" dt="2024-02-17T18:35:02.956" v="643" actId="1076"/>
          <ac:picMkLst>
            <pc:docMk/>
            <pc:sldMk cId="1171072425" sldId="281"/>
            <ac:picMk id="17" creationId="{71ED160A-D21A-A1B1-4FCC-41B9F507D81E}"/>
          </ac:picMkLst>
        </pc:picChg>
        <pc:picChg chg="del">
          <ac:chgData name="Mia Savrljuga" userId="29d020ba494f34ac" providerId="LiveId" clId="{07086C23-F671-4312-AB99-CB82882A64A9}" dt="2024-02-17T18:34:06.006" v="636" actId="478"/>
          <ac:picMkLst>
            <pc:docMk/>
            <pc:sldMk cId="1171072425" sldId="281"/>
            <ac:picMk id="29" creationId="{4962876D-66D4-01BC-2ADD-5A279C11F19A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1:35.666" v="904"/>
        <pc:sldMkLst>
          <pc:docMk/>
          <pc:sldMk cId="2745212281" sldId="282"/>
        </pc:sldMkLst>
        <pc:spChg chg="mod">
          <ac:chgData name="Mia Savrljuga" userId="29d020ba494f34ac" providerId="LiveId" clId="{07086C23-F671-4312-AB99-CB82882A64A9}" dt="2024-02-17T18:37:43.014" v="653" actId="1076"/>
          <ac:spMkLst>
            <pc:docMk/>
            <pc:sldMk cId="2745212281" sldId="282"/>
            <ac:spMk id="2" creationId="{882CB9CE-C964-8620-768F-7D0EFD0C0C3F}"/>
          </ac:spMkLst>
        </pc:spChg>
        <pc:spChg chg="add mod">
          <ac:chgData name="Mia Savrljuga" userId="29d020ba494f34ac" providerId="LiveId" clId="{07086C23-F671-4312-AB99-CB82882A64A9}" dt="2024-02-17T18:41:32.677" v="903"/>
          <ac:spMkLst>
            <pc:docMk/>
            <pc:sldMk cId="2745212281" sldId="282"/>
            <ac:spMk id="9" creationId="{7966C508-CAF1-6046-C1DC-FF2ECF421BEA}"/>
          </ac:spMkLst>
        </pc:spChg>
        <pc:picChg chg="add mod modCrop">
          <ac:chgData name="Mia Savrljuga" userId="29d020ba494f34ac" providerId="LiveId" clId="{07086C23-F671-4312-AB99-CB82882A64A9}" dt="2024-02-17T18:37:51.771" v="655" actId="14100"/>
          <ac:picMkLst>
            <pc:docMk/>
            <pc:sldMk cId="2745212281" sldId="282"/>
            <ac:picMk id="4" creationId="{11A42FA5-6FC5-9A89-EA0C-600E5C10A8A5}"/>
          </ac:picMkLst>
        </pc:picChg>
        <pc:picChg chg="add mod modCrop">
          <ac:chgData name="Mia Savrljuga" userId="29d020ba494f34ac" providerId="LiveId" clId="{07086C23-F671-4312-AB99-CB82882A64A9}" dt="2024-02-17T18:38:40.600" v="662" actId="1076"/>
          <ac:picMkLst>
            <pc:docMk/>
            <pc:sldMk cId="2745212281" sldId="282"/>
            <ac:picMk id="5" creationId="{C3439764-069C-9E58-68AE-4D27417A5BFD}"/>
          </ac:picMkLst>
        </pc:picChg>
        <pc:picChg chg="add mod">
          <ac:chgData name="Mia Savrljuga" userId="29d020ba494f34ac" providerId="LiveId" clId="{07086C23-F671-4312-AB99-CB82882A64A9}" dt="2024-02-17T18:39:19.204" v="665"/>
          <ac:picMkLst>
            <pc:docMk/>
            <pc:sldMk cId="2745212281" sldId="282"/>
            <ac:picMk id="8" creationId="{BFCBF9D2-B5E9-B39D-CCC4-576607F3F22D}"/>
          </ac:picMkLst>
        </pc:picChg>
        <pc:picChg chg="del">
          <ac:chgData name="Mia Savrljuga" userId="29d020ba494f34ac" providerId="LiveId" clId="{07086C23-F671-4312-AB99-CB82882A64A9}" dt="2024-02-17T18:35:19.125" v="645" actId="478"/>
          <ac:picMkLst>
            <pc:docMk/>
            <pc:sldMk cId="2745212281" sldId="282"/>
            <ac:picMk id="17" creationId="{604E4BA0-E48C-21AE-B8FF-C2062E67101C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5:07.855" v="947" actId="1076"/>
        <pc:sldMkLst>
          <pc:docMk/>
          <pc:sldMk cId="96066004" sldId="283"/>
        </pc:sldMkLst>
        <pc:spChg chg="add mod">
          <ac:chgData name="Mia Savrljuga" userId="29d020ba494f34ac" providerId="LiveId" clId="{07086C23-F671-4312-AB99-CB82882A64A9}" dt="2024-02-17T18:42:12.172" v="910" actId="14100"/>
          <ac:spMkLst>
            <pc:docMk/>
            <pc:sldMk cId="96066004" sldId="283"/>
            <ac:spMk id="3" creationId="{602B5F97-28F1-07A0-5DCE-29F6E82DD288}"/>
          </ac:spMkLst>
        </pc:spChg>
        <pc:spChg chg="add mod">
          <ac:chgData name="Mia Savrljuga" userId="29d020ba494f34ac" providerId="LiveId" clId="{07086C23-F671-4312-AB99-CB82882A64A9}" dt="2024-02-17T18:42:44.917" v="925" actId="1076"/>
          <ac:spMkLst>
            <pc:docMk/>
            <pc:sldMk cId="96066004" sldId="283"/>
            <ac:spMk id="5" creationId="{30B1221C-47DF-E8D7-6984-38DC0AEB92BD}"/>
          </ac:spMkLst>
        </pc:spChg>
        <pc:spChg chg="add mod">
          <ac:chgData name="Mia Savrljuga" userId="29d020ba494f34ac" providerId="LiveId" clId="{07086C23-F671-4312-AB99-CB82882A64A9}" dt="2024-02-17T18:42:42.959" v="924" actId="1076"/>
          <ac:spMkLst>
            <pc:docMk/>
            <pc:sldMk cId="96066004" sldId="283"/>
            <ac:spMk id="7" creationId="{FD205B9B-B47F-0448-7492-2BFABD168893}"/>
          </ac:spMkLst>
        </pc:spChg>
        <pc:spChg chg="add mod">
          <ac:chgData name="Mia Savrljuga" userId="29d020ba494f34ac" providerId="LiveId" clId="{07086C23-F671-4312-AB99-CB82882A64A9}" dt="2024-02-17T18:42:38.393" v="923" actId="14100"/>
          <ac:spMkLst>
            <pc:docMk/>
            <pc:sldMk cId="96066004" sldId="283"/>
            <ac:spMk id="8" creationId="{19AFD37A-60A2-C3C5-0FFF-AD309F1DEE73}"/>
          </ac:spMkLst>
        </pc:spChg>
        <pc:spChg chg="add mod">
          <ac:chgData name="Mia Savrljuga" userId="29d020ba494f34ac" providerId="LiveId" clId="{07086C23-F671-4312-AB99-CB82882A64A9}" dt="2024-02-17T18:42:32.299" v="921" actId="14100"/>
          <ac:spMkLst>
            <pc:docMk/>
            <pc:sldMk cId="96066004" sldId="283"/>
            <ac:spMk id="9" creationId="{1CD193C9-15C1-380C-CDC5-A6CF201363BF}"/>
          </ac:spMkLst>
        </pc:spChg>
        <pc:spChg chg="add mod">
          <ac:chgData name="Mia Savrljuga" userId="29d020ba494f34ac" providerId="LiveId" clId="{07086C23-F671-4312-AB99-CB82882A64A9}" dt="2024-02-17T18:42:25.963" v="919" actId="14100"/>
          <ac:spMkLst>
            <pc:docMk/>
            <pc:sldMk cId="96066004" sldId="283"/>
            <ac:spMk id="10" creationId="{13FB6EB7-910B-666E-6F7D-59EE3C756531}"/>
          </ac:spMkLst>
        </pc:spChg>
        <pc:spChg chg="add mod">
          <ac:chgData name="Mia Savrljuga" userId="29d020ba494f34ac" providerId="LiveId" clId="{07086C23-F671-4312-AB99-CB82882A64A9}" dt="2024-02-17T18:44:43.702" v="939" actId="14100"/>
          <ac:spMkLst>
            <pc:docMk/>
            <pc:sldMk cId="96066004" sldId="283"/>
            <ac:spMk id="15" creationId="{A3CB65F1-E06C-3B2A-51D3-F26B843FFE47}"/>
          </ac:spMkLst>
        </pc:spChg>
        <pc:spChg chg="add mod">
          <ac:chgData name="Mia Savrljuga" userId="29d020ba494f34ac" providerId="LiveId" clId="{07086C23-F671-4312-AB99-CB82882A64A9}" dt="2024-02-17T18:44:48.154" v="941" actId="1076"/>
          <ac:spMkLst>
            <pc:docMk/>
            <pc:sldMk cId="96066004" sldId="283"/>
            <ac:spMk id="16" creationId="{9F829759-BCFB-0D26-05B2-7581818A6F93}"/>
          </ac:spMkLst>
        </pc:spChg>
        <pc:spChg chg="add mod">
          <ac:chgData name="Mia Savrljuga" userId="29d020ba494f34ac" providerId="LiveId" clId="{07086C23-F671-4312-AB99-CB82882A64A9}" dt="2024-02-17T18:44:55.584" v="943" actId="1076"/>
          <ac:spMkLst>
            <pc:docMk/>
            <pc:sldMk cId="96066004" sldId="283"/>
            <ac:spMk id="17" creationId="{9462976A-83D5-984E-863A-B44F9699C48A}"/>
          </ac:spMkLst>
        </pc:spChg>
        <pc:spChg chg="add mod">
          <ac:chgData name="Mia Savrljuga" userId="29d020ba494f34ac" providerId="LiveId" clId="{07086C23-F671-4312-AB99-CB82882A64A9}" dt="2024-02-17T18:45:02.624" v="945" actId="1076"/>
          <ac:spMkLst>
            <pc:docMk/>
            <pc:sldMk cId="96066004" sldId="283"/>
            <ac:spMk id="18" creationId="{E3E980C1-4813-8EE4-879A-FC5941DFC2A7}"/>
          </ac:spMkLst>
        </pc:spChg>
        <pc:spChg chg="add mod">
          <ac:chgData name="Mia Savrljuga" userId="29d020ba494f34ac" providerId="LiveId" clId="{07086C23-F671-4312-AB99-CB82882A64A9}" dt="2024-02-17T18:45:07.855" v="947" actId="1076"/>
          <ac:spMkLst>
            <pc:docMk/>
            <pc:sldMk cId="96066004" sldId="283"/>
            <ac:spMk id="19" creationId="{0CC380DE-DA55-6F4F-7C92-A1EF5CAF9F9A}"/>
          </ac:spMkLst>
        </pc:spChg>
        <pc:picChg chg="mod modCrop">
          <ac:chgData name="Mia Savrljuga" userId="29d020ba494f34ac" providerId="LiveId" clId="{07086C23-F671-4312-AB99-CB82882A64A9}" dt="2024-02-17T18:41:57.462" v="907" actId="14100"/>
          <ac:picMkLst>
            <pc:docMk/>
            <pc:sldMk cId="96066004" sldId="283"/>
            <ac:picMk id="4" creationId="{492B2D2E-932B-5EDD-BD43-00D7B708A589}"/>
          </ac:picMkLst>
        </pc:picChg>
        <pc:picChg chg="add del">
          <ac:chgData name="Mia Savrljuga" userId="29d020ba494f34ac" providerId="LiveId" clId="{07086C23-F671-4312-AB99-CB82882A64A9}" dt="2024-02-17T18:43:40.531" v="929" actId="478"/>
          <ac:picMkLst>
            <pc:docMk/>
            <pc:sldMk cId="96066004" sldId="283"/>
            <ac:picMk id="12" creationId="{D881FE29-0314-33AA-D30D-E5F62A412FDD}"/>
          </ac:picMkLst>
        </pc:picChg>
        <pc:picChg chg="add mod">
          <ac:chgData name="Mia Savrljuga" userId="29d020ba494f34ac" providerId="LiveId" clId="{07086C23-F671-4312-AB99-CB82882A64A9}" dt="2024-02-17T18:43:32.658" v="927"/>
          <ac:picMkLst>
            <pc:docMk/>
            <pc:sldMk cId="96066004" sldId="283"/>
            <ac:picMk id="13" creationId="{D8608A51-D60C-21A3-48CB-DA828E2A6EC3}"/>
          </ac:picMkLst>
        </pc:picChg>
        <pc:picChg chg="add mod modCrop">
          <ac:chgData name="Mia Savrljuga" userId="29d020ba494f34ac" providerId="LiveId" clId="{07086C23-F671-4312-AB99-CB82882A64A9}" dt="2024-02-17T18:44:23.342" v="935" actId="14100"/>
          <ac:picMkLst>
            <pc:docMk/>
            <pc:sldMk cId="96066004" sldId="283"/>
            <ac:picMk id="14" creationId="{C2A70183-C960-7593-23ED-FF28E6FA3517}"/>
          </ac:picMkLst>
        </pc:picChg>
      </pc:sldChg>
      <pc:sldChg chg="addSp delSp modSp add mod delAnim modAnim">
        <pc:chgData name="Mia Savrljuga" userId="29d020ba494f34ac" providerId="LiveId" clId="{07086C23-F671-4312-AB99-CB82882A64A9}" dt="2024-02-17T18:46:19.796" v="958"/>
        <pc:sldMkLst>
          <pc:docMk/>
          <pc:sldMk cId="4002695339" sldId="284"/>
        </pc:sldMkLst>
        <pc:spChg chg="mod">
          <ac:chgData name="Mia Savrljuga" userId="29d020ba494f34ac" providerId="LiveId" clId="{07086C23-F671-4312-AB99-CB82882A64A9}" dt="2024-02-17T18:45:46.780" v="954" actId="1076"/>
          <ac:spMkLst>
            <pc:docMk/>
            <pc:sldMk cId="4002695339" sldId="284"/>
            <ac:spMk id="2" creationId="{3DD69710-C232-43AD-3951-3907C8177C0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3" creationId="{B19BB56F-EAEA-4C04-9DF9-C67A5949BED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5" creationId="{39BE3C93-7390-AE50-47AD-87CDCC0E3017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7" creationId="{AC0E1419-5E6B-E186-78CF-8FD661832041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8" creationId="{3761D02A-9CE9-2479-924C-38BBCBC5FBA5}"/>
          </ac:spMkLst>
        </pc:spChg>
        <pc:spChg chg="del">
          <ac:chgData name="Mia Savrljuga" userId="29d020ba494f34ac" providerId="LiveId" clId="{07086C23-F671-4312-AB99-CB82882A64A9}" dt="2024-02-17T18:45:34.332" v="951" actId="478"/>
          <ac:spMkLst>
            <pc:docMk/>
            <pc:sldMk cId="4002695339" sldId="284"/>
            <ac:spMk id="9" creationId="{9E68A923-E814-1004-E8D3-9B7D00C5FD2F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10" creationId="{F48B4658-B2B2-EE1B-1825-AC4C37914DBC}"/>
          </ac:spMkLst>
        </pc:spChg>
        <pc:picChg chg="del">
          <ac:chgData name="Mia Savrljuga" userId="29d020ba494f34ac" providerId="LiveId" clId="{07086C23-F671-4312-AB99-CB82882A64A9}" dt="2024-02-17T18:45:13.609" v="948" actId="478"/>
          <ac:picMkLst>
            <pc:docMk/>
            <pc:sldMk cId="4002695339" sldId="284"/>
            <ac:picMk id="4" creationId="{B407F3D3-B467-656D-B8A1-381BAE349405}"/>
          </ac:picMkLst>
        </pc:picChg>
        <pc:picChg chg="mod modCrop">
          <ac:chgData name="Mia Savrljuga" userId="29d020ba494f34ac" providerId="LiveId" clId="{07086C23-F671-4312-AB99-CB82882A64A9}" dt="2024-02-17T18:45:41.884" v="953" actId="14100"/>
          <ac:picMkLst>
            <pc:docMk/>
            <pc:sldMk cId="4002695339" sldId="284"/>
            <ac:picMk id="12" creationId="{A4D0845C-5C0C-8F02-3322-75023E9AE524}"/>
          </ac:picMkLst>
        </pc:picChg>
        <pc:picChg chg="add mod">
          <ac:chgData name="Mia Savrljuga" userId="29d020ba494f34ac" providerId="LiveId" clId="{07086C23-F671-4312-AB99-CB82882A64A9}" dt="2024-02-17T18:46:16.086" v="957" actId="14100"/>
          <ac:picMkLst>
            <pc:docMk/>
            <pc:sldMk cId="4002695339" sldId="284"/>
            <ac:picMk id="13" creationId="{EA55543A-881F-0EEA-2EFD-7212AF476161}"/>
          </ac:picMkLst>
        </pc:picChg>
      </pc:sldChg>
      <pc:sldChg chg="add del">
        <pc:chgData name="Mia Savrljuga" userId="29d020ba494f34ac" providerId="LiveId" clId="{07086C23-F671-4312-AB99-CB82882A64A9}" dt="2024-02-17T18:43:58.505" v="931"/>
        <pc:sldMkLst>
          <pc:docMk/>
          <pc:sldMk cId="1106516565" sldId="285"/>
        </pc:sldMkLst>
      </pc:sldChg>
      <pc:sldChg chg="addSp delSp modSp add mod delAnim modAnim">
        <pc:chgData name="Mia Savrljuga" userId="29d020ba494f34ac" providerId="LiveId" clId="{07086C23-F671-4312-AB99-CB82882A64A9}" dt="2024-02-17T18:48:00.834" v="971"/>
        <pc:sldMkLst>
          <pc:docMk/>
          <pc:sldMk cId="1559982231" sldId="285"/>
        </pc:sldMkLst>
        <pc:picChg chg="add mod modCrop">
          <ac:chgData name="Mia Savrljuga" userId="29d020ba494f34ac" providerId="LiveId" clId="{07086C23-F671-4312-AB99-CB82882A64A9}" dt="2024-02-17T18:47:25.114" v="967" actId="1076"/>
          <ac:picMkLst>
            <pc:docMk/>
            <pc:sldMk cId="1559982231" sldId="285"/>
            <ac:picMk id="4" creationId="{2AD25823-5A6A-D541-6BB4-CC0FEF9B7682}"/>
          </ac:picMkLst>
        </pc:picChg>
        <pc:picChg chg="add mod">
          <ac:chgData name="Mia Savrljuga" userId="29d020ba494f34ac" providerId="LiveId" clId="{07086C23-F671-4312-AB99-CB82882A64A9}" dt="2024-02-17T18:47:56.289" v="970" actId="14100"/>
          <ac:picMkLst>
            <pc:docMk/>
            <pc:sldMk cId="1559982231" sldId="285"/>
            <ac:picMk id="7" creationId="{290B0152-1F14-E8DE-A16B-5434E4316BEF}"/>
          </ac:picMkLst>
        </pc:picChg>
        <pc:picChg chg="del">
          <ac:chgData name="Mia Savrljuga" userId="29d020ba494f34ac" providerId="LiveId" clId="{07086C23-F671-4312-AB99-CB82882A64A9}" dt="2024-02-17T18:46:29.682" v="961" actId="478"/>
          <ac:picMkLst>
            <pc:docMk/>
            <pc:sldMk cId="1559982231" sldId="285"/>
            <ac:picMk id="12" creationId="{E3B49265-1112-5D19-9B42-33F5B74721A6}"/>
          </ac:picMkLst>
        </pc:picChg>
        <pc:picChg chg="del">
          <ac:chgData name="Mia Savrljuga" userId="29d020ba494f34ac" providerId="LiveId" clId="{07086C23-F671-4312-AB99-CB82882A64A9}" dt="2024-02-17T18:46:28.299" v="960" actId="478"/>
          <ac:picMkLst>
            <pc:docMk/>
            <pc:sldMk cId="1559982231" sldId="285"/>
            <ac:picMk id="13" creationId="{F9F9386D-A474-E24A-7547-316D7238E9DA}"/>
          </ac:picMkLst>
        </pc:picChg>
      </pc:sldChg>
      <pc:sldChg chg="addSp modSp add mod modAnim">
        <pc:chgData name="Mia Savrljuga" userId="29d020ba494f34ac" providerId="LiveId" clId="{07086C23-F671-4312-AB99-CB82882A64A9}" dt="2024-02-17T18:54:00.619" v="1040"/>
        <pc:sldMkLst>
          <pc:docMk/>
          <pc:sldMk cId="2506263048" sldId="286"/>
        </pc:sldMkLst>
        <pc:picChg chg="mod modCrop">
          <ac:chgData name="Mia Savrljuga" userId="29d020ba494f34ac" providerId="LiveId" clId="{07086C23-F671-4312-AB99-CB82882A64A9}" dt="2024-02-17T18:48:43.476" v="978" actId="14100"/>
          <ac:picMkLst>
            <pc:docMk/>
            <pc:sldMk cId="2506263048" sldId="286"/>
            <ac:picMk id="4" creationId="{E31287F7-12D3-E803-F099-F37E994A4B66}"/>
          </ac:picMkLst>
        </pc:picChg>
        <pc:picChg chg="add mod">
          <ac:chgData name="Mia Savrljuga" userId="29d020ba494f34ac" providerId="LiveId" clId="{07086C23-F671-4312-AB99-CB82882A64A9}" dt="2024-02-17T18:49:13.288" v="981" actId="14100"/>
          <ac:picMkLst>
            <pc:docMk/>
            <pc:sldMk cId="2506263048" sldId="286"/>
            <ac:picMk id="5" creationId="{DDD65274-7BE7-8CF1-3675-1B49E244105D}"/>
          </ac:picMkLst>
        </pc:picChg>
        <pc:picChg chg="add mod">
          <ac:chgData name="Mia Savrljuga" userId="29d020ba494f34ac" providerId="LiveId" clId="{07086C23-F671-4312-AB99-CB82882A64A9}" dt="2024-02-17T18:54:00.619" v="1040"/>
          <ac:picMkLst>
            <pc:docMk/>
            <pc:sldMk cId="2506263048" sldId="286"/>
            <ac:picMk id="8" creationId="{97791A9A-A855-C17E-9322-6D4F07A160A5}"/>
          </ac:picMkLst>
        </pc:picChg>
      </pc:sldChg>
      <pc:sldChg chg="addSp modSp add mod modAnim">
        <pc:chgData name="Mia Savrljuga" userId="29d020ba494f34ac" providerId="LiveId" clId="{07086C23-F671-4312-AB99-CB82882A64A9}" dt="2024-02-17T18:51:08.222" v="1014" actId="1076"/>
        <pc:sldMkLst>
          <pc:docMk/>
          <pc:sldMk cId="3004499546" sldId="287"/>
        </pc:sldMkLst>
        <pc:spChg chg="mod">
          <ac:chgData name="Mia Savrljuga" userId="29d020ba494f34ac" providerId="LiveId" clId="{07086C23-F671-4312-AB99-CB82882A64A9}" dt="2024-02-17T18:49:35.326" v="986" actId="1076"/>
          <ac:spMkLst>
            <pc:docMk/>
            <pc:sldMk cId="3004499546" sldId="287"/>
            <ac:spMk id="2" creationId="{D967C38E-4D75-B288-3292-6849DA9C3DED}"/>
          </ac:spMkLst>
        </pc:spChg>
        <pc:spChg chg="add mod">
          <ac:chgData name="Mia Savrljuga" userId="29d020ba494f34ac" providerId="LiveId" clId="{07086C23-F671-4312-AB99-CB82882A64A9}" dt="2024-02-17T18:50:36.538" v="1003" actId="1076"/>
          <ac:spMkLst>
            <pc:docMk/>
            <pc:sldMk cId="3004499546" sldId="287"/>
            <ac:spMk id="3" creationId="{557037D3-D496-8EEE-56D2-74B6F619DC35}"/>
          </ac:spMkLst>
        </pc:spChg>
        <pc:spChg chg="add mod">
          <ac:chgData name="Mia Savrljuga" userId="29d020ba494f34ac" providerId="LiveId" clId="{07086C23-F671-4312-AB99-CB82882A64A9}" dt="2024-02-17T18:50:30.504" v="1002" actId="1076"/>
          <ac:spMkLst>
            <pc:docMk/>
            <pc:sldMk cId="3004499546" sldId="287"/>
            <ac:spMk id="5" creationId="{6D384DA7-AB4A-ACBF-94E5-83E5FC82EDF7}"/>
          </ac:spMkLst>
        </pc:spChg>
        <pc:spChg chg="add mod">
          <ac:chgData name="Mia Savrljuga" userId="29d020ba494f34ac" providerId="LiveId" clId="{07086C23-F671-4312-AB99-CB82882A64A9}" dt="2024-02-17T18:50:26.637" v="1001" actId="1076"/>
          <ac:spMkLst>
            <pc:docMk/>
            <pc:sldMk cId="3004499546" sldId="287"/>
            <ac:spMk id="7" creationId="{2C5C0D8F-3782-C963-63FA-0A485B96C5FC}"/>
          </ac:spMkLst>
        </pc:spChg>
        <pc:spChg chg="add mod">
          <ac:chgData name="Mia Savrljuga" userId="29d020ba494f34ac" providerId="LiveId" clId="{07086C23-F671-4312-AB99-CB82882A64A9}" dt="2024-02-17T18:50:22.096" v="1000" actId="1076"/>
          <ac:spMkLst>
            <pc:docMk/>
            <pc:sldMk cId="3004499546" sldId="287"/>
            <ac:spMk id="8" creationId="{76E177B7-2125-2D1E-2EA5-25DA71B085E7}"/>
          </ac:spMkLst>
        </pc:spChg>
        <pc:spChg chg="add mod">
          <ac:chgData name="Mia Savrljuga" userId="29d020ba494f34ac" providerId="LiveId" clId="{07086C23-F671-4312-AB99-CB82882A64A9}" dt="2024-02-17T18:50:14.561" v="998" actId="1076"/>
          <ac:spMkLst>
            <pc:docMk/>
            <pc:sldMk cId="3004499546" sldId="287"/>
            <ac:spMk id="9" creationId="{9ABFBB7C-A185-7FA4-1BA1-F8EBADD10B44}"/>
          </ac:spMkLst>
        </pc:spChg>
        <pc:spChg chg="add mod">
          <ac:chgData name="Mia Savrljuga" userId="29d020ba494f34ac" providerId="LiveId" clId="{07086C23-F671-4312-AB99-CB82882A64A9}" dt="2024-02-17T18:50:09.144" v="997" actId="1076"/>
          <ac:spMkLst>
            <pc:docMk/>
            <pc:sldMk cId="3004499546" sldId="287"/>
            <ac:spMk id="10" creationId="{CDE69E14-DC37-6330-073D-AC9D57DD6F07}"/>
          </ac:spMkLst>
        </pc:spChg>
        <pc:spChg chg="add mod">
          <ac:chgData name="Mia Savrljuga" userId="29d020ba494f34ac" providerId="LiveId" clId="{07086C23-F671-4312-AB99-CB82882A64A9}" dt="2024-02-17T18:50:05.388" v="996" actId="1076"/>
          <ac:spMkLst>
            <pc:docMk/>
            <pc:sldMk cId="3004499546" sldId="287"/>
            <ac:spMk id="11" creationId="{F10EB058-595C-5D0F-4DF1-D4214BDFAC37}"/>
          </ac:spMkLst>
        </pc:spChg>
        <pc:spChg chg="add mod">
          <ac:chgData name="Mia Savrljuga" userId="29d020ba494f34ac" providerId="LiveId" clId="{07086C23-F671-4312-AB99-CB82882A64A9}" dt="2024-02-17T18:50:00.457" v="995" actId="1076"/>
          <ac:spMkLst>
            <pc:docMk/>
            <pc:sldMk cId="3004499546" sldId="287"/>
            <ac:spMk id="12" creationId="{16941401-2AA3-4943-A35B-23556148A5ED}"/>
          </ac:spMkLst>
        </pc:spChg>
        <pc:spChg chg="add mod">
          <ac:chgData name="Mia Savrljuga" userId="29d020ba494f34ac" providerId="LiveId" clId="{07086C23-F671-4312-AB99-CB82882A64A9}" dt="2024-02-17T18:50:48.399" v="1006" actId="14100"/>
          <ac:spMkLst>
            <pc:docMk/>
            <pc:sldMk cId="3004499546" sldId="287"/>
            <ac:spMk id="13" creationId="{0FBF9A85-C459-513A-1F06-4E30718FF9D8}"/>
          </ac:spMkLst>
        </pc:spChg>
        <pc:spChg chg="add mod">
          <ac:chgData name="Mia Savrljuga" userId="29d020ba494f34ac" providerId="LiveId" clId="{07086C23-F671-4312-AB99-CB82882A64A9}" dt="2024-02-17T18:50:55.720" v="1008" actId="1076"/>
          <ac:spMkLst>
            <pc:docMk/>
            <pc:sldMk cId="3004499546" sldId="287"/>
            <ac:spMk id="14" creationId="{0B0FDCEA-60ED-D3F8-4BD6-C1A2B011C417}"/>
          </ac:spMkLst>
        </pc:spChg>
        <pc:spChg chg="add mod">
          <ac:chgData name="Mia Savrljuga" userId="29d020ba494f34ac" providerId="LiveId" clId="{07086C23-F671-4312-AB99-CB82882A64A9}" dt="2024-02-17T18:50:58.952" v="1010" actId="1076"/>
          <ac:spMkLst>
            <pc:docMk/>
            <pc:sldMk cId="3004499546" sldId="287"/>
            <ac:spMk id="15" creationId="{E58FD7BC-36E3-8BF0-608C-6C9B4BDED145}"/>
          </ac:spMkLst>
        </pc:spChg>
        <pc:spChg chg="add mod">
          <ac:chgData name="Mia Savrljuga" userId="29d020ba494f34ac" providerId="LiveId" clId="{07086C23-F671-4312-AB99-CB82882A64A9}" dt="2024-02-17T18:51:04.945" v="1012" actId="1076"/>
          <ac:spMkLst>
            <pc:docMk/>
            <pc:sldMk cId="3004499546" sldId="287"/>
            <ac:spMk id="16" creationId="{3F453377-855B-8BDD-9417-A67D8D549500}"/>
          </ac:spMkLst>
        </pc:spChg>
        <pc:spChg chg="add mod">
          <ac:chgData name="Mia Savrljuga" userId="29d020ba494f34ac" providerId="LiveId" clId="{07086C23-F671-4312-AB99-CB82882A64A9}" dt="2024-02-17T18:51:08.222" v="1014" actId="1076"/>
          <ac:spMkLst>
            <pc:docMk/>
            <pc:sldMk cId="3004499546" sldId="287"/>
            <ac:spMk id="17" creationId="{0A6AA189-2AC0-D2B9-8568-A77A027E4210}"/>
          </ac:spMkLst>
        </pc:spChg>
        <pc:picChg chg="mod modCrop">
          <ac:chgData name="Mia Savrljuga" userId="29d020ba494f34ac" providerId="LiveId" clId="{07086C23-F671-4312-AB99-CB82882A64A9}" dt="2024-02-17T18:49:30.229" v="985" actId="14100"/>
          <ac:picMkLst>
            <pc:docMk/>
            <pc:sldMk cId="3004499546" sldId="287"/>
            <ac:picMk id="4" creationId="{C0C7B2B1-CA9A-B4BF-7FF5-7EE6C4E8A49D}"/>
          </ac:picMkLst>
        </pc:picChg>
      </pc:sldChg>
      <pc:sldChg chg="addSp delSp modSp add mod ord delAnim modAnim">
        <pc:chgData name="Mia Savrljuga" userId="29d020ba494f34ac" providerId="LiveId" clId="{07086C23-F671-4312-AB99-CB82882A64A9}" dt="2024-02-17T18:53:16.034" v="1037" actId="1076"/>
        <pc:sldMkLst>
          <pc:docMk/>
          <pc:sldMk cId="875580679" sldId="288"/>
        </pc:sldMkLst>
        <pc:spChg chg="mod">
          <ac:chgData name="Mia Savrljuga" userId="29d020ba494f34ac" providerId="LiveId" clId="{07086C23-F671-4312-AB99-CB82882A64A9}" dt="2024-02-17T18:51:25.866" v="1018" actId="1076"/>
          <ac:spMkLst>
            <pc:docMk/>
            <pc:sldMk cId="875580679" sldId="288"/>
            <ac:spMk id="2" creationId="{2A8B4DAE-5E0D-152C-B0C2-1ECED13857F3}"/>
          </ac:spMkLst>
        </pc:spChg>
        <pc:spChg chg="add mod">
          <ac:chgData name="Mia Savrljuga" userId="29d020ba494f34ac" providerId="LiveId" clId="{07086C23-F671-4312-AB99-CB82882A64A9}" dt="2024-02-17T18:53:04.003" v="1033" actId="1076"/>
          <ac:spMkLst>
            <pc:docMk/>
            <pc:sldMk cId="875580679" sldId="288"/>
            <ac:spMk id="8" creationId="{C6249FB8-EC33-2D3E-CB0D-8C6324FED90F}"/>
          </ac:spMkLst>
        </pc:spChg>
        <pc:spChg chg="add mod">
          <ac:chgData name="Mia Savrljuga" userId="29d020ba494f34ac" providerId="LiveId" clId="{07086C23-F671-4312-AB99-CB82882A64A9}" dt="2024-02-17T18:53:16.034" v="1037" actId="1076"/>
          <ac:spMkLst>
            <pc:docMk/>
            <pc:sldMk cId="875580679" sldId="288"/>
            <ac:spMk id="9" creationId="{A257A27A-B8F0-4FDD-6119-845538C370E6}"/>
          </ac:spMkLst>
        </pc:spChg>
        <pc:spChg chg="add mod">
          <ac:chgData name="Mia Savrljuga" userId="29d020ba494f34ac" providerId="LiveId" clId="{07086C23-F671-4312-AB99-CB82882A64A9}" dt="2024-02-17T18:53:08.256" v="1036" actId="1076"/>
          <ac:spMkLst>
            <pc:docMk/>
            <pc:sldMk cId="875580679" sldId="288"/>
            <ac:spMk id="10" creationId="{0246B2A0-AF0C-DBC3-E396-B7D8E11BD0D2}"/>
          </ac:spMkLst>
        </pc:spChg>
        <pc:picChg chg="del">
          <ac:chgData name="Mia Savrljuga" userId="29d020ba494f34ac" providerId="LiveId" clId="{07086C23-F671-4312-AB99-CB82882A64A9}" dt="2024-02-17T18:51:17.729" v="1017" actId="478"/>
          <ac:picMkLst>
            <pc:docMk/>
            <pc:sldMk cId="875580679" sldId="288"/>
            <ac:picMk id="4" creationId="{30551756-D604-261D-DDAD-9421E3609D7E}"/>
          </ac:picMkLst>
        </pc:picChg>
        <pc:picChg chg="del">
          <ac:chgData name="Mia Savrljuga" userId="29d020ba494f34ac" providerId="LiveId" clId="{07086C23-F671-4312-AB99-CB82882A64A9}" dt="2024-02-17T18:51:16.294" v="1016" actId="478"/>
          <ac:picMkLst>
            <pc:docMk/>
            <pc:sldMk cId="875580679" sldId="288"/>
            <ac:picMk id="5" creationId="{75EC02F9-4482-F876-E8EF-145D0E1764FB}"/>
          </ac:picMkLst>
        </pc:picChg>
        <pc:picChg chg="add mod modCrop">
          <ac:chgData name="Mia Savrljuga" userId="29d020ba494f34ac" providerId="LiveId" clId="{07086C23-F671-4312-AB99-CB82882A64A9}" dt="2024-02-17T18:52:31.710" v="1026" actId="1076"/>
          <ac:picMkLst>
            <pc:docMk/>
            <pc:sldMk cId="875580679" sldId="288"/>
            <ac:picMk id="7" creationId="{79BFDA4B-4E61-E6A8-F8D9-BDC27668DC46}"/>
          </ac:picMkLst>
        </pc:picChg>
      </pc:sldChg>
      <pc:sldChg chg="modSp add mod">
        <pc:chgData name="Mia Savrljuga" userId="29d020ba494f34ac" providerId="LiveId" clId="{07086C23-F671-4312-AB99-CB82882A64A9}" dt="2024-02-17T18:52:50.108" v="1030" actId="14100"/>
        <pc:sldMkLst>
          <pc:docMk/>
          <pc:sldMk cId="3769661542" sldId="289"/>
        </pc:sldMkLst>
        <pc:picChg chg="mod modCrop">
          <ac:chgData name="Mia Savrljuga" userId="29d020ba494f34ac" providerId="LiveId" clId="{07086C23-F671-4312-AB99-CB82882A64A9}" dt="2024-02-17T18:52:50.108" v="1030" actId="14100"/>
          <ac:picMkLst>
            <pc:docMk/>
            <pc:sldMk cId="3769661542" sldId="289"/>
            <ac:picMk id="7" creationId="{B6647A0F-9B6E-1074-40A4-5E90F339CF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52490-7076-A604-172E-8F8B9D288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AE4DEA9-98BD-EC56-58FB-AB9A2F49A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124E61DC-4576-8626-38D1-F82F15C6A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6928E73-4D2C-AC11-23E5-25881D011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30598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6960F-94A0-0689-16AA-B12E479CC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40B6F53-335F-94E7-3114-E6721085B2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9F48B91-A2E0-78E5-0E94-F2D5242C5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1DBE3DD-3130-894C-3D02-83ED86799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74621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B4964-6B03-7232-9A72-9D90B0206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4B8FF3CE-135B-47D0-6FEC-5E271593D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F7A30D3B-E6D6-D6DF-383F-314025E3F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53804CD-5208-1BFF-BC6D-B98B0EDD2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51935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3FF74-931A-A34C-A79D-55C2FE094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4C04763-4000-30AA-A831-282EB3F7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518AE48-5978-F5A0-F33B-971C9EC02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D1A33DC-6F74-2091-B791-3B2615361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09183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33D48-74C9-F40C-0436-2ED682595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F652EC8-D945-C078-2948-8D13605F20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FE336AF-F851-F1EC-0D88-8EC2F12D3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5C5B35F-B835-5205-129F-5C51D43D7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6629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15870-1828-6C08-3EB0-DF9A83143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2452CD6-AB60-7DCE-A5E6-414C7D327F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DA584DA-35CB-0100-D1CE-10687F537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D5FCF2D-0813-CD89-B85D-BAB1C9DEF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0038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32BFE-4279-D624-0FFD-FD2BFFAE9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A7DD5BE-D473-AEDB-27BA-797B5819A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5546133-A4F4-E12D-AFE1-D7681BD5A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BAAC582-9F8B-6D1D-F9F0-3F4CF00BF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9228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54FA2-6933-09F2-1625-8DFBDCEF3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367B4E5-AAD8-0AB4-2C8F-96BF3E886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CD33D22-3FBE-541E-3C53-FC51B4F83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0ADC55C-3FED-6E7F-65F3-AE2E02232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0839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95C02-BDBE-DC52-C2ED-A7926E070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AA5E7D61-EB0C-3644-9679-7B5DC54FD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2631E49-8589-DE32-B97F-0A01EE80C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4755949-2E81-6253-4943-E4564D9C5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2877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C84F0-526B-C374-FF8A-C93BF49B5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2CADE9B-1512-F949-E4E1-59E14D23E1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11E0C960-8DED-BCEB-B469-8C7DDCBA4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0DB5005-FBB0-1812-3AC7-393D99D27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7188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A32FC-AC39-5A05-E40A-5CCA799CB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C428C439-5BDF-2354-CBDB-4595898D8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5B9230C-DFD8-FDA0-5A8B-F27BE0DCC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D60695C-BDE7-334E-56B6-31E30139C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78836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BE39D-837E-FE19-71D1-C0A5E3CEC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7319D11-31FE-3B33-6592-36B8012D8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4E5B988-8842-2E04-63CA-7A0D543D1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B636E4F-F497-617D-FA8D-45C1A4F65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07746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E769A-AADA-086F-5343-9AE9A1D69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C22AB37-4521-676D-379C-D9439D0D5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CC65652-D3E4-C38B-D4DE-D50973967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6C5A5E7-C962-DF1A-D152-431C5125F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2735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hr.izzi.digital/DOS/71319/80193.html#block-3443740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28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28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/>
                </a:solidFill>
              </a:rPr>
              <a:t>5.1 FINDING MOLLY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3312368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3" name="Slika 2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284984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kvadrat, piksel, dizajn&#10;&#10;Opis je automatski generiran">
            <a:extLst>
              <a:ext uri="{FF2B5EF4-FFF2-40B4-BE49-F238E27FC236}">
                <a16:creationId xmlns:a16="http://schemas.microsoft.com/office/drawing/2014/main" id="{53B7CBEA-59D4-584E-08F1-89F31A82A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96" y="4581128"/>
            <a:ext cx="1932806" cy="19328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C7E37-CCFB-2814-5B53-4D5592404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E261-0154-7213-08A1-80C1884E2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19" y="563820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FINDING MOLLY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2ADEB09-48A3-0EE3-1708-60653953FF59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AD25823-5A6A-D541-6BB4-CC0FEF9B76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285"/>
          <a:stretch/>
        </p:blipFill>
        <p:spPr>
          <a:xfrm>
            <a:off x="50341" y="1423308"/>
            <a:ext cx="9093659" cy="407943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90B0152-1F14-E8DE-A16B-5434E4316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1" y="1124744"/>
            <a:ext cx="899916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9F791-9534-D6B6-0817-E8E046766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3553-9EC3-FAE8-2BB6-97D79129D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19" y="563820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FINDING MOLLY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3AAB9D-F4DA-D338-74BC-D8F3F4EABA0E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31287F7-12D3-E803-F099-F37E994A4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15" b="42827"/>
          <a:stretch/>
        </p:blipFill>
        <p:spPr>
          <a:xfrm>
            <a:off x="-20690" y="1268760"/>
            <a:ext cx="9164689" cy="30736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DD65274-7BE7-8CF1-3675-1B49E2441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1" y="1238943"/>
            <a:ext cx="9119658" cy="3413206"/>
          </a:xfrm>
          <a:prstGeom prst="rect">
            <a:avLst/>
          </a:prstGeom>
        </p:spPr>
      </p:pic>
      <p:pic>
        <p:nvPicPr>
          <p:cNvPr id="8" name="Grafika 7" descr="Sound Medium with solid fill">
            <a:hlinkClick r:id="rId5"/>
            <a:extLst>
              <a:ext uri="{FF2B5EF4-FFF2-40B4-BE49-F238E27FC236}">
                <a16:creationId xmlns:a16="http://schemas.microsoft.com/office/drawing/2014/main" id="{97791A9A-A855-C17E-9322-6D4F07A160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40352" y="3302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11598-4D90-7AD3-2A77-05AC75C03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C38E-4D75-B288-3292-6849DA9C3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650" y="103907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FINDING MOLLY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07391F4-6E1A-FDAA-980C-9F90B56EB81E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0C7B2B1-CA9A-B4BF-7FF5-7EE6C4E8A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880"/>
          <a:stretch/>
        </p:blipFill>
        <p:spPr>
          <a:xfrm>
            <a:off x="0" y="1011007"/>
            <a:ext cx="9144000" cy="5281281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557037D3-D496-8EEE-56D2-74B6F619DC35}"/>
              </a:ext>
            </a:extLst>
          </p:cNvPr>
          <p:cNvSpPr/>
          <p:nvPr/>
        </p:nvSpPr>
        <p:spPr>
          <a:xfrm>
            <a:off x="2627784" y="1919786"/>
            <a:ext cx="216024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6D384DA7-AB4A-ACBF-94E5-83E5FC82EDF7}"/>
              </a:ext>
            </a:extLst>
          </p:cNvPr>
          <p:cNvSpPr/>
          <p:nvPr/>
        </p:nvSpPr>
        <p:spPr>
          <a:xfrm>
            <a:off x="2627784" y="1588491"/>
            <a:ext cx="216024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2C5C0D8F-3782-C963-63FA-0A485B96C5FC}"/>
              </a:ext>
            </a:extLst>
          </p:cNvPr>
          <p:cNvSpPr/>
          <p:nvPr/>
        </p:nvSpPr>
        <p:spPr>
          <a:xfrm>
            <a:off x="2627784" y="2564904"/>
            <a:ext cx="216024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76E177B7-2125-2D1E-2EA5-25DA71B085E7}"/>
              </a:ext>
            </a:extLst>
          </p:cNvPr>
          <p:cNvSpPr/>
          <p:nvPr/>
        </p:nvSpPr>
        <p:spPr>
          <a:xfrm>
            <a:off x="2627784" y="2227656"/>
            <a:ext cx="216024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9ABFBB7C-A185-7FA4-1BA1-F8EBADD10B44}"/>
              </a:ext>
            </a:extLst>
          </p:cNvPr>
          <p:cNvSpPr/>
          <p:nvPr/>
        </p:nvSpPr>
        <p:spPr>
          <a:xfrm>
            <a:off x="6977675" y="1892224"/>
            <a:ext cx="216024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CDE69E14-DC37-6330-073D-AC9D57DD6F07}"/>
              </a:ext>
            </a:extLst>
          </p:cNvPr>
          <p:cNvSpPr/>
          <p:nvPr/>
        </p:nvSpPr>
        <p:spPr>
          <a:xfrm>
            <a:off x="6977675" y="2227656"/>
            <a:ext cx="216024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F10EB058-595C-5D0F-4DF1-D4214BDFAC37}"/>
              </a:ext>
            </a:extLst>
          </p:cNvPr>
          <p:cNvSpPr/>
          <p:nvPr/>
        </p:nvSpPr>
        <p:spPr>
          <a:xfrm>
            <a:off x="6977675" y="2564904"/>
            <a:ext cx="216024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16941401-2AA3-4943-A35B-23556148A5ED}"/>
              </a:ext>
            </a:extLst>
          </p:cNvPr>
          <p:cNvSpPr/>
          <p:nvPr/>
        </p:nvSpPr>
        <p:spPr>
          <a:xfrm>
            <a:off x="6948264" y="1556792"/>
            <a:ext cx="216024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0FBF9A85-C459-513A-1F06-4E30718FF9D8}"/>
              </a:ext>
            </a:extLst>
          </p:cNvPr>
          <p:cNvSpPr/>
          <p:nvPr/>
        </p:nvSpPr>
        <p:spPr>
          <a:xfrm>
            <a:off x="1799692" y="4077072"/>
            <a:ext cx="2772308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0B0FDCEA-60ED-D3F8-4BD6-C1A2B011C417}"/>
              </a:ext>
            </a:extLst>
          </p:cNvPr>
          <p:cNvSpPr/>
          <p:nvPr/>
        </p:nvSpPr>
        <p:spPr>
          <a:xfrm>
            <a:off x="6228184" y="4474283"/>
            <a:ext cx="2772308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E58FD7BC-36E3-8BF0-608C-6C9B4BDED145}"/>
              </a:ext>
            </a:extLst>
          </p:cNvPr>
          <p:cNvSpPr/>
          <p:nvPr/>
        </p:nvSpPr>
        <p:spPr>
          <a:xfrm>
            <a:off x="2483768" y="4816853"/>
            <a:ext cx="2772308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3F453377-855B-8BDD-9417-A67D8D549500}"/>
              </a:ext>
            </a:extLst>
          </p:cNvPr>
          <p:cNvSpPr/>
          <p:nvPr/>
        </p:nvSpPr>
        <p:spPr>
          <a:xfrm>
            <a:off x="5699533" y="5220352"/>
            <a:ext cx="2772308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0A6AA189-2AC0-D2B9-8568-A77A027E4210}"/>
              </a:ext>
            </a:extLst>
          </p:cNvPr>
          <p:cNvSpPr/>
          <p:nvPr/>
        </p:nvSpPr>
        <p:spPr>
          <a:xfrm>
            <a:off x="4572000" y="5932674"/>
            <a:ext cx="2772308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4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16974-7588-5B5B-275C-A4A0521F2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4DAE-5E0D-152C-B0C2-1ECED1385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9872" y="125759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FINDING MOLLY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E96B6E1-DEB6-58A2-1CBF-7A3125889D87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9BFDA4B-4E61-E6A8-F8D9-BDC27668DC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877"/>
          <a:stretch/>
        </p:blipFill>
        <p:spPr>
          <a:xfrm>
            <a:off x="1259632" y="563820"/>
            <a:ext cx="6891894" cy="6243789"/>
          </a:xfrm>
          <a:prstGeom prst="rect">
            <a:avLst/>
          </a:prstGeom>
        </p:spPr>
      </p:pic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C6249FB8-EC33-2D3E-CB0D-8C6324FED90F}"/>
              </a:ext>
            </a:extLst>
          </p:cNvPr>
          <p:cNvSpPr/>
          <p:nvPr/>
        </p:nvSpPr>
        <p:spPr>
          <a:xfrm>
            <a:off x="3406484" y="5373216"/>
            <a:ext cx="828092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A257A27A-B8F0-4FDD-6119-845538C370E6}"/>
              </a:ext>
            </a:extLst>
          </p:cNvPr>
          <p:cNvSpPr/>
          <p:nvPr/>
        </p:nvSpPr>
        <p:spPr>
          <a:xfrm>
            <a:off x="4542588" y="5949280"/>
            <a:ext cx="828092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0246B2A0-AF0C-DBC3-E396-B7D8E11BD0D2}"/>
              </a:ext>
            </a:extLst>
          </p:cNvPr>
          <p:cNvSpPr/>
          <p:nvPr/>
        </p:nvSpPr>
        <p:spPr>
          <a:xfrm>
            <a:off x="3425771" y="6497151"/>
            <a:ext cx="828092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5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4C8F1-26E1-047F-E589-9D5216895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5A49-396D-C169-673A-056A5ACE8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9872" y="125759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FINDING MOLLY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2252E45-1CBD-D4D8-CA5A-A46FCE69DD06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6647A0F-9B6E-1074-40A4-5E90F339C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030"/>
          <a:stretch/>
        </p:blipFill>
        <p:spPr>
          <a:xfrm>
            <a:off x="0" y="836712"/>
            <a:ext cx="9144000" cy="49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6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97EDB-EC0E-8649-76B9-E883FA485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FF08-6051-8551-5D33-EFC8674DB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605547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FINDING MOLLY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BF57C23-FEEA-2AFE-A39C-5CDAEA8136AF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1972C85-7DD8-DD27-40F4-5FD2BD80DA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2" b="8000"/>
          <a:stretch/>
        </p:blipFill>
        <p:spPr>
          <a:xfrm>
            <a:off x="3306254" y="453718"/>
            <a:ext cx="5837746" cy="6384201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646AB55D-01D7-1CC8-3C54-B6752FCA0BF0}"/>
              </a:ext>
            </a:extLst>
          </p:cNvPr>
          <p:cNvSpPr/>
          <p:nvPr/>
        </p:nvSpPr>
        <p:spPr>
          <a:xfrm>
            <a:off x="7993283" y="6502390"/>
            <a:ext cx="216024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6E37D7DC-0562-CED6-344B-773CA63AB9BE}"/>
              </a:ext>
            </a:extLst>
          </p:cNvPr>
          <p:cNvSpPr/>
          <p:nvPr/>
        </p:nvSpPr>
        <p:spPr>
          <a:xfrm>
            <a:off x="6833439" y="6155536"/>
            <a:ext cx="216024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AC009B28-904E-002E-A472-A28A1F39CCD7}"/>
              </a:ext>
            </a:extLst>
          </p:cNvPr>
          <p:cNvSpPr/>
          <p:nvPr/>
        </p:nvSpPr>
        <p:spPr>
          <a:xfrm>
            <a:off x="3732793" y="6139596"/>
            <a:ext cx="216024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849A43D-FBE9-0934-5445-D16F7EE03AAE}"/>
              </a:ext>
            </a:extLst>
          </p:cNvPr>
          <p:cNvSpPr/>
          <p:nvPr/>
        </p:nvSpPr>
        <p:spPr>
          <a:xfrm>
            <a:off x="6833439" y="6518686"/>
            <a:ext cx="216024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96BB0D16-0F9E-A9E6-E80C-0770A2F0E5A4}"/>
              </a:ext>
            </a:extLst>
          </p:cNvPr>
          <p:cNvSpPr/>
          <p:nvPr/>
        </p:nvSpPr>
        <p:spPr>
          <a:xfrm>
            <a:off x="7455681" y="5836267"/>
            <a:ext cx="216024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4BA90A14-1C95-B13D-0118-611EC186D54F}"/>
              </a:ext>
            </a:extLst>
          </p:cNvPr>
          <p:cNvSpPr/>
          <p:nvPr/>
        </p:nvSpPr>
        <p:spPr>
          <a:xfrm>
            <a:off x="6224692" y="5813314"/>
            <a:ext cx="216024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9A19CB87-CE79-0B6B-B407-976BC0BCAF10}"/>
              </a:ext>
            </a:extLst>
          </p:cNvPr>
          <p:cNvSpPr/>
          <p:nvPr/>
        </p:nvSpPr>
        <p:spPr>
          <a:xfrm>
            <a:off x="4630890" y="6139596"/>
            <a:ext cx="216024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D4C4CD74-E303-935C-1888-6CEA43DAED4F}"/>
              </a:ext>
            </a:extLst>
          </p:cNvPr>
          <p:cNvSpPr/>
          <p:nvPr/>
        </p:nvSpPr>
        <p:spPr>
          <a:xfrm>
            <a:off x="5466281" y="6147493"/>
            <a:ext cx="216024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455928A7-6556-8EB9-778F-87241A278384}"/>
              </a:ext>
            </a:extLst>
          </p:cNvPr>
          <p:cNvSpPr/>
          <p:nvPr/>
        </p:nvSpPr>
        <p:spPr>
          <a:xfrm>
            <a:off x="4624459" y="5836267"/>
            <a:ext cx="216024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0B5100F6-E1C0-EADC-B3CF-2081F48C31A3}"/>
              </a:ext>
            </a:extLst>
          </p:cNvPr>
          <p:cNvSpPr/>
          <p:nvPr/>
        </p:nvSpPr>
        <p:spPr>
          <a:xfrm>
            <a:off x="5425751" y="5841377"/>
            <a:ext cx="216024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DE3C38BA-4301-44C9-C25C-5CF744F4A067}"/>
              </a:ext>
            </a:extLst>
          </p:cNvPr>
          <p:cNvSpPr/>
          <p:nvPr/>
        </p:nvSpPr>
        <p:spPr>
          <a:xfrm>
            <a:off x="3732793" y="6476682"/>
            <a:ext cx="216024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90DC47AF-B235-2A46-47ED-9C0E15201D56}"/>
              </a:ext>
            </a:extLst>
          </p:cNvPr>
          <p:cNvSpPr/>
          <p:nvPr/>
        </p:nvSpPr>
        <p:spPr>
          <a:xfrm>
            <a:off x="7993283" y="6161722"/>
            <a:ext cx="216024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022C40E6-4816-B647-A559-DE0F116AE8D9}"/>
              </a:ext>
            </a:extLst>
          </p:cNvPr>
          <p:cNvSpPr/>
          <p:nvPr/>
        </p:nvSpPr>
        <p:spPr>
          <a:xfrm>
            <a:off x="4601601" y="6442925"/>
            <a:ext cx="216024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F7229B60-EB19-8BDD-2784-BA2978FE3812}"/>
              </a:ext>
            </a:extLst>
          </p:cNvPr>
          <p:cNvSpPr/>
          <p:nvPr/>
        </p:nvSpPr>
        <p:spPr>
          <a:xfrm>
            <a:off x="5489563" y="6485459"/>
            <a:ext cx="216024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6F9CECC3-6D46-939F-EB5E-0005B58FFE78}"/>
              </a:ext>
            </a:extLst>
          </p:cNvPr>
          <p:cNvSpPr/>
          <p:nvPr/>
        </p:nvSpPr>
        <p:spPr>
          <a:xfrm>
            <a:off x="8364985" y="5836267"/>
            <a:ext cx="216024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Grafika 22" descr="Sound Medium with solid fill">
            <a:hlinkClick r:id="rId4"/>
            <a:extLst>
              <a:ext uri="{FF2B5EF4-FFF2-40B4-BE49-F238E27FC236}">
                <a16:creationId xmlns:a16="http://schemas.microsoft.com/office/drawing/2014/main" id="{46831FE3-3B85-CEAA-27AF-843927DA2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3809" y="-3482"/>
            <a:ext cx="914400" cy="914400"/>
          </a:xfrm>
          <a:prstGeom prst="rect">
            <a:avLst/>
          </a:prstGeom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EEE2AF04-E1E1-B5A5-ADB1-BE572E8EF5D1}"/>
              </a:ext>
            </a:extLst>
          </p:cNvPr>
          <p:cNvSpPr txBox="1"/>
          <p:nvPr/>
        </p:nvSpPr>
        <p:spPr>
          <a:xfrm>
            <a:off x="179512" y="1124744"/>
            <a:ext cx="298534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1"/>
                </a:solidFill>
              </a:rPr>
              <a:t>museum</a:t>
            </a:r>
            <a:r>
              <a:rPr lang="hr-HR" dirty="0">
                <a:solidFill>
                  <a:schemeClr val="accent1"/>
                </a:solidFill>
              </a:rPr>
              <a:t> = muzej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1"/>
                </a:solidFill>
              </a:rPr>
              <a:t>cinema</a:t>
            </a:r>
            <a:r>
              <a:rPr lang="hr-HR" dirty="0">
                <a:solidFill>
                  <a:schemeClr val="accent1"/>
                </a:solidFill>
              </a:rPr>
              <a:t> = kino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/>
                </a:solidFill>
              </a:rPr>
              <a:t>post </a:t>
            </a:r>
            <a:r>
              <a:rPr lang="hr-HR" dirty="0" err="1">
                <a:solidFill>
                  <a:schemeClr val="accent1"/>
                </a:solidFill>
              </a:rPr>
              <a:t>office</a:t>
            </a:r>
            <a:r>
              <a:rPr lang="hr-HR" dirty="0">
                <a:solidFill>
                  <a:schemeClr val="accent1"/>
                </a:solidFill>
              </a:rPr>
              <a:t> = poštanski 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1"/>
                </a:solidFill>
              </a:rPr>
              <a:t>library</a:t>
            </a:r>
            <a:r>
              <a:rPr lang="hr-HR" dirty="0">
                <a:solidFill>
                  <a:schemeClr val="accent1"/>
                </a:solidFill>
              </a:rPr>
              <a:t> = knjižnice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/>
                </a:solidFill>
              </a:rPr>
              <a:t>restaurant = restoran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/>
                </a:solidFill>
              </a:rPr>
              <a:t>bus stop = autobusna postaja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/>
                </a:solidFill>
              </a:rPr>
              <a:t>police </a:t>
            </a:r>
            <a:r>
              <a:rPr lang="hr-HR" dirty="0" err="1">
                <a:solidFill>
                  <a:schemeClr val="accent1"/>
                </a:solidFill>
              </a:rPr>
              <a:t>station</a:t>
            </a:r>
            <a:r>
              <a:rPr lang="hr-HR" dirty="0">
                <a:solidFill>
                  <a:schemeClr val="accent1"/>
                </a:solidFill>
              </a:rPr>
              <a:t> = policijska postaja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1"/>
                </a:solidFill>
              </a:rPr>
              <a:t>bank</a:t>
            </a:r>
            <a:r>
              <a:rPr lang="hr-HR" dirty="0">
                <a:solidFill>
                  <a:schemeClr val="accent1"/>
                </a:solidFill>
              </a:rPr>
              <a:t> = banka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1"/>
                </a:solidFill>
              </a:rPr>
              <a:t>bookshop</a:t>
            </a:r>
            <a:r>
              <a:rPr lang="hr-HR" dirty="0">
                <a:solidFill>
                  <a:schemeClr val="accent1"/>
                </a:solidFill>
              </a:rPr>
              <a:t> = knjižara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1"/>
                </a:solidFill>
              </a:rPr>
              <a:t>church</a:t>
            </a:r>
            <a:r>
              <a:rPr lang="hr-HR" dirty="0">
                <a:solidFill>
                  <a:schemeClr val="accent1"/>
                </a:solidFill>
              </a:rPr>
              <a:t> = crkva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/>
                </a:solidFill>
              </a:rPr>
              <a:t>market = tržnica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1"/>
                </a:solidFill>
              </a:rPr>
              <a:t>theatre</a:t>
            </a:r>
            <a:r>
              <a:rPr lang="hr-HR" dirty="0">
                <a:solidFill>
                  <a:schemeClr val="accent1"/>
                </a:solidFill>
              </a:rPr>
              <a:t> = kazalište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1"/>
                </a:solidFill>
              </a:rPr>
              <a:t>playground</a:t>
            </a:r>
            <a:r>
              <a:rPr lang="hr-HR" dirty="0">
                <a:solidFill>
                  <a:schemeClr val="accent1"/>
                </a:solidFill>
              </a:rPr>
              <a:t> = igralište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1"/>
                </a:solidFill>
              </a:rPr>
              <a:t>nursery</a:t>
            </a:r>
            <a:r>
              <a:rPr lang="hr-HR" dirty="0">
                <a:solidFill>
                  <a:schemeClr val="accent1"/>
                </a:solidFill>
              </a:rPr>
              <a:t> = vrtić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1"/>
                </a:solidFill>
              </a:rPr>
              <a:t>greengrocer’s</a:t>
            </a:r>
            <a:r>
              <a:rPr lang="hr-HR" dirty="0">
                <a:solidFill>
                  <a:schemeClr val="accent1"/>
                </a:solidFill>
              </a:rPr>
              <a:t> = voćarna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/>
                </a:solidFill>
              </a:rPr>
              <a:t>hotel = hotel</a:t>
            </a:r>
          </a:p>
        </p:txBody>
      </p:sp>
    </p:spTree>
    <p:extLst>
      <p:ext uri="{BB962C8B-B14F-4D97-AF65-F5344CB8AC3E}">
        <p14:creationId xmlns:p14="http://schemas.microsoft.com/office/powerpoint/2010/main" val="254873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A8A0E-689D-D324-5C4B-4BD9D34AE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17C7-566D-AEA4-CD3D-5AE98A9E0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FINDING MOLLY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196DFFC-E0F8-8685-E1B1-6F357D0E6609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8ABF931-6D71-B713-CABE-EB410E6B5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5" y="595057"/>
            <a:ext cx="9115384" cy="659170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57FCDE8D-590E-78C8-DBDF-261697551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14" y="1245099"/>
            <a:ext cx="8247771" cy="5583895"/>
          </a:xfrm>
          <a:prstGeom prst="rect">
            <a:avLst/>
          </a:prstGeom>
        </p:spPr>
      </p:pic>
      <p:pic>
        <p:nvPicPr>
          <p:cNvPr id="27" name="Grafika 26" descr="Sound Medium with solid fill">
            <a:extLst>
              <a:ext uri="{FF2B5EF4-FFF2-40B4-BE49-F238E27FC236}">
                <a16:creationId xmlns:a16="http://schemas.microsoft.com/office/drawing/2014/main" id="{440C3813-881F-BF01-FD78-99B4AA3F5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9255" y="-596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6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EBDC7-6DB6-DBDB-0D16-B607CA453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30AC-6383-F19A-3772-14BB554DC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FINDING MOLLY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264EE70-F54D-0B54-180D-DD8660CC1B50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29" name="Slika 28">
            <a:extLst>
              <a:ext uri="{FF2B5EF4-FFF2-40B4-BE49-F238E27FC236}">
                <a16:creationId xmlns:a16="http://schemas.microsoft.com/office/drawing/2014/main" id="{621045DB-C73A-8CE7-2B2C-BE912FDEF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594"/>
          <a:stretch/>
        </p:blipFill>
        <p:spPr>
          <a:xfrm>
            <a:off x="0" y="692696"/>
            <a:ext cx="9144000" cy="2690498"/>
          </a:xfrm>
          <a:prstGeom prst="rect">
            <a:avLst/>
          </a:prstGeom>
        </p:spPr>
      </p:pic>
      <p:pic>
        <p:nvPicPr>
          <p:cNvPr id="3" name="Picture 2" descr="Image result for CUBE">
            <a:extLst>
              <a:ext uri="{FF2B5EF4-FFF2-40B4-BE49-F238E27FC236}">
                <a16:creationId xmlns:a16="http://schemas.microsoft.com/office/drawing/2014/main" id="{986FC1B9-F3E3-C93C-5A47-EA848B996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1454330" cy="1308897"/>
          </a:xfrm>
          <a:prstGeom prst="rect">
            <a:avLst/>
          </a:prstGeom>
          <a:noFill/>
        </p:spPr>
      </p:pic>
      <p:sp>
        <p:nvSpPr>
          <p:cNvPr id="4" name="Oval 6">
            <a:extLst>
              <a:ext uri="{FF2B5EF4-FFF2-40B4-BE49-F238E27FC236}">
                <a16:creationId xmlns:a16="http://schemas.microsoft.com/office/drawing/2014/main" id="{8A5EFCF6-13F9-24B9-4091-CC991EB67503}"/>
              </a:ext>
            </a:extLst>
          </p:cNvPr>
          <p:cNvSpPr/>
          <p:nvPr/>
        </p:nvSpPr>
        <p:spPr>
          <a:xfrm>
            <a:off x="1403648" y="436510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F0E37FE5-2B10-F860-76B7-EBEE93707011}"/>
              </a:ext>
            </a:extLst>
          </p:cNvPr>
          <p:cNvSpPr/>
          <p:nvPr/>
        </p:nvSpPr>
        <p:spPr>
          <a:xfrm>
            <a:off x="0" y="5517232"/>
            <a:ext cx="18356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NEXT TO</a:t>
            </a:r>
          </a:p>
          <a:p>
            <a:pPr algn="ctr"/>
            <a:r>
              <a:rPr lang="hr-HR" sz="3200" dirty="0"/>
              <a:t>= pokraj</a:t>
            </a:r>
            <a:endParaRPr lang="en-US" sz="3200" dirty="0"/>
          </a:p>
        </p:txBody>
      </p:sp>
      <p:pic>
        <p:nvPicPr>
          <p:cNvPr id="8" name="Picture 2" descr="Image result for CUBE">
            <a:extLst>
              <a:ext uri="{FF2B5EF4-FFF2-40B4-BE49-F238E27FC236}">
                <a16:creationId xmlns:a16="http://schemas.microsoft.com/office/drawing/2014/main" id="{2763CA42-E9A1-0AD4-48BF-E144BC06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05064"/>
            <a:ext cx="1454330" cy="1308897"/>
          </a:xfrm>
          <a:prstGeom prst="rect">
            <a:avLst/>
          </a:prstGeom>
          <a:noFill/>
        </p:spPr>
      </p:pic>
      <p:pic>
        <p:nvPicPr>
          <p:cNvPr id="9" name="Picture 2" descr="Image result for CUBE">
            <a:extLst>
              <a:ext uri="{FF2B5EF4-FFF2-40B4-BE49-F238E27FC236}">
                <a16:creationId xmlns:a16="http://schemas.microsoft.com/office/drawing/2014/main" id="{1E4FE7FB-FF02-C528-2E95-4CB1C9652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933056"/>
            <a:ext cx="1454330" cy="1308897"/>
          </a:xfrm>
          <a:prstGeom prst="rect">
            <a:avLst/>
          </a:prstGeom>
          <a:noFill/>
        </p:spPr>
      </p:pic>
      <p:pic>
        <p:nvPicPr>
          <p:cNvPr id="10" name="Picture 2" descr="Image result for CUBE">
            <a:extLst>
              <a:ext uri="{FF2B5EF4-FFF2-40B4-BE49-F238E27FC236}">
                <a16:creationId xmlns:a16="http://schemas.microsoft.com/office/drawing/2014/main" id="{87761E52-C722-45E3-EC7C-934651A80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861048"/>
            <a:ext cx="1454330" cy="1308897"/>
          </a:xfrm>
          <a:prstGeom prst="rect">
            <a:avLst/>
          </a:prstGeom>
          <a:noFill/>
        </p:spPr>
      </p:pic>
      <p:sp>
        <p:nvSpPr>
          <p:cNvPr id="11" name="Oval 11">
            <a:extLst>
              <a:ext uri="{FF2B5EF4-FFF2-40B4-BE49-F238E27FC236}">
                <a16:creationId xmlns:a16="http://schemas.microsoft.com/office/drawing/2014/main" id="{119D8885-582E-41C9-1F3D-8A8BE7B85F05}"/>
              </a:ext>
            </a:extLst>
          </p:cNvPr>
          <p:cNvSpPr/>
          <p:nvPr/>
        </p:nvSpPr>
        <p:spPr>
          <a:xfrm>
            <a:off x="2339752" y="443711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74ED6750-9033-10B0-7FA1-DC35D232DA9E}"/>
              </a:ext>
            </a:extLst>
          </p:cNvPr>
          <p:cNvSpPr/>
          <p:nvPr/>
        </p:nvSpPr>
        <p:spPr>
          <a:xfrm>
            <a:off x="2555776" y="5517232"/>
            <a:ext cx="216024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OPPOSITE= nasuprot</a:t>
            </a:r>
            <a:endParaRPr lang="en-US" sz="3200" dirty="0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FE62BC07-1773-4545-D455-EF59E5AF2F99}"/>
              </a:ext>
            </a:extLst>
          </p:cNvPr>
          <p:cNvSpPr/>
          <p:nvPr/>
        </p:nvSpPr>
        <p:spPr>
          <a:xfrm>
            <a:off x="4788024" y="436510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B81041BB-8382-33CE-5CB9-16E84C652D20}"/>
              </a:ext>
            </a:extLst>
          </p:cNvPr>
          <p:cNvSpPr/>
          <p:nvPr/>
        </p:nvSpPr>
        <p:spPr>
          <a:xfrm>
            <a:off x="4932040" y="5517232"/>
            <a:ext cx="201622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ON THE LEFT SIDE = s lijeve strane</a:t>
            </a:r>
            <a:endParaRPr lang="en-US" sz="2400" dirty="0"/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4BC72F4F-9A6A-3D89-B92F-F70EBC9AA90B}"/>
              </a:ext>
            </a:extLst>
          </p:cNvPr>
          <p:cNvSpPr/>
          <p:nvPr/>
        </p:nvSpPr>
        <p:spPr>
          <a:xfrm>
            <a:off x="8567936" y="429309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DA59650A-7440-F180-BFD8-C8054CBDF807}"/>
              </a:ext>
            </a:extLst>
          </p:cNvPr>
          <p:cNvSpPr/>
          <p:nvPr/>
        </p:nvSpPr>
        <p:spPr>
          <a:xfrm>
            <a:off x="7020272" y="5517232"/>
            <a:ext cx="212372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ON THE RIGHT SIDE = s desne strane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5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9CCAD-11A0-F211-E412-32C2F849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F43E-EA9E-079A-5C65-E63AC229A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FINDING MOLLY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C31455-79D0-E03A-B593-8371386D9C39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71ED160A-D21A-A1B1-4FCC-41B9F507D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69297"/>
            <a:ext cx="7139335" cy="62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7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0981C-D6DD-A640-C8B7-9A7060F51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2ED9-24FE-8741-6192-5C2EDE900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57711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FINDING MOLLY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8D25492-08CC-E247-2F3E-81BD5A423FF7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29" name="Slika 28">
            <a:extLst>
              <a:ext uri="{FF2B5EF4-FFF2-40B4-BE49-F238E27FC236}">
                <a16:creationId xmlns:a16="http://schemas.microsoft.com/office/drawing/2014/main" id="{9732E99D-BF75-5E7B-800C-9D22F16D38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63"/>
          <a:stretch/>
        </p:blipFill>
        <p:spPr>
          <a:xfrm>
            <a:off x="3419872" y="243612"/>
            <a:ext cx="5724128" cy="6482339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F9B40BE2-5A78-5976-4E8F-F8BC45452058}"/>
              </a:ext>
            </a:extLst>
          </p:cNvPr>
          <p:cNvSpPr/>
          <p:nvPr/>
        </p:nvSpPr>
        <p:spPr>
          <a:xfrm>
            <a:off x="5724128" y="764704"/>
            <a:ext cx="576064" cy="10801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31160A5A-1EA1-5C6B-3A9D-6613D29795B9}"/>
              </a:ext>
            </a:extLst>
          </p:cNvPr>
          <p:cNvSpPr/>
          <p:nvPr/>
        </p:nvSpPr>
        <p:spPr>
          <a:xfrm>
            <a:off x="5760132" y="1079322"/>
            <a:ext cx="828092" cy="10801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784EC731-0736-453D-0A44-FBC9603568FF}"/>
              </a:ext>
            </a:extLst>
          </p:cNvPr>
          <p:cNvSpPr/>
          <p:nvPr/>
        </p:nvSpPr>
        <p:spPr>
          <a:xfrm>
            <a:off x="5726426" y="1304833"/>
            <a:ext cx="726165" cy="10801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3AA56476-E617-F026-0910-E33D6157C0F2}"/>
              </a:ext>
            </a:extLst>
          </p:cNvPr>
          <p:cNvSpPr/>
          <p:nvPr/>
        </p:nvSpPr>
        <p:spPr>
          <a:xfrm>
            <a:off x="8244408" y="742986"/>
            <a:ext cx="576064" cy="10801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49AF27F-B46E-E6D9-6823-8A2217DA441E}"/>
              </a:ext>
            </a:extLst>
          </p:cNvPr>
          <p:cNvSpPr/>
          <p:nvPr/>
        </p:nvSpPr>
        <p:spPr>
          <a:xfrm>
            <a:off x="8244408" y="1106337"/>
            <a:ext cx="720080" cy="10801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63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1B92D-5B9D-F2EC-1F5D-B566D3927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CB9CE-C964-8620-768F-7D0EFD0C0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735" y="613117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FINDING MOLLY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168BA1C-9A8F-CD25-99FC-D38C0B375E38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1A42FA5-6FC5-9A89-EA0C-600E5C10A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97"/>
          <a:stretch/>
        </p:blipFill>
        <p:spPr>
          <a:xfrm>
            <a:off x="3396133" y="563820"/>
            <a:ext cx="5747867" cy="62941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3439764-069C-9E58-68AE-4D27417A5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7" t="-1056" r="45718" b="97027"/>
          <a:stretch/>
        </p:blipFill>
        <p:spPr>
          <a:xfrm>
            <a:off x="3539531" y="0"/>
            <a:ext cx="4369198" cy="447188"/>
          </a:xfrm>
          <a:prstGeom prst="rect">
            <a:avLst/>
          </a:prstGeom>
        </p:spPr>
      </p:pic>
      <p:pic>
        <p:nvPicPr>
          <p:cNvPr id="8" name="Grafika 7" descr="Sound Medium with solid fill">
            <a:hlinkClick r:id="rId4"/>
            <a:extLst>
              <a:ext uri="{FF2B5EF4-FFF2-40B4-BE49-F238E27FC236}">
                <a16:creationId xmlns:a16="http://schemas.microsoft.com/office/drawing/2014/main" id="{BFCBF9D2-B5E9-B39D-CCC4-576607F3F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09502" y="-77689"/>
            <a:ext cx="914400" cy="9144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966C508-CAF1-6046-C1DC-FF2ECF421BEA}"/>
              </a:ext>
            </a:extLst>
          </p:cNvPr>
          <p:cNvSpPr txBox="1"/>
          <p:nvPr/>
        </p:nvSpPr>
        <p:spPr>
          <a:xfrm>
            <a:off x="107504" y="1196752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1"/>
                </a:solidFill>
              </a:rPr>
              <a:t>upset</a:t>
            </a:r>
            <a:r>
              <a:rPr lang="hr-HR" dirty="0">
                <a:solidFill>
                  <a:schemeClr val="accent1"/>
                </a:solidFill>
              </a:rPr>
              <a:t> = uznemiren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1"/>
                </a:solidFill>
              </a:rPr>
              <a:t>missing</a:t>
            </a:r>
            <a:r>
              <a:rPr lang="hr-HR" dirty="0">
                <a:solidFill>
                  <a:schemeClr val="accent1"/>
                </a:solidFill>
              </a:rPr>
              <a:t> = nestao, izgubljen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1"/>
                </a:solidFill>
              </a:rPr>
              <a:t>local</a:t>
            </a:r>
            <a:r>
              <a:rPr lang="hr-HR" dirty="0">
                <a:solidFill>
                  <a:schemeClr val="accent1"/>
                </a:solidFill>
              </a:rPr>
              <a:t> = lokalni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1"/>
                </a:solidFill>
              </a:rPr>
              <a:t>excuse</a:t>
            </a:r>
            <a:r>
              <a:rPr lang="hr-HR" dirty="0">
                <a:solidFill>
                  <a:schemeClr val="accent1"/>
                </a:solidFill>
              </a:rPr>
              <a:t> me = ispričavam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1"/>
                </a:solidFill>
              </a:rPr>
              <a:t>you’re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welcome</a:t>
            </a:r>
            <a:r>
              <a:rPr lang="hr-HR" dirty="0">
                <a:solidFill>
                  <a:schemeClr val="accent1"/>
                </a:solidFill>
              </a:rPr>
              <a:t> = nema na čemu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1"/>
                </a:solidFill>
              </a:rPr>
              <a:t>collection</a:t>
            </a:r>
            <a:r>
              <a:rPr lang="hr-HR" dirty="0">
                <a:solidFill>
                  <a:schemeClr val="accent1"/>
                </a:solidFill>
              </a:rPr>
              <a:t> = zbirka</a:t>
            </a:r>
          </a:p>
        </p:txBody>
      </p:sp>
    </p:spTree>
    <p:extLst>
      <p:ext uri="{BB962C8B-B14F-4D97-AF65-F5344CB8AC3E}">
        <p14:creationId xmlns:p14="http://schemas.microsoft.com/office/powerpoint/2010/main" val="27452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AFC85-EC56-0129-B5A5-B127F6941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5EB9C-F19B-B2B2-B616-425BA1639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FINDING MOLLY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D6AB85-1230-EDE9-B6BD-1CEF1C556926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2B2D2E-932B-5EDD-BD43-00D7B708A5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090"/>
          <a:stretch/>
        </p:blipFill>
        <p:spPr>
          <a:xfrm>
            <a:off x="0" y="980728"/>
            <a:ext cx="9122820" cy="1656184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602B5F97-28F1-07A0-5DCE-29F6E82DD288}"/>
              </a:ext>
            </a:extLst>
          </p:cNvPr>
          <p:cNvSpPr/>
          <p:nvPr/>
        </p:nvSpPr>
        <p:spPr>
          <a:xfrm>
            <a:off x="1619672" y="1556792"/>
            <a:ext cx="1008112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30B1221C-47DF-E8D7-6984-38DC0AEB92BD}"/>
              </a:ext>
            </a:extLst>
          </p:cNvPr>
          <p:cNvSpPr/>
          <p:nvPr/>
        </p:nvSpPr>
        <p:spPr>
          <a:xfrm>
            <a:off x="1793606" y="1876768"/>
            <a:ext cx="1008112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FD205B9B-B47F-0448-7492-2BFABD168893}"/>
              </a:ext>
            </a:extLst>
          </p:cNvPr>
          <p:cNvSpPr/>
          <p:nvPr/>
        </p:nvSpPr>
        <p:spPr>
          <a:xfrm>
            <a:off x="1829911" y="2154188"/>
            <a:ext cx="1008112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19AFD37A-60A2-C3C5-0FFF-AD309F1DEE73}"/>
              </a:ext>
            </a:extLst>
          </p:cNvPr>
          <p:cNvSpPr/>
          <p:nvPr/>
        </p:nvSpPr>
        <p:spPr>
          <a:xfrm>
            <a:off x="4683224" y="1610523"/>
            <a:ext cx="1616968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1CD193C9-15C1-380C-CDC5-A6CF201363BF}"/>
              </a:ext>
            </a:extLst>
          </p:cNvPr>
          <p:cNvSpPr/>
          <p:nvPr/>
        </p:nvSpPr>
        <p:spPr>
          <a:xfrm>
            <a:off x="5187280" y="1876768"/>
            <a:ext cx="3849215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13FB6EB7-910B-666E-6F7D-59EE3C756531}"/>
              </a:ext>
            </a:extLst>
          </p:cNvPr>
          <p:cNvSpPr/>
          <p:nvPr/>
        </p:nvSpPr>
        <p:spPr>
          <a:xfrm>
            <a:off x="5676046" y="2193234"/>
            <a:ext cx="1238682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C2A70183-C960-7593-23ED-FF28E6FA3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9401"/>
          <a:stretch/>
        </p:blipFill>
        <p:spPr>
          <a:xfrm>
            <a:off x="10142" y="2784132"/>
            <a:ext cx="9133858" cy="2827043"/>
          </a:xfrm>
          <a:prstGeom prst="rect">
            <a:avLst/>
          </a:prstGeom>
        </p:spPr>
      </p:pic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A3CB65F1-E06C-3B2A-51D3-F26B843FFE47}"/>
              </a:ext>
            </a:extLst>
          </p:cNvPr>
          <p:cNvSpPr/>
          <p:nvPr/>
        </p:nvSpPr>
        <p:spPr>
          <a:xfrm>
            <a:off x="539552" y="4191364"/>
            <a:ext cx="216024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9F829759-BCFB-0D26-05B2-7581818A6F93}"/>
              </a:ext>
            </a:extLst>
          </p:cNvPr>
          <p:cNvSpPr/>
          <p:nvPr/>
        </p:nvSpPr>
        <p:spPr>
          <a:xfrm>
            <a:off x="539552" y="3872007"/>
            <a:ext cx="216024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9462976A-83D5-984E-863A-B44F9699C48A}"/>
              </a:ext>
            </a:extLst>
          </p:cNvPr>
          <p:cNvSpPr/>
          <p:nvPr/>
        </p:nvSpPr>
        <p:spPr>
          <a:xfrm>
            <a:off x="539552" y="4894284"/>
            <a:ext cx="216024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E3E980C1-4813-8EE4-879A-FC5941DFC2A7}"/>
              </a:ext>
            </a:extLst>
          </p:cNvPr>
          <p:cNvSpPr/>
          <p:nvPr/>
        </p:nvSpPr>
        <p:spPr>
          <a:xfrm>
            <a:off x="539552" y="3552650"/>
            <a:ext cx="216024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0CC380DE-DA55-6F4F-7C92-A1EF5CAF9F9A}"/>
              </a:ext>
            </a:extLst>
          </p:cNvPr>
          <p:cNvSpPr/>
          <p:nvPr/>
        </p:nvSpPr>
        <p:spPr>
          <a:xfrm>
            <a:off x="539552" y="4510721"/>
            <a:ext cx="216024" cy="2457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6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12EB4-A4E4-F2BF-29C7-2BDC2D31B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9710-C232-43AD-3951-3907C8177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19" y="563820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FINDING MOLLY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43199E-85AD-F4DA-8EFA-4A73BA23D5C8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A4D0845C-5C0C-8F02-3322-75023E9AE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60"/>
          <a:stretch/>
        </p:blipFill>
        <p:spPr>
          <a:xfrm>
            <a:off x="3611472" y="0"/>
            <a:ext cx="5556666" cy="68580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A55543A-881F-0EEA-2EFD-7212AF476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472" y="1046303"/>
            <a:ext cx="5556666" cy="378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5598</TotalTime>
  <Words>411</Words>
  <Application>Microsoft Office PowerPoint</Application>
  <PresentationFormat>Prikaz na zaslonu (4:3)</PresentationFormat>
  <Paragraphs>83</Paragraphs>
  <Slides>14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5.1 FINDING MOLLY</vt:lpstr>
      <vt:lpstr>FINDING MOLLY</vt:lpstr>
      <vt:lpstr>FINDING MOLLY</vt:lpstr>
      <vt:lpstr>FINDING MOLLY</vt:lpstr>
      <vt:lpstr>FINDING MOLLY</vt:lpstr>
      <vt:lpstr>FINDING MOLLY</vt:lpstr>
      <vt:lpstr>FINDING MOLLY</vt:lpstr>
      <vt:lpstr>FINDING MOLLY</vt:lpstr>
      <vt:lpstr>FINDING MOLLY</vt:lpstr>
      <vt:lpstr>FINDING MOLLY</vt:lpstr>
      <vt:lpstr>FINDING MOLLY</vt:lpstr>
      <vt:lpstr>FINDING MOLLY</vt:lpstr>
      <vt:lpstr>FINDING MOLLY</vt:lpstr>
      <vt:lpstr>FINDING MOLLY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2024-02-24T12:03:29Z</dcterms:modified>
</cp:coreProperties>
</file>